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D118"/>
    <a:srgbClr val="9B7B49"/>
    <a:srgbClr val="D4C2A4"/>
    <a:srgbClr val="C8B08A"/>
    <a:srgbClr val="1F4655"/>
    <a:srgbClr val="FFB6A7"/>
    <a:srgbClr val="FF8971"/>
    <a:srgbClr val="FF674B"/>
    <a:srgbClr val="2D657B"/>
    <a:srgbClr val="0A8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90" d="100"/>
          <a:sy n="190" d="100"/>
        </p:scale>
        <p:origin x="678" y="-6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B967-C11C-45A1-BBB6-02270B7A7B47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6EE-77CD-4F57-9387-0745BC8DF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763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B967-C11C-45A1-BBB6-02270B7A7B47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6EE-77CD-4F57-9387-0745BC8DF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179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B967-C11C-45A1-BBB6-02270B7A7B47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6EE-77CD-4F57-9387-0745BC8DF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398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B967-C11C-45A1-BBB6-02270B7A7B47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6EE-77CD-4F57-9387-0745BC8DF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206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B967-C11C-45A1-BBB6-02270B7A7B47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6EE-77CD-4F57-9387-0745BC8DF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35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B967-C11C-45A1-BBB6-02270B7A7B47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6EE-77CD-4F57-9387-0745BC8DF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539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B967-C11C-45A1-BBB6-02270B7A7B47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6EE-77CD-4F57-9387-0745BC8DF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5605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B967-C11C-45A1-BBB6-02270B7A7B47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6EE-77CD-4F57-9387-0745BC8DF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659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B967-C11C-45A1-BBB6-02270B7A7B47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6EE-77CD-4F57-9387-0745BC8DF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238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B967-C11C-45A1-BBB6-02270B7A7B47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6EE-77CD-4F57-9387-0745BC8DF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544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B967-C11C-45A1-BBB6-02270B7A7B47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6EE-77CD-4F57-9387-0745BC8DF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893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2B967-C11C-45A1-BBB6-02270B7A7B47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4F6EE-77CD-4F57-9387-0745BC8DF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86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58000" t="-100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ABEAC062-D441-4375-BE66-C442CF41AAAC}"/>
              </a:ext>
            </a:extLst>
          </p:cNvPr>
          <p:cNvSpPr txBox="1"/>
          <p:nvPr/>
        </p:nvSpPr>
        <p:spPr>
          <a:xfrm rot="21403598">
            <a:off x="612405" y="-72032"/>
            <a:ext cx="569663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3575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Tras las </a:t>
            </a:r>
            <a:br>
              <a:rPr lang="es-ES" sz="4400" b="1" dirty="0">
                <a:solidFill>
                  <a:srgbClr val="3575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/>
              </a:rPr>
            </a:br>
            <a:r>
              <a:rPr lang="es-ES" sz="5400" b="1" dirty="0">
                <a:solidFill>
                  <a:srgbClr val="3575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huellas</a:t>
            </a:r>
            <a:r>
              <a:rPr lang="es-ES" sz="4400" b="1" dirty="0">
                <a:solidFill>
                  <a:srgbClr val="3575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 </a:t>
            </a:r>
            <a:r>
              <a:rPr lang="es-ES" sz="3200" b="1" dirty="0">
                <a:solidFill>
                  <a:srgbClr val="3575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del</a:t>
            </a:r>
            <a:r>
              <a:rPr lang="es-ES" sz="4400" b="1" dirty="0">
                <a:solidFill>
                  <a:srgbClr val="3575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 </a:t>
            </a:r>
            <a:r>
              <a:rPr lang="es-ES" sz="5400" b="1" dirty="0">
                <a:solidFill>
                  <a:srgbClr val="3575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agua</a:t>
            </a:r>
            <a:endParaRPr lang="es-ES" sz="4400" b="1" dirty="0">
              <a:solidFill>
                <a:srgbClr val="3575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old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6CC8DCC-19F0-4ADF-A234-07F08D781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7" y="9335190"/>
            <a:ext cx="1736556" cy="51911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01EED1C-CDFE-427B-B7ED-E785AD81C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970" y="9335190"/>
            <a:ext cx="1597152" cy="5149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437949B-AF7E-448D-8D6D-7321872C4649}"/>
              </a:ext>
            </a:extLst>
          </p:cNvPr>
          <p:cNvSpPr/>
          <p:nvPr/>
        </p:nvSpPr>
        <p:spPr>
          <a:xfrm>
            <a:off x="138267" y="2014190"/>
            <a:ext cx="6589855" cy="3575680"/>
          </a:xfrm>
          <a:custGeom>
            <a:avLst/>
            <a:gdLst>
              <a:gd name="connsiteX0" fmla="*/ 0 w 6589855"/>
              <a:gd name="connsiteY0" fmla="*/ 0 h 3575680"/>
              <a:gd name="connsiteX1" fmla="*/ 6589855 w 6589855"/>
              <a:gd name="connsiteY1" fmla="*/ 0 h 3575680"/>
              <a:gd name="connsiteX2" fmla="*/ 6589855 w 6589855"/>
              <a:gd name="connsiteY2" fmla="*/ 3575680 h 3575680"/>
              <a:gd name="connsiteX3" fmla="*/ 0 w 6589855"/>
              <a:gd name="connsiteY3" fmla="*/ 3575680 h 3575680"/>
              <a:gd name="connsiteX4" fmla="*/ 0 w 6589855"/>
              <a:gd name="connsiteY4" fmla="*/ 0 h 357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9855" h="3575680" fill="none" extrusionOk="0">
                <a:moveTo>
                  <a:pt x="0" y="0"/>
                </a:moveTo>
                <a:cubicBezTo>
                  <a:pt x="1142189" y="25454"/>
                  <a:pt x="4775055" y="14065"/>
                  <a:pt x="6589855" y="0"/>
                </a:cubicBezTo>
                <a:cubicBezTo>
                  <a:pt x="6429721" y="581576"/>
                  <a:pt x="6643293" y="1793834"/>
                  <a:pt x="6589855" y="3575680"/>
                </a:cubicBezTo>
                <a:cubicBezTo>
                  <a:pt x="4697879" y="3702920"/>
                  <a:pt x="1068496" y="3624555"/>
                  <a:pt x="0" y="3575680"/>
                </a:cubicBezTo>
                <a:cubicBezTo>
                  <a:pt x="-103154" y="1867194"/>
                  <a:pt x="147082" y="373267"/>
                  <a:pt x="0" y="0"/>
                </a:cubicBezTo>
                <a:close/>
              </a:path>
              <a:path w="6589855" h="3575680" stroke="0" extrusionOk="0">
                <a:moveTo>
                  <a:pt x="0" y="0"/>
                </a:moveTo>
                <a:cubicBezTo>
                  <a:pt x="3086127" y="-23854"/>
                  <a:pt x="5777301" y="-3942"/>
                  <a:pt x="6589855" y="0"/>
                </a:cubicBezTo>
                <a:cubicBezTo>
                  <a:pt x="6512883" y="642132"/>
                  <a:pt x="6458432" y="1960818"/>
                  <a:pt x="6589855" y="3575680"/>
                </a:cubicBezTo>
                <a:cubicBezTo>
                  <a:pt x="5017417" y="3725692"/>
                  <a:pt x="1039240" y="3525347"/>
                  <a:pt x="0" y="3575680"/>
                </a:cubicBezTo>
                <a:cubicBezTo>
                  <a:pt x="44058" y="3101004"/>
                  <a:pt x="-1047" y="993155"/>
                  <a:pt x="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76200" cap="rnd">
            <a:solidFill>
              <a:srgbClr val="0A839C"/>
            </a:solidFill>
            <a:round/>
            <a:extLst>
              <a:ext uri="{C807C97D-BFC1-408E-A445-0C87EB9F89A2}">
                <ask:lineSketchStyleProps xmlns:ask="http://schemas.microsoft.com/office/drawing/2018/sketchyshapes" sd="359757359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62C25BC-3A85-4CE9-B75A-08E6C044411F}"/>
              </a:ext>
            </a:extLst>
          </p:cNvPr>
          <p:cNvSpPr txBox="1"/>
          <p:nvPr/>
        </p:nvSpPr>
        <p:spPr>
          <a:xfrm>
            <a:off x="825302" y="1360721"/>
            <a:ext cx="5207396" cy="510778"/>
          </a:xfrm>
          <a:custGeom>
            <a:avLst/>
            <a:gdLst>
              <a:gd name="connsiteX0" fmla="*/ 0 w 5207396"/>
              <a:gd name="connsiteY0" fmla="*/ 85131 h 510778"/>
              <a:gd name="connsiteX1" fmla="*/ 85131 w 5207396"/>
              <a:gd name="connsiteY1" fmla="*/ 0 h 510778"/>
              <a:gd name="connsiteX2" fmla="*/ 5122265 w 5207396"/>
              <a:gd name="connsiteY2" fmla="*/ 0 h 510778"/>
              <a:gd name="connsiteX3" fmla="*/ 5207396 w 5207396"/>
              <a:gd name="connsiteY3" fmla="*/ 85131 h 510778"/>
              <a:gd name="connsiteX4" fmla="*/ 5207396 w 5207396"/>
              <a:gd name="connsiteY4" fmla="*/ 425647 h 510778"/>
              <a:gd name="connsiteX5" fmla="*/ 5122265 w 5207396"/>
              <a:gd name="connsiteY5" fmla="*/ 510778 h 510778"/>
              <a:gd name="connsiteX6" fmla="*/ 85131 w 5207396"/>
              <a:gd name="connsiteY6" fmla="*/ 510778 h 510778"/>
              <a:gd name="connsiteX7" fmla="*/ 0 w 5207396"/>
              <a:gd name="connsiteY7" fmla="*/ 425647 h 510778"/>
              <a:gd name="connsiteX8" fmla="*/ 0 w 5207396"/>
              <a:gd name="connsiteY8" fmla="*/ 85131 h 51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7396" h="510778" extrusionOk="0">
                <a:moveTo>
                  <a:pt x="0" y="85131"/>
                </a:moveTo>
                <a:cubicBezTo>
                  <a:pt x="-6489" y="32136"/>
                  <a:pt x="46984" y="-2813"/>
                  <a:pt x="85131" y="0"/>
                </a:cubicBezTo>
                <a:cubicBezTo>
                  <a:pt x="1920172" y="-27045"/>
                  <a:pt x="3232581" y="6746"/>
                  <a:pt x="5122265" y="0"/>
                </a:cubicBezTo>
                <a:cubicBezTo>
                  <a:pt x="5165044" y="-6321"/>
                  <a:pt x="5200442" y="44093"/>
                  <a:pt x="5207396" y="85131"/>
                </a:cubicBezTo>
                <a:cubicBezTo>
                  <a:pt x="5226297" y="228469"/>
                  <a:pt x="5220661" y="362576"/>
                  <a:pt x="5207396" y="425647"/>
                </a:cubicBezTo>
                <a:cubicBezTo>
                  <a:pt x="5207344" y="474150"/>
                  <a:pt x="5164223" y="511956"/>
                  <a:pt x="5122265" y="510778"/>
                </a:cubicBezTo>
                <a:cubicBezTo>
                  <a:pt x="4231930" y="534611"/>
                  <a:pt x="888503" y="477162"/>
                  <a:pt x="85131" y="510778"/>
                </a:cubicBezTo>
                <a:cubicBezTo>
                  <a:pt x="38091" y="511372"/>
                  <a:pt x="6554" y="472242"/>
                  <a:pt x="0" y="425647"/>
                </a:cubicBezTo>
                <a:cubicBezTo>
                  <a:pt x="-27697" y="304223"/>
                  <a:pt x="-16570" y="148329"/>
                  <a:pt x="0" y="85131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77932353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rgbClr val="9B7B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CUADERNO DE CAMPO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E5E7172-59CC-4230-A237-1B885A505F2B}"/>
              </a:ext>
            </a:extLst>
          </p:cNvPr>
          <p:cNvSpPr txBox="1"/>
          <p:nvPr/>
        </p:nvSpPr>
        <p:spPr>
          <a:xfrm>
            <a:off x="360468" y="1848763"/>
            <a:ext cx="1456140" cy="306467"/>
          </a:xfrm>
          <a:prstGeom prst="round2DiagRect">
            <a:avLst/>
          </a:prstGeom>
          <a:solidFill>
            <a:srgbClr val="D4C2A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rgbClr val="1F4655"/>
                </a:solidFill>
                <a:latin typeface="Montserrat Bold"/>
              </a:rPr>
              <a:t>Mapa de la ruta</a:t>
            </a:r>
          </a:p>
        </p:txBody>
      </p:sp>
      <p:pic>
        <p:nvPicPr>
          <p:cNvPr id="2050" name="Picture 2" descr="🔎 Lupa Orientada Hacia La Derecha Emoji: Significado y Uso">
            <a:extLst>
              <a:ext uri="{FF2B5EF4-FFF2-40B4-BE49-F238E27FC236}">
                <a16:creationId xmlns:a16="http://schemas.microsoft.com/office/drawing/2014/main" id="{0763B0A2-4E08-4864-9787-B62BC3201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4D7F96">
                  <a:alpha val="60000"/>
                </a:srgbClr>
              </a:clrFrom>
              <a:clrTo>
                <a:srgbClr val="4D7F96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03519" y="225454"/>
            <a:ext cx="1479653" cy="147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C0686290-F655-490D-8EF6-3A7DA46E6998}"/>
              </a:ext>
            </a:extLst>
          </p:cNvPr>
          <p:cNvSpPr/>
          <p:nvPr/>
        </p:nvSpPr>
        <p:spPr>
          <a:xfrm>
            <a:off x="138267" y="5954572"/>
            <a:ext cx="6589855" cy="1189939"/>
          </a:xfrm>
          <a:custGeom>
            <a:avLst/>
            <a:gdLst>
              <a:gd name="connsiteX0" fmla="*/ 0 w 6589855"/>
              <a:gd name="connsiteY0" fmla="*/ 0 h 1189939"/>
              <a:gd name="connsiteX1" fmla="*/ 6589855 w 6589855"/>
              <a:gd name="connsiteY1" fmla="*/ 0 h 1189939"/>
              <a:gd name="connsiteX2" fmla="*/ 6589855 w 6589855"/>
              <a:gd name="connsiteY2" fmla="*/ 1189939 h 1189939"/>
              <a:gd name="connsiteX3" fmla="*/ 0 w 6589855"/>
              <a:gd name="connsiteY3" fmla="*/ 1189939 h 1189939"/>
              <a:gd name="connsiteX4" fmla="*/ 0 w 6589855"/>
              <a:gd name="connsiteY4" fmla="*/ 0 h 118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9855" h="1189939" fill="none" extrusionOk="0">
                <a:moveTo>
                  <a:pt x="0" y="0"/>
                </a:moveTo>
                <a:cubicBezTo>
                  <a:pt x="1142189" y="25454"/>
                  <a:pt x="4775055" y="14065"/>
                  <a:pt x="6589855" y="0"/>
                </a:cubicBezTo>
                <a:cubicBezTo>
                  <a:pt x="6652397" y="471458"/>
                  <a:pt x="6541454" y="812660"/>
                  <a:pt x="6589855" y="1189939"/>
                </a:cubicBezTo>
                <a:cubicBezTo>
                  <a:pt x="4697879" y="1317179"/>
                  <a:pt x="1068496" y="1238814"/>
                  <a:pt x="0" y="1189939"/>
                </a:cubicBezTo>
                <a:cubicBezTo>
                  <a:pt x="-49011" y="836424"/>
                  <a:pt x="39460" y="549051"/>
                  <a:pt x="0" y="0"/>
                </a:cubicBezTo>
                <a:close/>
              </a:path>
              <a:path w="6589855" h="1189939" stroke="0" extrusionOk="0">
                <a:moveTo>
                  <a:pt x="0" y="0"/>
                </a:moveTo>
                <a:cubicBezTo>
                  <a:pt x="3086127" y="-23854"/>
                  <a:pt x="5777301" y="-3942"/>
                  <a:pt x="6589855" y="0"/>
                </a:cubicBezTo>
                <a:cubicBezTo>
                  <a:pt x="6590522" y="137548"/>
                  <a:pt x="6627575" y="1026088"/>
                  <a:pt x="6589855" y="1189939"/>
                </a:cubicBezTo>
                <a:cubicBezTo>
                  <a:pt x="5017417" y="1339951"/>
                  <a:pt x="1039240" y="1139606"/>
                  <a:pt x="0" y="1189939"/>
                </a:cubicBezTo>
                <a:cubicBezTo>
                  <a:pt x="83927" y="618565"/>
                  <a:pt x="-103470" y="415124"/>
                  <a:pt x="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76200" cap="rnd">
            <a:solidFill>
              <a:srgbClr val="0A839C"/>
            </a:solidFill>
            <a:round/>
            <a:extLst>
              <a:ext uri="{C807C97D-BFC1-408E-A445-0C87EB9F89A2}">
                <ask:lineSketchStyleProps xmlns:ask="http://schemas.microsoft.com/office/drawing/2018/sketchyshapes" sd="359757359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A020DA5-4C71-444A-8E8A-45E69AE16C68}"/>
              </a:ext>
            </a:extLst>
          </p:cNvPr>
          <p:cNvSpPr txBox="1"/>
          <p:nvPr/>
        </p:nvSpPr>
        <p:spPr>
          <a:xfrm>
            <a:off x="4962144" y="5785456"/>
            <a:ext cx="1560576" cy="306467"/>
          </a:xfrm>
          <a:prstGeom prst="round2DiagRect">
            <a:avLst/>
          </a:prstGeom>
          <a:solidFill>
            <a:srgbClr val="D4C2A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rgbClr val="1F4655"/>
                </a:solidFill>
                <a:latin typeface="Montserrat Bold"/>
              </a:rPr>
              <a:t>Preguntas guía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A62A522-15B3-4E17-9845-C1359F664AA9}"/>
              </a:ext>
            </a:extLst>
          </p:cNvPr>
          <p:cNvSpPr txBox="1"/>
          <p:nvPr/>
        </p:nvSpPr>
        <p:spPr>
          <a:xfrm>
            <a:off x="360468" y="6109672"/>
            <a:ext cx="6234445" cy="923330"/>
          </a:xfrm>
          <a:custGeom>
            <a:avLst/>
            <a:gdLst>
              <a:gd name="connsiteX0" fmla="*/ 0 w 6234445"/>
              <a:gd name="connsiteY0" fmla="*/ 0 h 923330"/>
              <a:gd name="connsiteX1" fmla="*/ 6234445 w 6234445"/>
              <a:gd name="connsiteY1" fmla="*/ 0 h 923330"/>
              <a:gd name="connsiteX2" fmla="*/ 6234445 w 6234445"/>
              <a:gd name="connsiteY2" fmla="*/ 923330 h 923330"/>
              <a:gd name="connsiteX3" fmla="*/ 0 w 6234445"/>
              <a:gd name="connsiteY3" fmla="*/ 923330 h 923330"/>
              <a:gd name="connsiteX4" fmla="*/ 0 w 6234445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4445" h="923330" extrusionOk="0">
                <a:moveTo>
                  <a:pt x="0" y="0"/>
                </a:moveTo>
                <a:cubicBezTo>
                  <a:pt x="1320155" y="-5264"/>
                  <a:pt x="4636089" y="84467"/>
                  <a:pt x="6234445" y="0"/>
                </a:cubicBezTo>
                <a:cubicBezTo>
                  <a:pt x="6272307" y="104355"/>
                  <a:pt x="6293811" y="764950"/>
                  <a:pt x="6234445" y="923330"/>
                </a:cubicBezTo>
                <a:cubicBezTo>
                  <a:pt x="3644378" y="1029650"/>
                  <a:pt x="1247940" y="915681"/>
                  <a:pt x="0" y="923330"/>
                </a:cubicBezTo>
                <a:cubicBezTo>
                  <a:pt x="68267" y="738891"/>
                  <a:pt x="-21624" y="396847"/>
                  <a:pt x="0" y="0"/>
                </a:cubicBezTo>
                <a:close/>
              </a:path>
            </a:pathLst>
          </a:custGeom>
          <a:noFill/>
          <a:ln w="76200" cap="rnd"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s-ES" sz="1100" dirty="0">
                <a:solidFill>
                  <a:srgbClr val="357590"/>
                </a:solidFill>
                <a:latin typeface="Montserrat Bold"/>
              </a:rPr>
              <a:t>¿Has encontrado una marca? ¡Publica tu foto en la app Floodup!</a:t>
            </a:r>
          </a:p>
          <a:p>
            <a:pPr algn="r">
              <a:spcBef>
                <a:spcPts val="600"/>
              </a:spcBef>
            </a:pPr>
            <a:r>
              <a:rPr lang="es-ES" sz="1100" dirty="0">
                <a:solidFill>
                  <a:srgbClr val="357590"/>
                </a:solidFill>
                <a:latin typeface="Montserrat Bold"/>
              </a:rPr>
              <a:t>¿Serías capaz de identificar el camino que ha seguido el agua hasta llegar aquí?</a:t>
            </a:r>
          </a:p>
          <a:p>
            <a:pPr algn="r">
              <a:spcBef>
                <a:spcPts val="600"/>
              </a:spcBef>
            </a:pPr>
            <a:r>
              <a:rPr lang="es-ES" sz="1100" dirty="0">
                <a:solidFill>
                  <a:srgbClr val="357590"/>
                </a:solidFill>
                <a:latin typeface="Montserrat Bold"/>
              </a:rPr>
              <a:t>Si es una zona que se ha inundado, ¿siempre ha sido así? Si no, ¿qué ha cambiado?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7699161E-43DF-4F38-AD55-117C0ADBA067}"/>
              </a:ext>
            </a:extLst>
          </p:cNvPr>
          <p:cNvSpPr/>
          <p:nvPr/>
        </p:nvSpPr>
        <p:spPr>
          <a:xfrm>
            <a:off x="134072" y="7509213"/>
            <a:ext cx="6589855" cy="1610403"/>
          </a:xfrm>
          <a:custGeom>
            <a:avLst/>
            <a:gdLst>
              <a:gd name="connsiteX0" fmla="*/ 0 w 6589855"/>
              <a:gd name="connsiteY0" fmla="*/ 0 h 1610403"/>
              <a:gd name="connsiteX1" fmla="*/ 6589855 w 6589855"/>
              <a:gd name="connsiteY1" fmla="*/ 0 h 1610403"/>
              <a:gd name="connsiteX2" fmla="*/ 6589855 w 6589855"/>
              <a:gd name="connsiteY2" fmla="*/ 1610403 h 1610403"/>
              <a:gd name="connsiteX3" fmla="*/ 0 w 6589855"/>
              <a:gd name="connsiteY3" fmla="*/ 1610403 h 1610403"/>
              <a:gd name="connsiteX4" fmla="*/ 0 w 6589855"/>
              <a:gd name="connsiteY4" fmla="*/ 0 h 161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9855" h="1610403" fill="none" extrusionOk="0">
                <a:moveTo>
                  <a:pt x="0" y="0"/>
                </a:moveTo>
                <a:cubicBezTo>
                  <a:pt x="1142189" y="25454"/>
                  <a:pt x="4775055" y="14065"/>
                  <a:pt x="6589855" y="0"/>
                </a:cubicBezTo>
                <a:cubicBezTo>
                  <a:pt x="6585459" y="346949"/>
                  <a:pt x="6660205" y="1274933"/>
                  <a:pt x="6589855" y="1610403"/>
                </a:cubicBezTo>
                <a:cubicBezTo>
                  <a:pt x="4697879" y="1737643"/>
                  <a:pt x="1068496" y="1659278"/>
                  <a:pt x="0" y="1610403"/>
                </a:cubicBezTo>
                <a:cubicBezTo>
                  <a:pt x="-16773" y="1131902"/>
                  <a:pt x="124076" y="367197"/>
                  <a:pt x="0" y="0"/>
                </a:cubicBezTo>
                <a:close/>
              </a:path>
              <a:path w="6589855" h="1610403" stroke="0" extrusionOk="0">
                <a:moveTo>
                  <a:pt x="0" y="0"/>
                </a:moveTo>
                <a:cubicBezTo>
                  <a:pt x="3086127" y="-23854"/>
                  <a:pt x="5777301" y="-3942"/>
                  <a:pt x="6589855" y="0"/>
                </a:cubicBezTo>
                <a:cubicBezTo>
                  <a:pt x="6665300" y="466697"/>
                  <a:pt x="6684819" y="944752"/>
                  <a:pt x="6589855" y="1610403"/>
                </a:cubicBezTo>
                <a:cubicBezTo>
                  <a:pt x="5017417" y="1760415"/>
                  <a:pt x="1039240" y="1560070"/>
                  <a:pt x="0" y="1610403"/>
                </a:cubicBezTo>
                <a:cubicBezTo>
                  <a:pt x="-51922" y="1418655"/>
                  <a:pt x="-47813" y="354842"/>
                  <a:pt x="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76200" cap="rnd">
            <a:solidFill>
              <a:srgbClr val="0A839C"/>
            </a:solidFill>
            <a:round/>
            <a:extLst>
              <a:ext uri="{C807C97D-BFC1-408E-A445-0C87EB9F89A2}">
                <ask:lineSketchStyleProps xmlns:ask="http://schemas.microsoft.com/office/drawing/2018/sketchyshapes" sd="359757359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AFD9992-0413-4004-B26A-0E51B27732FE}"/>
              </a:ext>
            </a:extLst>
          </p:cNvPr>
          <p:cNvSpPr txBox="1"/>
          <p:nvPr/>
        </p:nvSpPr>
        <p:spPr>
          <a:xfrm>
            <a:off x="356272" y="7343786"/>
            <a:ext cx="1740751" cy="306467"/>
          </a:xfrm>
          <a:prstGeom prst="round2DiagRect">
            <a:avLst/>
          </a:prstGeom>
          <a:solidFill>
            <a:srgbClr val="D4C2A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rgbClr val="1F4655"/>
                </a:solidFill>
                <a:latin typeface="Montserrat Bold"/>
              </a:rPr>
              <a:t>Espacio para notas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8A489E6-1885-4BE4-A745-CC1D39A17F4F}"/>
              </a:ext>
            </a:extLst>
          </p:cNvPr>
          <p:cNvSpPr txBox="1"/>
          <p:nvPr/>
        </p:nvSpPr>
        <p:spPr>
          <a:xfrm>
            <a:off x="246497" y="7639529"/>
            <a:ext cx="6477430" cy="1333250"/>
          </a:xfrm>
          <a:custGeom>
            <a:avLst/>
            <a:gdLst>
              <a:gd name="connsiteX0" fmla="*/ 0 w 6477430"/>
              <a:gd name="connsiteY0" fmla="*/ 0 h 1333250"/>
              <a:gd name="connsiteX1" fmla="*/ 6477430 w 6477430"/>
              <a:gd name="connsiteY1" fmla="*/ 0 h 1333250"/>
              <a:gd name="connsiteX2" fmla="*/ 6477430 w 6477430"/>
              <a:gd name="connsiteY2" fmla="*/ 1333250 h 1333250"/>
              <a:gd name="connsiteX3" fmla="*/ 0 w 6477430"/>
              <a:gd name="connsiteY3" fmla="*/ 1333250 h 1333250"/>
              <a:gd name="connsiteX4" fmla="*/ 0 w 6477430"/>
              <a:gd name="connsiteY4" fmla="*/ 0 h 133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430" h="1333250" extrusionOk="0">
                <a:moveTo>
                  <a:pt x="0" y="0"/>
                </a:moveTo>
                <a:cubicBezTo>
                  <a:pt x="1142262" y="-5264"/>
                  <a:pt x="4084478" y="84467"/>
                  <a:pt x="6477430" y="0"/>
                </a:cubicBezTo>
                <a:cubicBezTo>
                  <a:pt x="6577715" y="597930"/>
                  <a:pt x="6575848" y="879217"/>
                  <a:pt x="6477430" y="1333250"/>
                </a:cubicBezTo>
                <a:cubicBezTo>
                  <a:pt x="4251840" y="1439570"/>
                  <a:pt x="2715090" y="1325601"/>
                  <a:pt x="0" y="1333250"/>
                </a:cubicBezTo>
                <a:cubicBezTo>
                  <a:pt x="-16470" y="1123737"/>
                  <a:pt x="-50984" y="612196"/>
                  <a:pt x="0" y="0"/>
                </a:cubicBezTo>
                <a:close/>
              </a:path>
            </a:pathLst>
          </a:custGeom>
          <a:noFill/>
          <a:ln w="76200" cap="rnd"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s-ES" sz="1100" dirty="0">
                <a:solidFill>
                  <a:srgbClr val="357590"/>
                </a:solidFill>
                <a:latin typeface="Montserrat Bold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20" name="Picture 2" descr="Google Play, logotipo de Apple Store, icono, botón. 16290534 Vector en  Vecteezy">
            <a:extLst>
              <a:ext uri="{FF2B5EF4-FFF2-40B4-BE49-F238E27FC236}">
                <a16:creationId xmlns:a16="http://schemas.microsoft.com/office/drawing/2014/main" id="{4384BB07-AF60-4CCE-8050-F3F1FC61A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16132" r="13956" b="53956"/>
          <a:stretch/>
        </p:blipFill>
        <p:spPr bwMode="auto">
          <a:xfrm>
            <a:off x="3780771" y="9705104"/>
            <a:ext cx="590227" cy="19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Google Play, logotipo de Apple Store, icono, botón. 16290534 Vector en  Vecteezy">
            <a:extLst>
              <a:ext uri="{FF2B5EF4-FFF2-40B4-BE49-F238E27FC236}">
                <a16:creationId xmlns:a16="http://schemas.microsoft.com/office/drawing/2014/main" id="{2FB32D47-D5C0-4AAB-B784-F4580A996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54477" r="13956" b="15611"/>
          <a:stretch/>
        </p:blipFill>
        <p:spPr bwMode="auto">
          <a:xfrm>
            <a:off x="3170784" y="9706327"/>
            <a:ext cx="585829" cy="19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Google Shape;136;p1" descr="Icono&#10;&#10;El contenido generado por IA puede ser incorrecto.">
            <a:extLst>
              <a:ext uri="{FF2B5EF4-FFF2-40B4-BE49-F238E27FC236}">
                <a16:creationId xmlns:a16="http://schemas.microsoft.com/office/drawing/2014/main" id="{B89E9D7A-4DF2-4E1E-9838-4D3758A7883A}"/>
              </a:ext>
            </a:extLst>
          </p:cNvPr>
          <p:cNvPicPr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2588465" y="9270152"/>
            <a:ext cx="466453" cy="63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5FA1BAEF-CA5A-4AD0-BFC8-D52554AB3A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82" y="9270151"/>
            <a:ext cx="420347" cy="420347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3D23CBC-8E9D-465D-90E5-D4276B7851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08" y="9270150"/>
            <a:ext cx="420347" cy="42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494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</TotalTime>
  <Words>73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Montserrat Bold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revision>30</cp:revision>
  <dcterms:created xsi:type="dcterms:W3CDTF">2025-10-27T08:24:41Z</dcterms:created>
  <dcterms:modified xsi:type="dcterms:W3CDTF">2026-01-30T14:05:51Z</dcterms:modified>
</cp:coreProperties>
</file>