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118"/>
    <a:srgbClr val="9B7B49"/>
    <a:srgbClr val="D4C2A4"/>
    <a:srgbClr val="C8B08A"/>
    <a:srgbClr val="1F4655"/>
    <a:srgbClr val="FFB6A7"/>
    <a:srgbClr val="FF8971"/>
    <a:srgbClr val="FF674B"/>
    <a:srgbClr val="2D657B"/>
    <a:srgbClr val="0A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63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79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98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20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35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39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60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59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38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44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B967-C11C-45A1-BBB6-02270B7A7B47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93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B967-C11C-45A1-BBB6-02270B7A7B47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F6EE-77CD-4F57-9387-0745BC8DF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86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58000" t="-70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D54EE625-0121-4464-BABB-75A23605F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2" b="44739"/>
          <a:stretch/>
        </p:blipFill>
        <p:spPr>
          <a:xfrm>
            <a:off x="-5081" y="0"/>
            <a:ext cx="6866411" cy="26226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AC062-D441-4375-BE66-C442CF41AAAC}"/>
              </a:ext>
            </a:extLst>
          </p:cNvPr>
          <p:cNvSpPr txBox="1"/>
          <p:nvPr/>
        </p:nvSpPr>
        <p:spPr>
          <a:xfrm rot="21403598">
            <a:off x="612405" y="2427328"/>
            <a:ext cx="569663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Tras las </a:t>
            </a:r>
            <a:br>
              <a:rPr lang="es-ES" sz="4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</a:br>
            <a:r>
              <a:rPr lang="es-ES" sz="5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huellas</a:t>
            </a:r>
            <a:r>
              <a:rPr lang="es-ES" sz="4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 </a:t>
            </a:r>
            <a:r>
              <a:rPr lang="es-ES" sz="32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del</a:t>
            </a:r>
            <a:r>
              <a:rPr lang="es-ES" sz="4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 </a:t>
            </a:r>
            <a:r>
              <a:rPr lang="es-ES" sz="5400" b="1" dirty="0">
                <a:solidFill>
                  <a:srgbClr val="357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/>
              </a:rPr>
              <a:t>agua</a:t>
            </a:r>
            <a:endParaRPr lang="es-ES" sz="4400" b="1" dirty="0">
              <a:solidFill>
                <a:srgbClr val="3575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old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6CC8DCC-19F0-4ADF-A234-07F08D781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7" y="9335190"/>
            <a:ext cx="1736556" cy="51911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01EED1C-CDFE-427B-B7ED-E785AD81C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70" y="9335190"/>
            <a:ext cx="1597152" cy="5149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437949B-AF7E-448D-8D6D-7321872C4649}"/>
              </a:ext>
            </a:extLst>
          </p:cNvPr>
          <p:cNvSpPr/>
          <p:nvPr/>
        </p:nvSpPr>
        <p:spPr>
          <a:xfrm>
            <a:off x="261335" y="4171368"/>
            <a:ext cx="6466787" cy="4932000"/>
          </a:xfrm>
          <a:custGeom>
            <a:avLst/>
            <a:gdLst>
              <a:gd name="connsiteX0" fmla="*/ 0 w 6466787"/>
              <a:gd name="connsiteY0" fmla="*/ 0 h 4932000"/>
              <a:gd name="connsiteX1" fmla="*/ 6466787 w 6466787"/>
              <a:gd name="connsiteY1" fmla="*/ 0 h 4932000"/>
              <a:gd name="connsiteX2" fmla="*/ 6466787 w 6466787"/>
              <a:gd name="connsiteY2" fmla="*/ 4932000 h 4932000"/>
              <a:gd name="connsiteX3" fmla="*/ 0 w 6466787"/>
              <a:gd name="connsiteY3" fmla="*/ 4932000 h 4932000"/>
              <a:gd name="connsiteX4" fmla="*/ 0 w 6466787"/>
              <a:gd name="connsiteY4" fmla="*/ 0 h 49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6787" h="4932000" fill="none" extrusionOk="0">
                <a:moveTo>
                  <a:pt x="0" y="0"/>
                </a:moveTo>
                <a:cubicBezTo>
                  <a:pt x="1997669" y="25454"/>
                  <a:pt x="4345500" y="14065"/>
                  <a:pt x="6466787" y="0"/>
                </a:cubicBezTo>
                <a:cubicBezTo>
                  <a:pt x="6306653" y="1047902"/>
                  <a:pt x="6520225" y="4140331"/>
                  <a:pt x="6466787" y="4932000"/>
                </a:cubicBezTo>
                <a:cubicBezTo>
                  <a:pt x="4655199" y="5059240"/>
                  <a:pt x="1405355" y="4980875"/>
                  <a:pt x="0" y="4932000"/>
                </a:cubicBezTo>
                <a:cubicBezTo>
                  <a:pt x="-103154" y="3989223"/>
                  <a:pt x="147082" y="1367942"/>
                  <a:pt x="0" y="0"/>
                </a:cubicBezTo>
                <a:close/>
              </a:path>
              <a:path w="6466787" h="4932000" stroke="0" extrusionOk="0">
                <a:moveTo>
                  <a:pt x="0" y="0"/>
                </a:moveTo>
                <a:cubicBezTo>
                  <a:pt x="2115625" y="-23854"/>
                  <a:pt x="3508037" y="-3942"/>
                  <a:pt x="6466787" y="0"/>
                </a:cubicBezTo>
                <a:cubicBezTo>
                  <a:pt x="6389815" y="2301285"/>
                  <a:pt x="6335364" y="3898479"/>
                  <a:pt x="6466787" y="4932000"/>
                </a:cubicBezTo>
                <a:cubicBezTo>
                  <a:pt x="5740599" y="5082012"/>
                  <a:pt x="1864899" y="4881667"/>
                  <a:pt x="0" y="4932000"/>
                </a:cubicBezTo>
                <a:cubicBezTo>
                  <a:pt x="44058" y="3100781"/>
                  <a:pt x="-1047" y="539635"/>
                  <a:pt x="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76200" cap="rnd">
            <a:solidFill>
              <a:srgbClr val="0A839C"/>
            </a:solidFill>
            <a:round/>
            <a:extLst>
              <a:ext uri="{C807C97D-BFC1-408E-A445-0C87EB9F89A2}">
                <ask:lineSketchStyleProps xmlns:ask="http://schemas.microsoft.com/office/drawing/2018/sketchyshapes" sd="359757359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62C25BC-3A85-4CE9-B75A-08E6C044411F}"/>
              </a:ext>
            </a:extLst>
          </p:cNvPr>
          <p:cNvSpPr txBox="1"/>
          <p:nvPr/>
        </p:nvSpPr>
        <p:spPr>
          <a:xfrm>
            <a:off x="1402080" y="3971013"/>
            <a:ext cx="5207396" cy="306467"/>
          </a:xfrm>
          <a:custGeom>
            <a:avLst/>
            <a:gdLst>
              <a:gd name="connsiteX0" fmla="*/ 0 w 5207396"/>
              <a:gd name="connsiteY0" fmla="*/ 51079 h 306467"/>
              <a:gd name="connsiteX1" fmla="*/ 51079 w 5207396"/>
              <a:gd name="connsiteY1" fmla="*/ 0 h 306467"/>
              <a:gd name="connsiteX2" fmla="*/ 5156317 w 5207396"/>
              <a:gd name="connsiteY2" fmla="*/ 0 h 306467"/>
              <a:gd name="connsiteX3" fmla="*/ 5207396 w 5207396"/>
              <a:gd name="connsiteY3" fmla="*/ 51079 h 306467"/>
              <a:gd name="connsiteX4" fmla="*/ 5207396 w 5207396"/>
              <a:gd name="connsiteY4" fmla="*/ 255388 h 306467"/>
              <a:gd name="connsiteX5" fmla="*/ 5156317 w 5207396"/>
              <a:gd name="connsiteY5" fmla="*/ 306467 h 306467"/>
              <a:gd name="connsiteX6" fmla="*/ 51079 w 5207396"/>
              <a:gd name="connsiteY6" fmla="*/ 306467 h 306467"/>
              <a:gd name="connsiteX7" fmla="*/ 0 w 5207396"/>
              <a:gd name="connsiteY7" fmla="*/ 255388 h 306467"/>
              <a:gd name="connsiteX8" fmla="*/ 0 w 5207396"/>
              <a:gd name="connsiteY8" fmla="*/ 51079 h 30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396" h="306467" fill="none" extrusionOk="0">
                <a:moveTo>
                  <a:pt x="0" y="51079"/>
                </a:moveTo>
                <a:cubicBezTo>
                  <a:pt x="1849" y="22889"/>
                  <a:pt x="21392" y="-4599"/>
                  <a:pt x="51079" y="0"/>
                </a:cubicBezTo>
                <a:cubicBezTo>
                  <a:pt x="862133" y="37748"/>
                  <a:pt x="3282358" y="152533"/>
                  <a:pt x="5156317" y="0"/>
                </a:cubicBezTo>
                <a:cubicBezTo>
                  <a:pt x="5183427" y="3316"/>
                  <a:pt x="5206453" y="23255"/>
                  <a:pt x="5207396" y="51079"/>
                </a:cubicBezTo>
                <a:cubicBezTo>
                  <a:pt x="5204006" y="143072"/>
                  <a:pt x="5224533" y="194616"/>
                  <a:pt x="5207396" y="255388"/>
                </a:cubicBezTo>
                <a:cubicBezTo>
                  <a:pt x="5207702" y="283820"/>
                  <a:pt x="5187214" y="310886"/>
                  <a:pt x="5156317" y="306467"/>
                </a:cubicBezTo>
                <a:cubicBezTo>
                  <a:pt x="3675866" y="367700"/>
                  <a:pt x="1011561" y="191735"/>
                  <a:pt x="51079" y="306467"/>
                </a:cubicBezTo>
                <a:cubicBezTo>
                  <a:pt x="23189" y="306723"/>
                  <a:pt x="404" y="282325"/>
                  <a:pt x="0" y="255388"/>
                </a:cubicBezTo>
                <a:cubicBezTo>
                  <a:pt x="-16721" y="177865"/>
                  <a:pt x="-16206" y="101775"/>
                  <a:pt x="0" y="51079"/>
                </a:cubicBezTo>
                <a:close/>
              </a:path>
              <a:path w="5207396" h="306467" stroke="0" extrusionOk="0">
                <a:moveTo>
                  <a:pt x="0" y="51079"/>
                </a:moveTo>
                <a:cubicBezTo>
                  <a:pt x="-1850" y="21165"/>
                  <a:pt x="23732" y="-274"/>
                  <a:pt x="51079" y="0"/>
                </a:cubicBezTo>
                <a:cubicBezTo>
                  <a:pt x="1323528" y="-27045"/>
                  <a:pt x="4109030" y="6746"/>
                  <a:pt x="5156317" y="0"/>
                </a:cubicBezTo>
                <a:cubicBezTo>
                  <a:pt x="5181809" y="-4054"/>
                  <a:pt x="5206999" y="23210"/>
                  <a:pt x="5207396" y="51079"/>
                </a:cubicBezTo>
                <a:cubicBezTo>
                  <a:pt x="5189995" y="148415"/>
                  <a:pt x="5215673" y="171810"/>
                  <a:pt x="5207396" y="255388"/>
                </a:cubicBezTo>
                <a:cubicBezTo>
                  <a:pt x="5207306" y="286179"/>
                  <a:pt x="5182494" y="306941"/>
                  <a:pt x="5156317" y="306467"/>
                </a:cubicBezTo>
                <a:cubicBezTo>
                  <a:pt x="3688523" y="330300"/>
                  <a:pt x="698835" y="272851"/>
                  <a:pt x="51079" y="306467"/>
                </a:cubicBezTo>
                <a:cubicBezTo>
                  <a:pt x="22687" y="311093"/>
                  <a:pt x="922" y="283539"/>
                  <a:pt x="0" y="255388"/>
                </a:cubicBezTo>
                <a:cubicBezTo>
                  <a:pt x="-5633" y="153565"/>
                  <a:pt x="245" y="105894"/>
                  <a:pt x="0" y="51079"/>
                </a:cubicBezTo>
                <a:close/>
              </a:path>
            </a:pathLst>
          </a:custGeom>
          <a:solidFill>
            <a:srgbClr val="F7D118"/>
          </a:solidFill>
          <a:ln>
            <a:solidFill>
              <a:srgbClr val="D4C2A4"/>
            </a:solidFill>
            <a:extLst>
              <a:ext uri="{C807C97D-BFC1-408E-A445-0C87EB9F89A2}">
                <ask:lineSketchStyleProps xmlns:ask="http://schemas.microsoft.com/office/drawing/2018/sketchyshapes" sd="77932353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Montserrat Bold"/>
              </a:rPr>
              <a:t>INDICAR FECHA DE REALIZACIÓN DE LA ACTIVIDAD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7F2D616-AE62-46E3-B0C4-BC9AF4BD0583}"/>
              </a:ext>
            </a:extLst>
          </p:cNvPr>
          <p:cNvSpPr txBox="1"/>
          <p:nvPr/>
        </p:nvSpPr>
        <p:spPr>
          <a:xfrm>
            <a:off x="360468" y="4406549"/>
            <a:ext cx="6234445" cy="4478149"/>
          </a:xfrm>
          <a:custGeom>
            <a:avLst/>
            <a:gdLst>
              <a:gd name="connsiteX0" fmla="*/ 0 w 6234445"/>
              <a:gd name="connsiteY0" fmla="*/ 0 h 4478149"/>
              <a:gd name="connsiteX1" fmla="*/ 6234445 w 6234445"/>
              <a:gd name="connsiteY1" fmla="*/ 0 h 4478149"/>
              <a:gd name="connsiteX2" fmla="*/ 6234445 w 6234445"/>
              <a:gd name="connsiteY2" fmla="*/ 4478149 h 4478149"/>
              <a:gd name="connsiteX3" fmla="*/ 0 w 6234445"/>
              <a:gd name="connsiteY3" fmla="*/ 4478149 h 4478149"/>
              <a:gd name="connsiteX4" fmla="*/ 0 w 6234445"/>
              <a:gd name="connsiteY4" fmla="*/ 0 h 447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4445" h="4478149" extrusionOk="0">
                <a:moveTo>
                  <a:pt x="0" y="0"/>
                </a:moveTo>
                <a:cubicBezTo>
                  <a:pt x="1320155" y="-5264"/>
                  <a:pt x="4636089" y="84467"/>
                  <a:pt x="6234445" y="0"/>
                </a:cubicBezTo>
                <a:cubicBezTo>
                  <a:pt x="6106272" y="875777"/>
                  <a:pt x="6363595" y="4021738"/>
                  <a:pt x="6234445" y="4478149"/>
                </a:cubicBezTo>
                <a:cubicBezTo>
                  <a:pt x="3644378" y="4584469"/>
                  <a:pt x="1247940" y="4470500"/>
                  <a:pt x="0" y="4478149"/>
                </a:cubicBezTo>
                <a:cubicBezTo>
                  <a:pt x="160128" y="3134012"/>
                  <a:pt x="25049" y="913469"/>
                  <a:pt x="0" y="0"/>
                </a:cubicBezTo>
                <a:close/>
              </a:path>
            </a:pathLst>
          </a:custGeom>
          <a:noFill/>
          <a:ln w="76200" cap="rnd"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A839C"/>
                </a:solidFill>
                <a:latin typeface="Montserrat Bold"/>
              </a:rPr>
              <a:t>¿Sabes si hay </a:t>
            </a:r>
            <a:r>
              <a:rPr lang="es-ES" sz="1600" b="1" dirty="0">
                <a:solidFill>
                  <a:srgbClr val="1F4655"/>
                </a:solidFill>
                <a:latin typeface="Montserrat Bold"/>
              </a:rPr>
              <a:t>marcas de inundaciones históricas</a:t>
            </a:r>
            <a:r>
              <a:rPr lang="es-ES" sz="1400" dirty="0">
                <a:solidFill>
                  <a:srgbClr val="0A839C"/>
                </a:solidFill>
                <a:latin typeface="Montserrat Bold"/>
              </a:rPr>
              <a:t> en tu municipio? ¿Te gustaría </a:t>
            </a:r>
            <a:r>
              <a:rPr lang="es-ES" sz="1600" b="1" dirty="0">
                <a:solidFill>
                  <a:srgbClr val="1F4655"/>
                </a:solidFill>
                <a:latin typeface="Montserrat Bold"/>
              </a:rPr>
              <a:t>sumergirte</a:t>
            </a:r>
            <a:r>
              <a:rPr lang="es-ES" sz="1400" dirty="0">
                <a:solidFill>
                  <a:srgbClr val="0A839C"/>
                </a:solidFill>
                <a:latin typeface="Montserrat Bold"/>
              </a:rPr>
              <a:t> en su </a:t>
            </a:r>
            <a:r>
              <a:rPr lang="es-ES" sz="1600" b="1" dirty="0">
                <a:solidFill>
                  <a:srgbClr val="1F4655"/>
                </a:solidFill>
                <a:latin typeface="Montserrat Bold"/>
              </a:rPr>
              <a:t>memoria</a:t>
            </a:r>
            <a:r>
              <a:rPr lang="es-ES" sz="1400" dirty="0">
                <a:solidFill>
                  <a:srgbClr val="0A839C"/>
                </a:solidFill>
                <a:latin typeface="Montserrat Bold"/>
              </a:rPr>
              <a:t>? </a:t>
            </a:r>
          </a:p>
          <a:p>
            <a:pPr algn="ctr"/>
            <a:br>
              <a:rPr lang="es-ES" sz="1400" dirty="0">
                <a:solidFill>
                  <a:srgbClr val="0A839C"/>
                </a:solidFill>
                <a:latin typeface="Montserrat Bold"/>
              </a:rPr>
            </a:br>
            <a:r>
              <a:rPr lang="es-ES" sz="1400" dirty="0">
                <a:solidFill>
                  <a:srgbClr val="0A839C"/>
                </a:solidFill>
                <a:latin typeface="Montserrat Bold"/>
              </a:rPr>
              <a:t>¡</a:t>
            </a:r>
            <a:r>
              <a:rPr lang="es-ES" sz="1600" dirty="0">
                <a:solidFill>
                  <a:srgbClr val="9B7B49"/>
                </a:solidFill>
                <a:latin typeface="Montserrat Bold"/>
              </a:rPr>
              <a:t>Descubre</a:t>
            </a:r>
            <a:r>
              <a:rPr lang="es-ES" sz="1400" dirty="0">
                <a:solidFill>
                  <a:srgbClr val="0A839C"/>
                </a:solidFill>
                <a:latin typeface="Montserrat Bold"/>
              </a:rPr>
              <a:t> cómo tu ciudad </a:t>
            </a:r>
            <a:r>
              <a:rPr lang="es-ES" sz="1600" b="1" dirty="0">
                <a:solidFill>
                  <a:srgbClr val="9B7B49"/>
                </a:solidFill>
                <a:latin typeface="Montserrat Bold"/>
              </a:rPr>
              <a:t>recuerda</a:t>
            </a:r>
            <a:r>
              <a:rPr lang="es-ES" sz="1400" dirty="0">
                <a:solidFill>
                  <a:srgbClr val="0A839C"/>
                </a:solidFill>
                <a:latin typeface="Montserrat Bold"/>
              </a:rPr>
              <a:t> las </a:t>
            </a:r>
            <a:r>
              <a:rPr lang="es-ES" sz="1600" b="1" dirty="0">
                <a:solidFill>
                  <a:srgbClr val="9B7B49"/>
                </a:solidFill>
                <a:latin typeface="Montserrat Bold"/>
              </a:rPr>
              <a:t>inundaciones</a:t>
            </a:r>
            <a:r>
              <a:rPr lang="es-ES" sz="1400" dirty="0">
                <a:solidFill>
                  <a:srgbClr val="0A839C"/>
                </a:solidFill>
                <a:latin typeface="Montserrat Bold"/>
              </a:rPr>
              <a:t>!</a:t>
            </a:r>
            <a:endParaRPr lang="es-ES" sz="1600" dirty="0">
              <a:solidFill>
                <a:srgbClr val="0A839C"/>
              </a:solidFill>
              <a:latin typeface="Montserrat Bold"/>
            </a:endParaRPr>
          </a:p>
          <a:p>
            <a:pPr algn="ctr"/>
            <a:endParaRPr lang="es-ES" sz="1400" dirty="0">
              <a:solidFill>
                <a:schemeClr val="accent2">
                  <a:lumMod val="75000"/>
                </a:schemeClr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0A839C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0A839C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0A839C"/>
              </a:solidFill>
              <a:latin typeface="Montserrat Bold"/>
            </a:endParaRPr>
          </a:p>
          <a:p>
            <a:pPr algn="just"/>
            <a:r>
              <a:rPr lang="es-ES" sz="1100" dirty="0">
                <a:solidFill>
                  <a:srgbClr val="2D657B"/>
                </a:solidFill>
                <a:latin typeface="Montserrat Bold"/>
              </a:rPr>
              <a:t>Indicar aquí la fecha y hora a la que tendrá lugar la actividad</a:t>
            </a:r>
          </a:p>
          <a:p>
            <a:pPr algn="just"/>
            <a:endParaRPr lang="es-ES" sz="1100" dirty="0">
              <a:solidFill>
                <a:srgbClr val="2D657B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2D657B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r"/>
            <a:r>
              <a:rPr lang="es-ES" sz="1100" dirty="0">
                <a:solidFill>
                  <a:srgbClr val="357590"/>
                </a:solidFill>
                <a:latin typeface="Montserrat Bold"/>
              </a:rPr>
              <a:t>Indicar aquí el punto de encuentro para el inicio de la actividad</a:t>
            </a: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just"/>
            <a:r>
              <a:rPr lang="es-ES" sz="1100" dirty="0">
                <a:solidFill>
                  <a:srgbClr val="357590"/>
                </a:solidFill>
                <a:latin typeface="Montserrat Bold"/>
              </a:rPr>
              <a:t> </a:t>
            </a: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just"/>
            <a:r>
              <a:rPr lang="es-ES" sz="1100" dirty="0">
                <a:solidFill>
                  <a:srgbClr val="357590"/>
                </a:solidFill>
                <a:latin typeface="Montserrat Bold"/>
              </a:rPr>
              <a:t>Indicar aquí la forma de inscripción (por ejemplo, por correo electrónico)</a:t>
            </a: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just"/>
            <a:endParaRPr lang="es-ES" sz="1100" dirty="0">
              <a:solidFill>
                <a:srgbClr val="357590"/>
              </a:solidFill>
              <a:latin typeface="Montserrat Bold"/>
            </a:endParaRPr>
          </a:p>
          <a:p>
            <a:pPr algn="r"/>
            <a:r>
              <a:rPr lang="es-ES" sz="1100" dirty="0">
                <a:solidFill>
                  <a:srgbClr val="357590"/>
                </a:solidFill>
                <a:latin typeface="Montserrat Bold"/>
              </a:rPr>
              <a:t>Indicar aquí las recomendaciones para la actividad (por ejemplo, llevar calzado cómodo)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E5E7172-59CC-4230-A237-1B885A505F2B}"/>
              </a:ext>
            </a:extLst>
          </p:cNvPr>
          <p:cNvSpPr txBox="1"/>
          <p:nvPr/>
        </p:nvSpPr>
        <p:spPr>
          <a:xfrm>
            <a:off x="409236" y="5736167"/>
            <a:ext cx="1248876" cy="306467"/>
          </a:xfrm>
          <a:prstGeom prst="round2DiagRect">
            <a:avLst/>
          </a:prstGeom>
          <a:solidFill>
            <a:srgbClr val="D4C2A4"/>
          </a:solidFill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1F4655"/>
                </a:solidFill>
                <a:latin typeface="Montserrat Bold"/>
              </a:rPr>
              <a:t>Fecha y hora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163949A-7114-44F0-8A26-9FC8519E3CF1}"/>
              </a:ext>
            </a:extLst>
          </p:cNvPr>
          <p:cNvSpPr txBox="1"/>
          <p:nvPr/>
        </p:nvSpPr>
        <p:spPr>
          <a:xfrm>
            <a:off x="4523232" y="6578242"/>
            <a:ext cx="1935078" cy="306467"/>
          </a:xfrm>
          <a:prstGeom prst="round2DiagRect">
            <a:avLst/>
          </a:prstGeom>
          <a:solidFill>
            <a:srgbClr val="D4C2A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1F4655"/>
                </a:solidFill>
                <a:latin typeface="Montserrat Bold"/>
              </a:defRPr>
            </a:lvl1pPr>
          </a:lstStyle>
          <a:p>
            <a:pPr algn="ctr"/>
            <a:r>
              <a:rPr lang="es-ES" dirty="0"/>
              <a:t>Punto de encuentro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510F84B-B806-45A9-8557-2ACDD6FFCAC6}"/>
              </a:ext>
            </a:extLst>
          </p:cNvPr>
          <p:cNvSpPr txBox="1"/>
          <p:nvPr/>
        </p:nvSpPr>
        <p:spPr>
          <a:xfrm>
            <a:off x="409236" y="7270018"/>
            <a:ext cx="2004780" cy="306467"/>
          </a:xfrm>
          <a:prstGeom prst="round2DiagRect">
            <a:avLst/>
          </a:prstGeom>
          <a:solidFill>
            <a:srgbClr val="D4C2A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1F4655"/>
                </a:solidFill>
                <a:latin typeface="Montserrat Bold"/>
              </a:defRPr>
            </a:lvl1pPr>
          </a:lstStyle>
          <a:p>
            <a:pPr algn="ctr"/>
            <a:r>
              <a:rPr lang="es-ES" dirty="0"/>
              <a:t>Forma de inscripción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CD0DFBA-CBDA-4254-8689-D4B6C05EBC94}"/>
              </a:ext>
            </a:extLst>
          </p:cNvPr>
          <p:cNvSpPr txBox="1"/>
          <p:nvPr/>
        </p:nvSpPr>
        <p:spPr>
          <a:xfrm>
            <a:off x="4754880" y="8104044"/>
            <a:ext cx="1703430" cy="306467"/>
          </a:xfrm>
          <a:prstGeom prst="round2DiagRect">
            <a:avLst/>
          </a:prstGeom>
          <a:solidFill>
            <a:srgbClr val="D4C2A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1F4655"/>
                </a:solidFill>
                <a:latin typeface="Montserrat Bold"/>
              </a:defRPr>
            </a:lvl1pPr>
          </a:lstStyle>
          <a:p>
            <a:r>
              <a:rPr lang="es-ES" dirty="0"/>
              <a:t>Recomendaciones</a:t>
            </a:r>
          </a:p>
        </p:txBody>
      </p:sp>
      <p:pic>
        <p:nvPicPr>
          <p:cNvPr id="29" name="Picture 2" descr="Google Play, logotipo de Apple Store, icono, botón. 16290534 Vector en  Vecteezy">
            <a:extLst>
              <a:ext uri="{FF2B5EF4-FFF2-40B4-BE49-F238E27FC236}">
                <a16:creationId xmlns:a16="http://schemas.microsoft.com/office/drawing/2014/main" id="{11ACAA7D-F97B-49B4-87B4-729D0E48D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16132" r="13956" b="53956"/>
          <a:stretch/>
        </p:blipFill>
        <p:spPr bwMode="auto">
          <a:xfrm>
            <a:off x="3780771" y="9705104"/>
            <a:ext cx="590227" cy="19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Google Play, logotipo de Apple Store, icono, botón. 16290534 Vector en  Vecteezy">
            <a:extLst>
              <a:ext uri="{FF2B5EF4-FFF2-40B4-BE49-F238E27FC236}">
                <a16:creationId xmlns:a16="http://schemas.microsoft.com/office/drawing/2014/main" id="{F62B7303-E61D-489F-939E-18DE3C606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54477" r="13956" b="15611"/>
          <a:stretch/>
        </p:blipFill>
        <p:spPr bwMode="auto">
          <a:xfrm>
            <a:off x="3170784" y="9706327"/>
            <a:ext cx="585829" cy="1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🔎 Lupa Orientada Hacia La Derecha Emoji: Significado y Uso">
            <a:extLst>
              <a:ext uri="{FF2B5EF4-FFF2-40B4-BE49-F238E27FC236}">
                <a16:creationId xmlns:a16="http://schemas.microsoft.com/office/drawing/2014/main" id="{0763B0A2-4E08-4864-9787-B62BC320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4D7F96">
                  <a:alpha val="60000"/>
                </a:srgbClr>
              </a:clrFrom>
              <a:clrTo>
                <a:srgbClr val="4D7F96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5711" y="2724814"/>
            <a:ext cx="1467461" cy="14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oogle Shape;136;p1" descr="Icono&#10;&#10;El contenido generado por IA puede ser incorrecto.">
            <a:extLst>
              <a:ext uri="{FF2B5EF4-FFF2-40B4-BE49-F238E27FC236}">
                <a16:creationId xmlns:a16="http://schemas.microsoft.com/office/drawing/2014/main" id="{4DC1AD6B-4123-4A73-A359-02A61B314FE5}"/>
              </a:ext>
            </a:extLst>
          </p:cNvPr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588465" y="9270152"/>
            <a:ext cx="466453" cy="63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96E3B3F-7821-48F5-B76C-364F329951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78" t="10994" r="57013" b="37183"/>
          <a:stretch/>
        </p:blipFill>
        <p:spPr>
          <a:xfrm>
            <a:off x="3217874" y="9271750"/>
            <a:ext cx="428748" cy="42957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086610C-BE3F-4433-8FC6-8EA711C268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329" t="13266" r="11307" b="37047"/>
          <a:stretch/>
        </p:blipFill>
        <p:spPr>
          <a:xfrm>
            <a:off x="3862162" y="9274999"/>
            <a:ext cx="428747" cy="4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90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108</Words>
  <Application>Microsoft Office PowerPoint</Application>
  <PresentationFormat>A4 (210 x 297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 Bold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revision>31</cp:revision>
  <dcterms:created xsi:type="dcterms:W3CDTF">2025-10-27T08:24:41Z</dcterms:created>
  <dcterms:modified xsi:type="dcterms:W3CDTF">2025-11-03T09:29:28Z</dcterms:modified>
</cp:coreProperties>
</file>