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officedocument.obfuscatedFont" Extension="odttf"/>
  <Default ContentType="application/vnd.openxmlformats-package.relationships+xml" Extension="rels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37.xml"/>
  <Override ContentType="application/vnd.openxmlformats-officedocument.presentationml.slideLayout+xml" PartName="/ppt/slideLayouts/slideLayout54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29.xml"/>
  <Override ContentType="application/vnd.openxmlformats-officedocument.presentationml.slideLayout+xml" PartName="/ppt/slideLayouts/slideLayout46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55.xml"/>
  <Override ContentType="application/vnd.openxmlformats-officedocument.presentationml.slideLayout+xml" PartName="/ppt/slideLayouts/slideLayout38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52.xml"/>
  <Override ContentType="application/vnd.openxmlformats-officedocument.presentationml.slideLayout+xml" PartName="/ppt/slideLayouts/slideLayout21.xml"/>
  <Override ContentType="application/vnd.openxmlformats-officedocument.presentationml.slideLayout+xml" PartName="/ppt/slideLayouts/slideLayout47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35.xml"/>
  <Override ContentType="application/vnd.openxmlformats-officedocument.presentationml.slideLayout+xml" PartName="/ppt/slideLayouts/slideLayout48.xml"/>
  <Override ContentType="application/vnd.openxmlformats-officedocument.presentationml.slideLayout+xml" PartName="/ppt/slideLayouts/slideLayout49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36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3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41.xml"/>
  <Override ContentType="application/vnd.openxmlformats-officedocument.presentationml.slideLayout+xml" PartName="/ppt/slideLayouts/slideLayout23.xml"/>
  <Override ContentType="application/vnd.openxmlformats-officedocument.presentationml.slideLayout+xml" PartName="/ppt/slideLayouts/slideLayout24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40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59.xml"/>
  <Override ContentType="application/vnd.openxmlformats-officedocument.presentationml.slideLayout+xml" PartName="/ppt/slideLayouts/slideLayout33.xml"/>
  <Override ContentType="application/vnd.openxmlformats-officedocument.presentationml.slideLayout+xml" PartName="/ppt/slideLayouts/slideLayout25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42.xml"/>
  <Override ContentType="application/vnd.openxmlformats-officedocument.presentationml.slideLayout+xml" PartName="/ppt/slideLayouts/slideLayout34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30.xml"/>
  <Override ContentType="application/vnd.openxmlformats-officedocument.presentationml.slideLayout+xml" PartName="/ppt/slideLayouts/slideLayout56.xml"/>
  <Override ContentType="application/vnd.openxmlformats-officedocument.presentationml.slideLayout+xml" PartName="/ppt/slideLayouts/slideLayout43.xml"/>
  <Override ContentType="application/vnd.openxmlformats-officedocument.presentationml.slideLayout+xml" PartName="/ppt/slideLayouts/slideLayout26.xml"/>
  <Override ContentType="application/vnd.openxmlformats-officedocument.presentationml.slideLayout+xml" PartName="/ppt/slideLayouts/slideLayout5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39.xml"/>
  <Override ContentType="application/vnd.openxmlformats-officedocument.presentationml.slideLayout+xml" PartName="/ppt/slideLayouts/slideLayout57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31.xml"/>
  <Override ContentType="application/vnd.openxmlformats-officedocument.presentationml.slideLayout+xml" PartName="/ppt/slideLayouts/slideLayout50.xml"/>
  <Override ContentType="application/vnd.openxmlformats-officedocument.presentationml.slideLayout+xml" PartName="/ppt/slideLayouts/slideLayout44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8.xml"/>
  <Override ContentType="application/vnd.openxmlformats-officedocument.presentationml.slideLayout+xml" PartName="/ppt/slideLayouts/slideLayout27.xml"/>
  <Override ContentType="application/vnd.openxmlformats-officedocument.presentationml.slideLayout+xml" PartName="/ppt/slideLayouts/slideLayout58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45.xml"/>
  <Override ContentType="application/vnd.openxmlformats-officedocument.presentationml.slideLayout+xml" PartName="/ppt/slideLayouts/slideLayout32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11.xml"/>
  <Override ContentType="application/vnd.openxmlformats-officedocument.presentationml.slide+xml" PartName="/ppt/slides/slide22.xml"/>
  <Override ContentType="application/vnd.openxmlformats-officedocument.presentationml.slide+xml" PartName="/ppt/slides/slide1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707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  <p:sldId id="270" r:id="rId19"/>
    <p:sldId id="271" r:id="rId20"/>
    <p:sldId id="272" r:id="rId21"/>
    <p:sldId id="273" r:id="rId22"/>
    <p:sldId id="274" r:id="rId23"/>
    <p:sldId id="275" r:id="rId24"/>
    <p:sldId id="276" r:id="rId25"/>
    <p:sldId id="277" r:id="rId26"/>
  </p:sldIdLst>
  <p:sldSz cy="5143500" cx="9144000"/>
  <p:notesSz cx="6858000" cy="9144000"/>
  <p:embeddedFontLst>
    <p:embeddedFont>
      <p:font typeface="Montserrat"/>
      <p:regular r:id="rId27"/>
      <p:bold r:id="rId28"/>
      <p:italic r:id="rId29"/>
      <p:boldItalic r:id="rId30"/>
    </p:embeddedFont>
    <p:embeddedFont>
      <p:font typeface="Merriweather"/>
      <p:regular r:id="rId31"/>
      <p:bold r:id="rId32"/>
      <p:italic r:id="rId33"/>
      <p:boldItalic r:id="rId34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_rels/presentation.xml.rels><?xml version="1.0" encoding="UTF-8" standalone="yes"?><Relationships xmlns="http://schemas.openxmlformats.org/package/2006/relationships"><Relationship Id="rId1" Type="http://schemas.openxmlformats.org/officeDocument/2006/relationships/theme" Target="theme/theme2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slide" Target="slides/slide5.xml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7" Type="http://schemas.openxmlformats.org/officeDocument/2006/relationships/slide" Target="slides/slide3.xml"/><Relationship Id="rId8" Type="http://schemas.openxmlformats.org/officeDocument/2006/relationships/slide" Target="slides/slide4.xml"/><Relationship Id="rId31" Type="http://schemas.openxmlformats.org/officeDocument/2006/relationships/font" Target="fonts/Merriweather-regular.fntdata"/><Relationship Id="rId30" Type="http://schemas.openxmlformats.org/officeDocument/2006/relationships/font" Target="fonts/Montserrat-boldItalic.fntdata"/><Relationship Id="rId33" Type="http://schemas.openxmlformats.org/officeDocument/2006/relationships/font" Target="fonts/Merriweather-italic.fntdata"/><Relationship Id="rId32" Type="http://schemas.openxmlformats.org/officeDocument/2006/relationships/font" Target="fonts/Merriweather-bold.fntdata"/><Relationship Id="rId34" Type="http://schemas.openxmlformats.org/officeDocument/2006/relationships/font" Target="fonts/Merriweather-boldItalic.fntdata"/><Relationship Id="rId20" Type="http://schemas.openxmlformats.org/officeDocument/2006/relationships/slide" Target="slides/slide16.xml"/><Relationship Id="rId22" Type="http://schemas.openxmlformats.org/officeDocument/2006/relationships/slide" Target="slides/slide18.xml"/><Relationship Id="rId21" Type="http://schemas.openxmlformats.org/officeDocument/2006/relationships/slide" Target="slides/slide17.xml"/><Relationship Id="rId24" Type="http://schemas.openxmlformats.org/officeDocument/2006/relationships/slide" Target="slides/slide20.xml"/><Relationship Id="rId23" Type="http://schemas.openxmlformats.org/officeDocument/2006/relationships/slide" Target="slides/slide19.xml"/><Relationship Id="rId26" Type="http://schemas.openxmlformats.org/officeDocument/2006/relationships/slide" Target="slides/slide22.xml"/><Relationship Id="rId25" Type="http://schemas.openxmlformats.org/officeDocument/2006/relationships/slide" Target="slides/slide21.xml"/><Relationship Id="rId28" Type="http://schemas.openxmlformats.org/officeDocument/2006/relationships/font" Target="fonts/Montserrat-bold.fntdata"/><Relationship Id="rId27" Type="http://schemas.openxmlformats.org/officeDocument/2006/relationships/font" Target="fonts/Montserrat-regular.fntdata"/><Relationship Id="rId29" Type="http://schemas.openxmlformats.org/officeDocument/2006/relationships/font" Target="fonts/Montserrat-italic.fntdata"/><Relationship Id="rId11" Type="http://schemas.openxmlformats.org/officeDocument/2006/relationships/slide" Target="slides/slide7.xml"/><Relationship Id="rId10" Type="http://schemas.openxmlformats.org/officeDocument/2006/relationships/slide" Target="slides/slide6.xml"/><Relationship Id="rId13" Type="http://schemas.openxmlformats.org/officeDocument/2006/relationships/slide" Target="slides/slide9.xml"/><Relationship Id="rId12" Type="http://schemas.openxmlformats.org/officeDocument/2006/relationships/slide" Target="slides/slide8.xml"/><Relationship Id="rId15" Type="http://schemas.openxmlformats.org/officeDocument/2006/relationships/slide" Target="slides/slide11.xml"/><Relationship Id="rId14" Type="http://schemas.openxmlformats.org/officeDocument/2006/relationships/slide" Target="slides/slide10.xml"/><Relationship Id="rId17" Type="http://schemas.openxmlformats.org/officeDocument/2006/relationships/slide" Target="slides/slide13.xml"/><Relationship Id="rId16" Type="http://schemas.openxmlformats.org/officeDocument/2006/relationships/slide" Target="slides/slide12.xml"/><Relationship Id="rId19" Type="http://schemas.openxmlformats.org/officeDocument/2006/relationships/slide" Target="slides/slide15.xml"/><Relationship Id="rId18" Type="http://schemas.openxmlformats.org/officeDocument/2006/relationships/slide" Target="slides/slide14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91" name="Shape 1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2" name="Google Shape;1192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93" name="Google Shape;1193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04" name="Shape 13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5" name="Google Shape;1305;g2b4fb13146a_0_3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06" name="Google Shape;1306;g2b4fb13146a_0_3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23" name="Shape 13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4" name="Google Shape;1324;g2b4fb13146a_0_247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25" name="Google Shape;1325;g2b4fb13146a_0_247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43" name="Shape 13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4" name="Google Shape;1344;gae1d0b616b_1_206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45" name="Google Shape;1345;gae1d0b616b_1_206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49" name="Shape 13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0" name="Google Shape;1350;g8843772722_1_12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51" name="Google Shape;1351;g8843772722_1_12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55" name="Shape 13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6" name="Google Shape;1356;g8843772722_1_69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57" name="Google Shape;1357;g8843772722_1_69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77" name="Shape 13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8" name="Google Shape;1378;g8843772722_1_13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79" name="Google Shape;1379;g8843772722_1_13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93" name="Shape 13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4" name="Google Shape;1394;g3e3a44f6d37_0_5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95" name="Google Shape;1395;g3e3a44f6d37_0_5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09" name="Shape 14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0" name="Google Shape;1410;g2b4fb13146a_0_183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11" name="Google Shape;1411;g2b4fb13146a_0_183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22" name="Shape 14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3" name="Google Shape;1423;g2b4fb13146a_0_201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24" name="Google Shape;1424;g2b4fb13146a_0_201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77" name="Shape 14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8" name="Google Shape;1478;gae1d0b616b_1_17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79" name="Google Shape;1479;gae1d0b616b_1_17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06" name="Shape 1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7" name="Google Shape;1207;g3e34c8fb85a_0_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08" name="Google Shape;1208;g3e34c8fb85a_0_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12" name="Shape 16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3" name="Google Shape;1613;g2b4fb13146a_0_246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14" name="Google Shape;1614;g2b4fb13146a_0_246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20" name="Shape 16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1" name="Google Shape;1621;gae1d0b616b_1_48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22" name="Google Shape;1622;gae1d0b616b_1_48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26" name="Shape 16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7" name="Google Shape;1627;g8843772722_1_69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28" name="Google Shape;1628;g8843772722_1_69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21" name="Shape 1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2" name="Google Shape;1222;g8843772722_0_18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23" name="Google Shape;1223;g8843772722_0_18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28" name="Shape 1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" name="Google Shape;1229;g2b4fb13146a_0_1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30" name="Google Shape;1230;g2b4fb13146a_0_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42" name="Shape 1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3" name="Google Shape;1243;g3e3a44f6d37_0_2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44" name="Google Shape;1244;g3e3a44f6d37_0_2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53" name="Shape 12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4" name="Google Shape;1254;g3e3a44f6d37_0_3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55" name="Google Shape;1255;g3e3a44f6d37_0_3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64" name="Shape 12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5" name="Google Shape;1265;g3e3a44f6d37_0_4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66" name="Google Shape;1266;g3e3a44f6d37_0_4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75" name="Shape 12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6" name="Google Shape;1276;g3e3a44f6d37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77" name="Google Shape;1277;g3e3a44f6d37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86" name="Shape 12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7" name="Google Shape;1287;g2b4fb13146a_0_242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88" name="Google Shape;1288;g2b4fb13146a_0_242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hyperlink" Target="http://bit.ly/2Tynxth" TargetMode="External"/><Relationship Id="rId3" Type="http://schemas.openxmlformats.org/officeDocument/2006/relationships/hyperlink" Target="http://bit.ly/2TyoMsr" TargetMode="External"/><Relationship Id="rId4" Type="http://schemas.openxmlformats.org/officeDocument/2006/relationships/hyperlink" Target="http://bit.ly/2TtBDfr" TargetMode="External"/></Relationships>
</file>

<file path=ppt/slideLayouts/_rels/slideLayout5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bg>
      <p:bgPr>
        <a:solidFill>
          <a:schemeClr val="accent3"/>
        </a:solidFill>
      </p:bgPr>
    </p:bg>
    <p:spTree>
      <p:nvGrpSpPr>
        <p:cNvPr id="8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/>
          <p:nvPr/>
        </p:nvSpPr>
        <p:spPr>
          <a:xfrm rot="121665">
            <a:off x="126330" y="-11743"/>
            <a:ext cx="9081845" cy="2925191"/>
          </a:xfrm>
          <a:custGeom>
            <a:rect b="b" l="l" r="r" t="t"/>
            <a:pathLst>
              <a:path extrusionOk="0" h="20335" w="63133">
                <a:moveTo>
                  <a:pt x="59669" y="869"/>
                </a:moveTo>
                <a:cubicBezTo>
                  <a:pt x="59698" y="869"/>
                  <a:pt x="59728" y="890"/>
                  <a:pt x="59728" y="912"/>
                </a:cubicBezTo>
                <a:cubicBezTo>
                  <a:pt x="59758" y="942"/>
                  <a:pt x="59728" y="942"/>
                  <a:pt x="59667" y="942"/>
                </a:cubicBezTo>
                <a:cubicBezTo>
                  <a:pt x="59546" y="912"/>
                  <a:pt x="59546" y="881"/>
                  <a:pt x="59637" y="881"/>
                </a:cubicBezTo>
                <a:cubicBezTo>
                  <a:pt x="59646" y="873"/>
                  <a:pt x="59657" y="869"/>
                  <a:pt x="59669" y="869"/>
                </a:cubicBezTo>
                <a:close/>
                <a:moveTo>
                  <a:pt x="60046" y="960"/>
                </a:moveTo>
                <a:cubicBezTo>
                  <a:pt x="60060" y="960"/>
                  <a:pt x="60075" y="964"/>
                  <a:pt x="60093" y="973"/>
                </a:cubicBezTo>
                <a:cubicBezTo>
                  <a:pt x="60123" y="1003"/>
                  <a:pt x="60123" y="1033"/>
                  <a:pt x="60093" y="1064"/>
                </a:cubicBezTo>
                <a:cubicBezTo>
                  <a:pt x="60071" y="1085"/>
                  <a:pt x="60035" y="1107"/>
                  <a:pt x="60004" y="1107"/>
                </a:cubicBezTo>
                <a:cubicBezTo>
                  <a:pt x="59992" y="1107"/>
                  <a:pt x="59980" y="1103"/>
                  <a:pt x="59971" y="1094"/>
                </a:cubicBezTo>
                <a:cubicBezTo>
                  <a:pt x="59941" y="1094"/>
                  <a:pt x="59941" y="1033"/>
                  <a:pt x="59971" y="1003"/>
                </a:cubicBezTo>
                <a:cubicBezTo>
                  <a:pt x="59993" y="982"/>
                  <a:pt x="60014" y="960"/>
                  <a:pt x="60046" y="960"/>
                </a:cubicBezTo>
                <a:close/>
                <a:moveTo>
                  <a:pt x="52249" y="1294"/>
                </a:moveTo>
                <a:cubicBezTo>
                  <a:pt x="52268" y="1294"/>
                  <a:pt x="52281" y="1307"/>
                  <a:pt x="52281" y="1307"/>
                </a:cubicBezTo>
                <a:cubicBezTo>
                  <a:pt x="52281" y="1337"/>
                  <a:pt x="52220" y="1368"/>
                  <a:pt x="52190" y="1398"/>
                </a:cubicBezTo>
                <a:cubicBezTo>
                  <a:pt x="52159" y="1398"/>
                  <a:pt x="52129" y="1398"/>
                  <a:pt x="52129" y="1368"/>
                </a:cubicBezTo>
                <a:cubicBezTo>
                  <a:pt x="52129" y="1337"/>
                  <a:pt x="52159" y="1307"/>
                  <a:pt x="52220" y="1307"/>
                </a:cubicBezTo>
                <a:cubicBezTo>
                  <a:pt x="52230" y="1297"/>
                  <a:pt x="52240" y="1294"/>
                  <a:pt x="52249" y="1294"/>
                </a:cubicBezTo>
                <a:close/>
                <a:moveTo>
                  <a:pt x="41449" y="2346"/>
                </a:moveTo>
                <a:cubicBezTo>
                  <a:pt x="41470" y="2346"/>
                  <a:pt x="41495" y="2354"/>
                  <a:pt x="41521" y="2371"/>
                </a:cubicBezTo>
                <a:cubicBezTo>
                  <a:pt x="41551" y="2401"/>
                  <a:pt x="41551" y="2462"/>
                  <a:pt x="41521" y="2492"/>
                </a:cubicBezTo>
                <a:cubicBezTo>
                  <a:pt x="41508" y="2505"/>
                  <a:pt x="41496" y="2512"/>
                  <a:pt x="41483" y="2512"/>
                </a:cubicBezTo>
                <a:cubicBezTo>
                  <a:pt x="41465" y="2512"/>
                  <a:pt x="41448" y="2498"/>
                  <a:pt x="41430" y="2462"/>
                </a:cubicBezTo>
                <a:cubicBezTo>
                  <a:pt x="41364" y="2396"/>
                  <a:pt x="41393" y="2346"/>
                  <a:pt x="41449" y="2346"/>
                </a:cubicBezTo>
                <a:close/>
                <a:moveTo>
                  <a:pt x="39275" y="2875"/>
                </a:moveTo>
                <a:cubicBezTo>
                  <a:pt x="39284" y="2875"/>
                  <a:pt x="39293" y="2879"/>
                  <a:pt x="39302" y="2888"/>
                </a:cubicBezTo>
                <a:lnTo>
                  <a:pt x="39363" y="2888"/>
                </a:lnTo>
                <a:cubicBezTo>
                  <a:pt x="39363" y="2918"/>
                  <a:pt x="39332" y="2918"/>
                  <a:pt x="39302" y="2948"/>
                </a:cubicBezTo>
                <a:cubicBezTo>
                  <a:pt x="39241" y="2948"/>
                  <a:pt x="39211" y="2948"/>
                  <a:pt x="39211" y="2918"/>
                </a:cubicBezTo>
                <a:cubicBezTo>
                  <a:pt x="39232" y="2896"/>
                  <a:pt x="39254" y="2875"/>
                  <a:pt x="39275" y="2875"/>
                </a:cubicBezTo>
                <a:close/>
                <a:moveTo>
                  <a:pt x="36111" y="3587"/>
                </a:moveTo>
                <a:cubicBezTo>
                  <a:pt x="36293" y="3587"/>
                  <a:pt x="36506" y="3617"/>
                  <a:pt x="36658" y="3647"/>
                </a:cubicBezTo>
                <a:cubicBezTo>
                  <a:pt x="36870" y="3678"/>
                  <a:pt x="36718" y="3739"/>
                  <a:pt x="36414" y="3739"/>
                </a:cubicBezTo>
                <a:cubicBezTo>
                  <a:pt x="36364" y="3729"/>
                  <a:pt x="36310" y="3725"/>
                  <a:pt x="36257" y="3725"/>
                </a:cubicBezTo>
                <a:cubicBezTo>
                  <a:pt x="36151" y="3725"/>
                  <a:pt x="36050" y="3739"/>
                  <a:pt x="35989" y="3739"/>
                </a:cubicBezTo>
                <a:cubicBezTo>
                  <a:pt x="35928" y="3739"/>
                  <a:pt x="35867" y="3708"/>
                  <a:pt x="35867" y="3647"/>
                </a:cubicBezTo>
                <a:cubicBezTo>
                  <a:pt x="35898" y="3617"/>
                  <a:pt x="35898" y="3587"/>
                  <a:pt x="35959" y="3587"/>
                </a:cubicBezTo>
                <a:close/>
                <a:moveTo>
                  <a:pt x="8025" y="7994"/>
                </a:moveTo>
                <a:cubicBezTo>
                  <a:pt x="8055" y="7994"/>
                  <a:pt x="8116" y="7994"/>
                  <a:pt x="8177" y="8024"/>
                </a:cubicBezTo>
                <a:cubicBezTo>
                  <a:pt x="8197" y="8024"/>
                  <a:pt x="8204" y="8038"/>
                  <a:pt x="8179" y="8038"/>
                </a:cubicBezTo>
                <a:cubicBezTo>
                  <a:pt x="8167" y="8038"/>
                  <a:pt x="8146" y="8035"/>
                  <a:pt x="8116" y="8024"/>
                </a:cubicBezTo>
                <a:cubicBezTo>
                  <a:pt x="8055" y="8024"/>
                  <a:pt x="7994" y="7994"/>
                  <a:pt x="8025" y="7994"/>
                </a:cubicBezTo>
                <a:close/>
                <a:moveTo>
                  <a:pt x="6110" y="9939"/>
                </a:moveTo>
                <a:cubicBezTo>
                  <a:pt x="6171" y="9939"/>
                  <a:pt x="6201" y="9939"/>
                  <a:pt x="6232" y="9970"/>
                </a:cubicBezTo>
                <a:cubicBezTo>
                  <a:pt x="6232" y="10000"/>
                  <a:pt x="6201" y="10000"/>
                  <a:pt x="6171" y="10000"/>
                </a:cubicBezTo>
                <a:cubicBezTo>
                  <a:pt x="6019" y="10000"/>
                  <a:pt x="6019" y="9970"/>
                  <a:pt x="6110" y="9939"/>
                </a:cubicBezTo>
                <a:close/>
                <a:moveTo>
                  <a:pt x="6779" y="10547"/>
                </a:moveTo>
                <a:cubicBezTo>
                  <a:pt x="6839" y="10547"/>
                  <a:pt x="6839" y="10578"/>
                  <a:pt x="6839" y="10608"/>
                </a:cubicBezTo>
                <a:cubicBezTo>
                  <a:pt x="6839" y="10608"/>
                  <a:pt x="6809" y="10638"/>
                  <a:pt x="6718" y="10638"/>
                </a:cubicBezTo>
                <a:cubicBezTo>
                  <a:pt x="6657" y="10608"/>
                  <a:pt x="6627" y="10608"/>
                  <a:pt x="6657" y="10578"/>
                </a:cubicBezTo>
                <a:cubicBezTo>
                  <a:pt x="6687" y="10547"/>
                  <a:pt x="6748" y="10547"/>
                  <a:pt x="6779" y="10547"/>
                </a:cubicBezTo>
                <a:close/>
                <a:moveTo>
                  <a:pt x="760" y="13587"/>
                </a:moveTo>
                <a:cubicBezTo>
                  <a:pt x="791" y="13587"/>
                  <a:pt x="851" y="13617"/>
                  <a:pt x="882" y="13678"/>
                </a:cubicBezTo>
                <a:cubicBezTo>
                  <a:pt x="899" y="13711"/>
                  <a:pt x="897" y="13736"/>
                  <a:pt x="877" y="13736"/>
                </a:cubicBezTo>
                <a:cubicBezTo>
                  <a:pt x="861" y="13736"/>
                  <a:pt x="832" y="13719"/>
                  <a:pt x="791" y="13678"/>
                </a:cubicBezTo>
                <a:cubicBezTo>
                  <a:pt x="669" y="13587"/>
                  <a:pt x="669" y="13587"/>
                  <a:pt x="760" y="13587"/>
                </a:cubicBezTo>
                <a:close/>
                <a:moveTo>
                  <a:pt x="57418" y="0"/>
                </a:moveTo>
                <a:cubicBezTo>
                  <a:pt x="57418" y="0"/>
                  <a:pt x="57387" y="30"/>
                  <a:pt x="57387" y="91"/>
                </a:cubicBezTo>
                <a:cubicBezTo>
                  <a:pt x="57387" y="152"/>
                  <a:pt x="57327" y="182"/>
                  <a:pt x="57266" y="182"/>
                </a:cubicBezTo>
                <a:cubicBezTo>
                  <a:pt x="57205" y="182"/>
                  <a:pt x="57144" y="182"/>
                  <a:pt x="57144" y="213"/>
                </a:cubicBezTo>
                <a:cubicBezTo>
                  <a:pt x="57144" y="243"/>
                  <a:pt x="57114" y="243"/>
                  <a:pt x="57053" y="243"/>
                </a:cubicBezTo>
                <a:cubicBezTo>
                  <a:pt x="57023" y="243"/>
                  <a:pt x="56992" y="213"/>
                  <a:pt x="56992" y="152"/>
                </a:cubicBezTo>
                <a:cubicBezTo>
                  <a:pt x="57008" y="106"/>
                  <a:pt x="57015" y="84"/>
                  <a:pt x="57008" y="84"/>
                </a:cubicBezTo>
                <a:lnTo>
                  <a:pt x="57008" y="84"/>
                </a:lnTo>
                <a:cubicBezTo>
                  <a:pt x="57000" y="84"/>
                  <a:pt x="56977" y="106"/>
                  <a:pt x="56932" y="152"/>
                </a:cubicBezTo>
                <a:cubicBezTo>
                  <a:pt x="56889" y="173"/>
                  <a:pt x="56815" y="195"/>
                  <a:pt x="56711" y="195"/>
                </a:cubicBezTo>
                <a:cubicBezTo>
                  <a:pt x="56668" y="195"/>
                  <a:pt x="56620" y="191"/>
                  <a:pt x="56567" y="182"/>
                </a:cubicBezTo>
                <a:cubicBezTo>
                  <a:pt x="56479" y="170"/>
                  <a:pt x="56411" y="162"/>
                  <a:pt x="56361" y="162"/>
                </a:cubicBezTo>
                <a:cubicBezTo>
                  <a:pt x="56289" y="162"/>
                  <a:pt x="56250" y="177"/>
                  <a:pt x="56232" y="213"/>
                </a:cubicBezTo>
                <a:cubicBezTo>
                  <a:pt x="56218" y="255"/>
                  <a:pt x="56139" y="278"/>
                  <a:pt x="56042" y="278"/>
                </a:cubicBezTo>
                <a:cubicBezTo>
                  <a:pt x="55931" y="278"/>
                  <a:pt x="55797" y="248"/>
                  <a:pt x="55716" y="182"/>
                </a:cubicBezTo>
                <a:cubicBezTo>
                  <a:pt x="55618" y="117"/>
                  <a:pt x="55546" y="87"/>
                  <a:pt x="55506" y="87"/>
                </a:cubicBezTo>
                <a:cubicBezTo>
                  <a:pt x="55471" y="87"/>
                  <a:pt x="55458" y="110"/>
                  <a:pt x="55473" y="152"/>
                </a:cubicBezTo>
                <a:cubicBezTo>
                  <a:pt x="55503" y="213"/>
                  <a:pt x="55473" y="213"/>
                  <a:pt x="55442" y="213"/>
                </a:cubicBezTo>
                <a:cubicBezTo>
                  <a:pt x="55430" y="200"/>
                  <a:pt x="55417" y="193"/>
                  <a:pt x="55404" y="193"/>
                </a:cubicBezTo>
                <a:cubicBezTo>
                  <a:pt x="55387" y="193"/>
                  <a:pt x="55369" y="208"/>
                  <a:pt x="55351" y="243"/>
                </a:cubicBezTo>
                <a:cubicBezTo>
                  <a:pt x="55351" y="289"/>
                  <a:pt x="55351" y="312"/>
                  <a:pt x="55321" y="312"/>
                </a:cubicBezTo>
                <a:cubicBezTo>
                  <a:pt x="55290" y="312"/>
                  <a:pt x="55229" y="289"/>
                  <a:pt x="55108" y="243"/>
                </a:cubicBezTo>
                <a:cubicBezTo>
                  <a:pt x="55037" y="208"/>
                  <a:pt x="54986" y="193"/>
                  <a:pt x="54951" y="193"/>
                </a:cubicBezTo>
                <a:cubicBezTo>
                  <a:pt x="54925" y="193"/>
                  <a:pt x="54908" y="200"/>
                  <a:pt x="54895" y="213"/>
                </a:cubicBezTo>
                <a:cubicBezTo>
                  <a:pt x="54875" y="213"/>
                  <a:pt x="54828" y="226"/>
                  <a:pt x="54780" y="226"/>
                </a:cubicBezTo>
                <a:cubicBezTo>
                  <a:pt x="54757" y="226"/>
                  <a:pt x="54733" y="223"/>
                  <a:pt x="54713" y="213"/>
                </a:cubicBezTo>
                <a:cubicBezTo>
                  <a:pt x="54621" y="213"/>
                  <a:pt x="54561" y="243"/>
                  <a:pt x="54561" y="274"/>
                </a:cubicBezTo>
                <a:cubicBezTo>
                  <a:pt x="54530" y="334"/>
                  <a:pt x="54470" y="334"/>
                  <a:pt x="54348" y="334"/>
                </a:cubicBezTo>
                <a:cubicBezTo>
                  <a:pt x="54135" y="289"/>
                  <a:pt x="53983" y="266"/>
                  <a:pt x="53884" y="266"/>
                </a:cubicBezTo>
                <a:cubicBezTo>
                  <a:pt x="53786" y="266"/>
                  <a:pt x="53740" y="289"/>
                  <a:pt x="53740" y="334"/>
                </a:cubicBezTo>
                <a:cubicBezTo>
                  <a:pt x="53719" y="356"/>
                  <a:pt x="53697" y="377"/>
                  <a:pt x="53643" y="377"/>
                </a:cubicBezTo>
                <a:cubicBezTo>
                  <a:pt x="53621" y="377"/>
                  <a:pt x="53593" y="374"/>
                  <a:pt x="53558" y="365"/>
                </a:cubicBezTo>
                <a:cubicBezTo>
                  <a:pt x="53532" y="352"/>
                  <a:pt x="53497" y="345"/>
                  <a:pt x="53457" y="345"/>
                </a:cubicBezTo>
                <a:cubicBezTo>
                  <a:pt x="53401" y="345"/>
                  <a:pt x="53337" y="360"/>
                  <a:pt x="53284" y="395"/>
                </a:cubicBezTo>
                <a:cubicBezTo>
                  <a:pt x="53238" y="410"/>
                  <a:pt x="53200" y="418"/>
                  <a:pt x="53174" y="418"/>
                </a:cubicBezTo>
                <a:cubicBezTo>
                  <a:pt x="53147" y="418"/>
                  <a:pt x="53132" y="410"/>
                  <a:pt x="53132" y="395"/>
                </a:cubicBezTo>
                <a:cubicBezTo>
                  <a:pt x="53132" y="387"/>
                  <a:pt x="53130" y="383"/>
                  <a:pt x="53126" y="383"/>
                </a:cubicBezTo>
                <a:cubicBezTo>
                  <a:pt x="53114" y="383"/>
                  <a:pt x="53085" y="411"/>
                  <a:pt x="53041" y="456"/>
                </a:cubicBezTo>
                <a:cubicBezTo>
                  <a:pt x="52980" y="517"/>
                  <a:pt x="52859" y="547"/>
                  <a:pt x="52767" y="547"/>
                </a:cubicBezTo>
                <a:cubicBezTo>
                  <a:pt x="52676" y="547"/>
                  <a:pt x="52585" y="578"/>
                  <a:pt x="52585" y="608"/>
                </a:cubicBezTo>
                <a:cubicBezTo>
                  <a:pt x="52585" y="629"/>
                  <a:pt x="52570" y="651"/>
                  <a:pt x="52539" y="651"/>
                </a:cubicBezTo>
                <a:cubicBezTo>
                  <a:pt x="52527" y="651"/>
                  <a:pt x="52512" y="647"/>
                  <a:pt x="52494" y="638"/>
                </a:cubicBezTo>
                <a:cubicBezTo>
                  <a:pt x="52463" y="608"/>
                  <a:pt x="52463" y="578"/>
                  <a:pt x="52494" y="578"/>
                </a:cubicBezTo>
                <a:cubicBezTo>
                  <a:pt x="52524" y="547"/>
                  <a:pt x="52494" y="517"/>
                  <a:pt x="52463" y="517"/>
                </a:cubicBezTo>
                <a:cubicBezTo>
                  <a:pt x="52403" y="517"/>
                  <a:pt x="52342" y="517"/>
                  <a:pt x="52311" y="578"/>
                </a:cubicBezTo>
                <a:cubicBezTo>
                  <a:pt x="52296" y="593"/>
                  <a:pt x="52273" y="600"/>
                  <a:pt x="52235" y="600"/>
                </a:cubicBezTo>
                <a:cubicBezTo>
                  <a:pt x="52197" y="600"/>
                  <a:pt x="52144" y="593"/>
                  <a:pt x="52068" y="578"/>
                </a:cubicBezTo>
                <a:cubicBezTo>
                  <a:pt x="51992" y="562"/>
                  <a:pt x="51939" y="555"/>
                  <a:pt x="51905" y="555"/>
                </a:cubicBezTo>
                <a:cubicBezTo>
                  <a:pt x="51871" y="555"/>
                  <a:pt x="51855" y="562"/>
                  <a:pt x="51855" y="578"/>
                </a:cubicBezTo>
                <a:cubicBezTo>
                  <a:pt x="51836" y="636"/>
                  <a:pt x="51753" y="670"/>
                  <a:pt x="51680" y="670"/>
                </a:cubicBezTo>
                <a:cubicBezTo>
                  <a:pt x="51640" y="670"/>
                  <a:pt x="51603" y="660"/>
                  <a:pt x="51582" y="638"/>
                </a:cubicBezTo>
                <a:cubicBezTo>
                  <a:pt x="51552" y="608"/>
                  <a:pt x="51582" y="547"/>
                  <a:pt x="51673" y="517"/>
                </a:cubicBezTo>
                <a:cubicBezTo>
                  <a:pt x="51795" y="486"/>
                  <a:pt x="51795" y="486"/>
                  <a:pt x="51673" y="456"/>
                </a:cubicBezTo>
                <a:cubicBezTo>
                  <a:pt x="51582" y="456"/>
                  <a:pt x="51491" y="456"/>
                  <a:pt x="51460" y="486"/>
                </a:cubicBezTo>
                <a:cubicBezTo>
                  <a:pt x="51440" y="486"/>
                  <a:pt x="51406" y="500"/>
                  <a:pt x="51368" y="500"/>
                </a:cubicBezTo>
                <a:cubicBezTo>
                  <a:pt x="51349" y="500"/>
                  <a:pt x="51329" y="496"/>
                  <a:pt x="51308" y="486"/>
                </a:cubicBezTo>
                <a:cubicBezTo>
                  <a:pt x="51291" y="477"/>
                  <a:pt x="51273" y="474"/>
                  <a:pt x="51256" y="474"/>
                </a:cubicBezTo>
                <a:cubicBezTo>
                  <a:pt x="51215" y="474"/>
                  <a:pt x="51178" y="495"/>
                  <a:pt x="51156" y="517"/>
                </a:cubicBezTo>
                <a:cubicBezTo>
                  <a:pt x="51156" y="538"/>
                  <a:pt x="51111" y="560"/>
                  <a:pt x="51052" y="560"/>
                </a:cubicBezTo>
                <a:cubicBezTo>
                  <a:pt x="51027" y="560"/>
                  <a:pt x="51001" y="556"/>
                  <a:pt x="50974" y="547"/>
                </a:cubicBezTo>
                <a:cubicBezTo>
                  <a:pt x="50913" y="547"/>
                  <a:pt x="50792" y="578"/>
                  <a:pt x="50731" y="608"/>
                </a:cubicBezTo>
                <a:cubicBezTo>
                  <a:pt x="50688" y="629"/>
                  <a:pt x="50630" y="651"/>
                  <a:pt x="50578" y="651"/>
                </a:cubicBezTo>
                <a:cubicBezTo>
                  <a:pt x="50556" y="651"/>
                  <a:pt x="50536" y="647"/>
                  <a:pt x="50518" y="638"/>
                </a:cubicBezTo>
                <a:cubicBezTo>
                  <a:pt x="50457" y="638"/>
                  <a:pt x="50336" y="669"/>
                  <a:pt x="50214" y="699"/>
                </a:cubicBezTo>
                <a:cubicBezTo>
                  <a:pt x="50123" y="760"/>
                  <a:pt x="50032" y="760"/>
                  <a:pt x="49971" y="760"/>
                </a:cubicBezTo>
                <a:cubicBezTo>
                  <a:pt x="49956" y="745"/>
                  <a:pt x="49941" y="737"/>
                  <a:pt x="49929" y="737"/>
                </a:cubicBezTo>
                <a:cubicBezTo>
                  <a:pt x="49918" y="737"/>
                  <a:pt x="49910" y="745"/>
                  <a:pt x="49910" y="760"/>
                </a:cubicBezTo>
                <a:cubicBezTo>
                  <a:pt x="49910" y="775"/>
                  <a:pt x="49895" y="783"/>
                  <a:pt x="49868" y="783"/>
                </a:cubicBezTo>
                <a:cubicBezTo>
                  <a:pt x="49842" y="783"/>
                  <a:pt x="49804" y="775"/>
                  <a:pt x="49758" y="760"/>
                </a:cubicBezTo>
                <a:cubicBezTo>
                  <a:pt x="49742" y="752"/>
                  <a:pt x="49719" y="748"/>
                  <a:pt x="49691" y="748"/>
                </a:cubicBezTo>
                <a:cubicBezTo>
                  <a:pt x="49616" y="748"/>
                  <a:pt x="49505" y="776"/>
                  <a:pt x="49393" y="821"/>
                </a:cubicBezTo>
                <a:cubicBezTo>
                  <a:pt x="49241" y="881"/>
                  <a:pt x="49089" y="912"/>
                  <a:pt x="49029" y="912"/>
                </a:cubicBezTo>
                <a:cubicBezTo>
                  <a:pt x="49011" y="903"/>
                  <a:pt x="48993" y="899"/>
                  <a:pt x="48976" y="899"/>
                </a:cubicBezTo>
                <a:cubicBezTo>
                  <a:pt x="48935" y="899"/>
                  <a:pt x="48898" y="921"/>
                  <a:pt x="48877" y="942"/>
                </a:cubicBezTo>
                <a:cubicBezTo>
                  <a:pt x="48846" y="1003"/>
                  <a:pt x="48269" y="1064"/>
                  <a:pt x="47965" y="1064"/>
                </a:cubicBezTo>
                <a:cubicBezTo>
                  <a:pt x="47904" y="1064"/>
                  <a:pt x="47813" y="1094"/>
                  <a:pt x="47782" y="1125"/>
                </a:cubicBezTo>
                <a:cubicBezTo>
                  <a:pt x="47770" y="1137"/>
                  <a:pt x="47757" y="1145"/>
                  <a:pt x="47745" y="1145"/>
                </a:cubicBezTo>
                <a:cubicBezTo>
                  <a:pt x="47727" y="1145"/>
                  <a:pt x="47709" y="1130"/>
                  <a:pt x="47691" y="1094"/>
                </a:cubicBezTo>
                <a:cubicBezTo>
                  <a:pt x="47679" y="1082"/>
                  <a:pt x="47661" y="1074"/>
                  <a:pt x="47638" y="1074"/>
                </a:cubicBezTo>
                <a:cubicBezTo>
                  <a:pt x="47605" y="1074"/>
                  <a:pt x="47562" y="1089"/>
                  <a:pt x="47509" y="1125"/>
                </a:cubicBezTo>
                <a:cubicBezTo>
                  <a:pt x="47418" y="1155"/>
                  <a:pt x="47266" y="1185"/>
                  <a:pt x="47205" y="1185"/>
                </a:cubicBezTo>
                <a:cubicBezTo>
                  <a:pt x="47114" y="1185"/>
                  <a:pt x="47023" y="1185"/>
                  <a:pt x="46992" y="1246"/>
                </a:cubicBezTo>
                <a:cubicBezTo>
                  <a:pt x="46971" y="1268"/>
                  <a:pt x="46904" y="1289"/>
                  <a:pt x="46823" y="1289"/>
                </a:cubicBezTo>
                <a:cubicBezTo>
                  <a:pt x="46790" y="1289"/>
                  <a:pt x="46754" y="1286"/>
                  <a:pt x="46719" y="1277"/>
                </a:cubicBezTo>
                <a:cubicBezTo>
                  <a:pt x="46597" y="1277"/>
                  <a:pt x="46475" y="1307"/>
                  <a:pt x="46415" y="1337"/>
                </a:cubicBezTo>
                <a:cubicBezTo>
                  <a:pt x="46361" y="1373"/>
                  <a:pt x="46308" y="1388"/>
                  <a:pt x="46248" y="1388"/>
                </a:cubicBezTo>
                <a:cubicBezTo>
                  <a:pt x="46206" y="1388"/>
                  <a:pt x="46161" y="1380"/>
                  <a:pt x="46111" y="1368"/>
                </a:cubicBezTo>
                <a:cubicBezTo>
                  <a:pt x="46060" y="1355"/>
                  <a:pt x="46020" y="1348"/>
                  <a:pt x="45987" y="1348"/>
                </a:cubicBezTo>
                <a:cubicBezTo>
                  <a:pt x="45939" y="1348"/>
                  <a:pt x="45903" y="1363"/>
                  <a:pt x="45868" y="1398"/>
                </a:cubicBezTo>
                <a:cubicBezTo>
                  <a:pt x="45845" y="1443"/>
                  <a:pt x="45790" y="1471"/>
                  <a:pt x="45715" y="1471"/>
                </a:cubicBezTo>
                <a:cubicBezTo>
                  <a:pt x="45687" y="1471"/>
                  <a:pt x="45657" y="1467"/>
                  <a:pt x="45624" y="1459"/>
                </a:cubicBezTo>
                <a:cubicBezTo>
                  <a:pt x="45503" y="1459"/>
                  <a:pt x="45351" y="1459"/>
                  <a:pt x="45290" y="1489"/>
                </a:cubicBezTo>
                <a:cubicBezTo>
                  <a:pt x="45247" y="1511"/>
                  <a:pt x="45189" y="1532"/>
                  <a:pt x="45148" y="1532"/>
                </a:cubicBezTo>
                <a:cubicBezTo>
                  <a:pt x="45131" y="1532"/>
                  <a:pt x="45117" y="1529"/>
                  <a:pt x="45108" y="1520"/>
                </a:cubicBezTo>
                <a:cubicBezTo>
                  <a:pt x="45077" y="1505"/>
                  <a:pt x="45054" y="1497"/>
                  <a:pt x="45035" y="1497"/>
                </a:cubicBezTo>
                <a:cubicBezTo>
                  <a:pt x="45016" y="1497"/>
                  <a:pt x="45001" y="1505"/>
                  <a:pt x="44986" y="1520"/>
                </a:cubicBezTo>
                <a:cubicBezTo>
                  <a:pt x="44956" y="1550"/>
                  <a:pt x="44864" y="1550"/>
                  <a:pt x="44773" y="1550"/>
                </a:cubicBezTo>
                <a:cubicBezTo>
                  <a:pt x="44757" y="1542"/>
                  <a:pt x="44741" y="1538"/>
                  <a:pt x="44725" y="1538"/>
                </a:cubicBezTo>
                <a:cubicBezTo>
                  <a:pt x="44682" y="1538"/>
                  <a:pt x="44644" y="1566"/>
                  <a:pt x="44621" y="1611"/>
                </a:cubicBezTo>
                <a:cubicBezTo>
                  <a:pt x="44621" y="1641"/>
                  <a:pt x="44500" y="1733"/>
                  <a:pt x="44378" y="1793"/>
                </a:cubicBezTo>
                <a:cubicBezTo>
                  <a:pt x="44241" y="1852"/>
                  <a:pt x="44116" y="1886"/>
                  <a:pt x="43979" y="1886"/>
                </a:cubicBezTo>
                <a:cubicBezTo>
                  <a:pt x="43904" y="1886"/>
                  <a:pt x="43826" y="1876"/>
                  <a:pt x="43740" y="1854"/>
                </a:cubicBezTo>
                <a:cubicBezTo>
                  <a:pt x="43679" y="1854"/>
                  <a:pt x="43557" y="1885"/>
                  <a:pt x="43466" y="1915"/>
                </a:cubicBezTo>
                <a:cubicBezTo>
                  <a:pt x="43375" y="1976"/>
                  <a:pt x="43253" y="2006"/>
                  <a:pt x="43193" y="2006"/>
                </a:cubicBezTo>
                <a:cubicBezTo>
                  <a:pt x="43132" y="2006"/>
                  <a:pt x="43010" y="2037"/>
                  <a:pt x="42919" y="2097"/>
                </a:cubicBezTo>
                <a:cubicBezTo>
                  <a:pt x="42828" y="2128"/>
                  <a:pt x="42676" y="2158"/>
                  <a:pt x="42554" y="2158"/>
                </a:cubicBezTo>
                <a:cubicBezTo>
                  <a:pt x="42129" y="2158"/>
                  <a:pt x="41795" y="2188"/>
                  <a:pt x="41764" y="2249"/>
                </a:cubicBezTo>
                <a:cubicBezTo>
                  <a:pt x="41743" y="2271"/>
                  <a:pt x="41691" y="2292"/>
                  <a:pt x="41630" y="2292"/>
                </a:cubicBezTo>
                <a:cubicBezTo>
                  <a:pt x="41605" y="2292"/>
                  <a:pt x="41578" y="2289"/>
                  <a:pt x="41551" y="2280"/>
                </a:cubicBezTo>
                <a:cubicBezTo>
                  <a:pt x="41460" y="2280"/>
                  <a:pt x="41339" y="2280"/>
                  <a:pt x="41278" y="2310"/>
                </a:cubicBezTo>
                <a:cubicBezTo>
                  <a:pt x="41115" y="2392"/>
                  <a:pt x="40734" y="2497"/>
                  <a:pt x="40568" y="2497"/>
                </a:cubicBezTo>
                <a:cubicBezTo>
                  <a:pt x="40548" y="2497"/>
                  <a:pt x="40531" y="2496"/>
                  <a:pt x="40518" y="2492"/>
                </a:cubicBezTo>
                <a:cubicBezTo>
                  <a:pt x="40457" y="2492"/>
                  <a:pt x="40396" y="2492"/>
                  <a:pt x="40366" y="2523"/>
                </a:cubicBezTo>
                <a:cubicBezTo>
                  <a:pt x="40366" y="2584"/>
                  <a:pt x="40001" y="2736"/>
                  <a:pt x="39880" y="2736"/>
                </a:cubicBezTo>
                <a:lnTo>
                  <a:pt x="39667" y="2736"/>
                </a:lnTo>
                <a:cubicBezTo>
                  <a:pt x="39647" y="2746"/>
                  <a:pt x="39623" y="2749"/>
                  <a:pt x="39599" y="2749"/>
                </a:cubicBezTo>
                <a:cubicBezTo>
                  <a:pt x="39552" y="2749"/>
                  <a:pt x="39505" y="2736"/>
                  <a:pt x="39484" y="2736"/>
                </a:cubicBezTo>
                <a:cubicBezTo>
                  <a:pt x="39472" y="2723"/>
                  <a:pt x="39454" y="2716"/>
                  <a:pt x="39431" y="2716"/>
                </a:cubicBezTo>
                <a:cubicBezTo>
                  <a:pt x="39398" y="2716"/>
                  <a:pt x="39355" y="2730"/>
                  <a:pt x="39302" y="2766"/>
                </a:cubicBezTo>
                <a:cubicBezTo>
                  <a:pt x="39241" y="2796"/>
                  <a:pt x="39120" y="2796"/>
                  <a:pt x="39089" y="2796"/>
                </a:cubicBezTo>
                <a:cubicBezTo>
                  <a:pt x="38877" y="2796"/>
                  <a:pt x="38573" y="2857"/>
                  <a:pt x="38542" y="2918"/>
                </a:cubicBezTo>
                <a:cubicBezTo>
                  <a:pt x="38542" y="2918"/>
                  <a:pt x="38451" y="2948"/>
                  <a:pt x="38329" y="2948"/>
                </a:cubicBezTo>
                <a:cubicBezTo>
                  <a:pt x="38177" y="2948"/>
                  <a:pt x="38086" y="2979"/>
                  <a:pt x="38086" y="3040"/>
                </a:cubicBezTo>
                <a:cubicBezTo>
                  <a:pt x="38086" y="3061"/>
                  <a:pt x="38071" y="3083"/>
                  <a:pt x="38062" y="3083"/>
                </a:cubicBezTo>
                <a:cubicBezTo>
                  <a:pt x="38058" y="3083"/>
                  <a:pt x="38056" y="3079"/>
                  <a:pt x="38056" y="3070"/>
                </a:cubicBezTo>
                <a:cubicBezTo>
                  <a:pt x="38035" y="3038"/>
                  <a:pt x="37973" y="3025"/>
                  <a:pt x="37897" y="3025"/>
                </a:cubicBezTo>
                <a:cubicBezTo>
                  <a:pt x="37756" y="3025"/>
                  <a:pt x="37568" y="3071"/>
                  <a:pt x="37509" y="3131"/>
                </a:cubicBezTo>
                <a:cubicBezTo>
                  <a:pt x="37478" y="3192"/>
                  <a:pt x="37418" y="3192"/>
                  <a:pt x="37387" y="3192"/>
                </a:cubicBezTo>
                <a:cubicBezTo>
                  <a:pt x="37365" y="3186"/>
                  <a:pt x="37334" y="3183"/>
                  <a:pt x="37299" y="3183"/>
                </a:cubicBezTo>
                <a:cubicBezTo>
                  <a:pt x="37143" y="3183"/>
                  <a:pt x="36895" y="3233"/>
                  <a:pt x="36870" y="3283"/>
                </a:cubicBezTo>
                <a:cubicBezTo>
                  <a:pt x="36870" y="3283"/>
                  <a:pt x="36718" y="3313"/>
                  <a:pt x="36536" y="3313"/>
                </a:cubicBezTo>
                <a:cubicBezTo>
                  <a:pt x="36495" y="3305"/>
                  <a:pt x="36446" y="3301"/>
                  <a:pt x="36392" y="3301"/>
                </a:cubicBezTo>
                <a:cubicBezTo>
                  <a:pt x="36246" y="3301"/>
                  <a:pt x="36070" y="3329"/>
                  <a:pt x="35959" y="3374"/>
                </a:cubicBezTo>
                <a:cubicBezTo>
                  <a:pt x="35776" y="3404"/>
                  <a:pt x="35624" y="3435"/>
                  <a:pt x="35563" y="3435"/>
                </a:cubicBezTo>
                <a:cubicBezTo>
                  <a:pt x="35503" y="3435"/>
                  <a:pt x="35442" y="3435"/>
                  <a:pt x="35442" y="3465"/>
                </a:cubicBezTo>
                <a:cubicBezTo>
                  <a:pt x="35442" y="3496"/>
                  <a:pt x="35351" y="3526"/>
                  <a:pt x="35229" y="3526"/>
                </a:cubicBezTo>
                <a:cubicBezTo>
                  <a:pt x="35138" y="3526"/>
                  <a:pt x="34925" y="3587"/>
                  <a:pt x="34773" y="3647"/>
                </a:cubicBezTo>
                <a:cubicBezTo>
                  <a:pt x="34621" y="3708"/>
                  <a:pt x="34408" y="3769"/>
                  <a:pt x="34317" y="3769"/>
                </a:cubicBezTo>
                <a:cubicBezTo>
                  <a:pt x="34293" y="3761"/>
                  <a:pt x="34266" y="3757"/>
                  <a:pt x="34240" y="3757"/>
                </a:cubicBezTo>
                <a:cubicBezTo>
                  <a:pt x="34167" y="3757"/>
                  <a:pt x="34096" y="3785"/>
                  <a:pt x="34074" y="3830"/>
                </a:cubicBezTo>
                <a:cubicBezTo>
                  <a:pt x="34013" y="3860"/>
                  <a:pt x="33922" y="3891"/>
                  <a:pt x="33861" y="3891"/>
                </a:cubicBezTo>
                <a:cubicBezTo>
                  <a:pt x="33740" y="3891"/>
                  <a:pt x="33101" y="4043"/>
                  <a:pt x="33071" y="4103"/>
                </a:cubicBezTo>
                <a:cubicBezTo>
                  <a:pt x="33071" y="4103"/>
                  <a:pt x="33041" y="4103"/>
                  <a:pt x="32980" y="4073"/>
                </a:cubicBezTo>
                <a:lnTo>
                  <a:pt x="32767" y="4073"/>
                </a:lnTo>
                <a:cubicBezTo>
                  <a:pt x="32706" y="4103"/>
                  <a:pt x="32585" y="4134"/>
                  <a:pt x="32493" y="4134"/>
                </a:cubicBezTo>
                <a:cubicBezTo>
                  <a:pt x="32402" y="4134"/>
                  <a:pt x="32220" y="4164"/>
                  <a:pt x="32068" y="4195"/>
                </a:cubicBezTo>
                <a:cubicBezTo>
                  <a:pt x="31961" y="4210"/>
                  <a:pt x="31886" y="4217"/>
                  <a:pt x="31829" y="4217"/>
                </a:cubicBezTo>
                <a:cubicBezTo>
                  <a:pt x="31772" y="4217"/>
                  <a:pt x="31734" y="4210"/>
                  <a:pt x="31703" y="4195"/>
                </a:cubicBezTo>
                <a:cubicBezTo>
                  <a:pt x="31680" y="4171"/>
                  <a:pt x="31657" y="4161"/>
                  <a:pt x="31633" y="4161"/>
                </a:cubicBezTo>
                <a:cubicBezTo>
                  <a:pt x="31596" y="4161"/>
                  <a:pt x="31558" y="4187"/>
                  <a:pt x="31521" y="4225"/>
                </a:cubicBezTo>
                <a:cubicBezTo>
                  <a:pt x="31430" y="4255"/>
                  <a:pt x="31308" y="4286"/>
                  <a:pt x="31095" y="4286"/>
                </a:cubicBezTo>
                <a:cubicBezTo>
                  <a:pt x="31019" y="4271"/>
                  <a:pt x="30943" y="4263"/>
                  <a:pt x="30879" y="4263"/>
                </a:cubicBezTo>
                <a:cubicBezTo>
                  <a:pt x="30814" y="4263"/>
                  <a:pt x="30761" y="4271"/>
                  <a:pt x="30730" y="4286"/>
                </a:cubicBezTo>
                <a:cubicBezTo>
                  <a:pt x="30670" y="4316"/>
                  <a:pt x="30578" y="4347"/>
                  <a:pt x="30518" y="4377"/>
                </a:cubicBezTo>
                <a:cubicBezTo>
                  <a:pt x="30477" y="4377"/>
                  <a:pt x="30410" y="4390"/>
                  <a:pt x="30342" y="4390"/>
                </a:cubicBezTo>
                <a:cubicBezTo>
                  <a:pt x="30308" y="4390"/>
                  <a:pt x="30275" y="4387"/>
                  <a:pt x="30244" y="4377"/>
                </a:cubicBezTo>
                <a:cubicBezTo>
                  <a:pt x="30183" y="4377"/>
                  <a:pt x="29971" y="4407"/>
                  <a:pt x="29788" y="4438"/>
                </a:cubicBezTo>
                <a:cubicBezTo>
                  <a:pt x="29606" y="4499"/>
                  <a:pt x="29302" y="4559"/>
                  <a:pt x="29119" y="4590"/>
                </a:cubicBezTo>
                <a:cubicBezTo>
                  <a:pt x="28937" y="4620"/>
                  <a:pt x="28755" y="4681"/>
                  <a:pt x="28724" y="4681"/>
                </a:cubicBezTo>
                <a:cubicBezTo>
                  <a:pt x="28724" y="4696"/>
                  <a:pt x="28717" y="4704"/>
                  <a:pt x="28702" y="4704"/>
                </a:cubicBezTo>
                <a:cubicBezTo>
                  <a:pt x="28686" y="4704"/>
                  <a:pt x="28664" y="4696"/>
                  <a:pt x="28633" y="4681"/>
                </a:cubicBezTo>
                <a:cubicBezTo>
                  <a:pt x="28603" y="4681"/>
                  <a:pt x="28481" y="4681"/>
                  <a:pt x="28329" y="4742"/>
                </a:cubicBezTo>
                <a:cubicBezTo>
                  <a:pt x="28218" y="4786"/>
                  <a:pt x="28107" y="4814"/>
                  <a:pt x="28031" y="4814"/>
                </a:cubicBezTo>
                <a:cubicBezTo>
                  <a:pt x="28004" y="4814"/>
                  <a:pt x="27981" y="4811"/>
                  <a:pt x="27964" y="4803"/>
                </a:cubicBezTo>
                <a:cubicBezTo>
                  <a:pt x="27904" y="4803"/>
                  <a:pt x="27752" y="4803"/>
                  <a:pt x="27600" y="4863"/>
                </a:cubicBezTo>
                <a:cubicBezTo>
                  <a:pt x="27444" y="4908"/>
                  <a:pt x="27337" y="4936"/>
                  <a:pt x="27207" y="4936"/>
                </a:cubicBezTo>
                <a:cubicBezTo>
                  <a:pt x="27160" y="4936"/>
                  <a:pt x="27110" y="4932"/>
                  <a:pt x="27053" y="4924"/>
                </a:cubicBezTo>
                <a:cubicBezTo>
                  <a:pt x="27022" y="4924"/>
                  <a:pt x="26992" y="4954"/>
                  <a:pt x="26992" y="4985"/>
                </a:cubicBezTo>
                <a:cubicBezTo>
                  <a:pt x="26992" y="5015"/>
                  <a:pt x="26901" y="5046"/>
                  <a:pt x="26809" y="5046"/>
                </a:cubicBezTo>
                <a:cubicBezTo>
                  <a:pt x="26749" y="5046"/>
                  <a:pt x="26566" y="5046"/>
                  <a:pt x="26414" y="5076"/>
                </a:cubicBezTo>
                <a:cubicBezTo>
                  <a:pt x="26338" y="5091"/>
                  <a:pt x="26262" y="5099"/>
                  <a:pt x="26198" y="5099"/>
                </a:cubicBezTo>
                <a:cubicBezTo>
                  <a:pt x="26133" y="5099"/>
                  <a:pt x="26080" y="5091"/>
                  <a:pt x="26050" y="5076"/>
                </a:cubicBezTo>
                <a:cubicBezTo>
                  <a:pt x="25989" y="5076"/>
                  <a:pt x="25928" y="5076"/>
                  <a:pt x="25898" y="5106"/>
                </a:cubicBezTo>
                <a:cubicBezTo>
                  <a:pt x="25898" y="5128"/>
                  <a:pt x="25852" y="5149"/>
                  <a:pt x="25793" y="5149"/>
                </a:cubicBezTo>
                <a:cubicBezTo>
                  <a:pt x="25769" y="5149"/>
                  <a:pt x="25742" y="5146"/>
                  <a:pt x="25715" y="5137"/>
                </a:cubicBezTo>
                <a:cubicBezTo>
                  <a:pt x="25624" y="5137"/>
                  <a:pt x="25533" y="5167"/>
                  <a:pt x="25472" y="5228"/>
                </a:cubicBezTo>
                <a:cubicBezTo>
                  <a:pt x="25429" y="5250"/>
                  <a:pt x="25356" y="5271"/>
                  <a:pt x="25273" y="5271"/>
                </a:cubicBezTo>
                <a:cubicBezTo>
                  <a:pt x="25239" y="5271"/>
                  <a:pt x="25204" y="5267"/>
                  <a:pt x="25168" y="5258"/>
                </a:cubicBezTo>
                <a:cubicBezTo>
                  <a:pt x="25046" y="5258"/>
                  <a:pt x="24894" y="5258"/>
                  <a:pt x="24834" y="5289"/>
                </a:cubicBezTo>
                <a:cubicBezTo>
                  <a:pt x="24740" y="5336"/>
                  <a:pt x="24110" y="5400"/>
                  <a:pt x="23808" y="5400"/>
                </a:cubicBezTo>
                <a:cubicBezTo>
                  <a:pt x="23717" y="5400"/>
                  <a:pt x="23655" y="5394"/>
                  <a:pt x="23648" y="5380"/>
                </a:cubicBezTo>
                <a:cubicBezTo>
                  <a:pt x="23618" y="5380"/>
                  <a:pt x="23557" y="5380"/>
                  <a:pt x="23496" y="5441"/>
                </a:cubicBezTo>
                <a:cubicBezTo>
                  <a:pt x="23405" y="5471"/>
                  <a:pt x="23162" y="5532"/>
                  <a:pt x="22828" y="5532"/>
                </a:cubicBezTo>
                <a:cubicBezTo>
                  <a:pt x="22554" y="5532"/>
                  <a:pt x="22250" y="5562"/>
                  <a:pt x="22220" y="5593"/>
                </a:cubicBezTo>
                <a:cubicBezTo>
                  <a:pt x="22159" y="5623"/>
                  <a:pt x="22037" y="5654"/>
                  <a:pt x="21916" y="5654"/>
                </a:cubicBezTo>
                <a:cubicBezTo>
                  <a:pt x="21794" y="5654"/>
                  <a:pt x="21673" y="5654"/>
                  <a:pt x="21642" y="5684"/>
                </a:cubicBezTo>
                <a:cubicBezTo>
                  <a:pt x="21614" y="5712"/>
                  <a:pt x="20938" y="5870"/>
                  <a:pt x="20763" y="5870"/>
                </a:cubicBezTo>
                <a:cubicBezTo>
                  <a:pt x="20748" y="5870"/>
                  <a:pt x="20737" y="5869"/>
                  <a:pt x="20730" y="5866"/>
                </a:cubicBezTo>
                <a:cubicBezTo>
                  <a:pt x="20700" y="5866"/>
                  <a:pt x="20609" y="5897"/>
                  <a:pt x="20548" y="5927"/>
                </a:cubicBezTo>
                <a:cubicBezTo>
                  <a:pt x="20503" y="5972"/>
                  <a:pt x="20459" y="6000"/>
                  <a:pt x="20414" y="6000"/>
                </a:cubicBezTo>
                <a:cubicBezTo>
                  <a:pt x="20398" y="6000"/>
                  <a:pt x="20382" y="5996"/>
                  <a:pt x="20366" y="5988"/>
                </a:cubicBezTo>
                <a:cubicBezTo>
                  <a:pt x="20335" y="5988"/>
                  <a:pt x="20244" y="6018"/>
                  <a:pt x="20153" y="6079"/>
                </a:cubicBezTo>
                <a:cubicBezTo>
                  <a:pt x="20067" y="6101"/>
                  <a:pt x="19996" y="6122"/>
                  <a:pt x="19951" y="6122"/>
                </a:cubicBezTo>
                <a:cubicBezTo>
                  <a:pt x="19933" y="6122"/>
                  <a:pt x="19918" y="6118"/>
                  <a:pt x="19910" y="6110"/>
                </a:cubicBezTo>
                <a:cubicBezTo>
                  <a:pt x="19894" y="6094"/>
                  <a:pt x="19872" y="6087"/>
                  <a:pt x="19849" y="6087"/>
                </a:cubicBezTo>
                <a:cubicBezTo>
                  <a:pt x="19826" y="6087"/>
                  <a:pt x="19803" y="6094"/>
                  <a:pt x="19788" y="6110"/>
                </a:cubicBezTo>
                <a:cubicBezTo>
                  <a:pt x="19758" y="6140"/>
                  <a:pt x="19636" y="6140"/>
                  <a:pt x="19545" y="6140"/>
                </a:cubicBezTo>
                <a:cubicBezTo>
                  <a:pt x="19512" y="6132"/>
                  <a:pt x="19478" y="6128"/>
                  <a:pt x="19442" y="6128"/>
                </a:cubicBezTo>
                <a:cubicBezTo>
                  <a:pt x="19344" y="6128"/>
                  <a:pt x="19239" y="6156"/>
                  <a:pt x="19150" y="6201"/>
                </a:cubicBezTo>
                <a:cubicBezTo>
                  <a:pt x="19061" y="6245"/>
                  <a:pt x="18972" y="6273"/>
                  <a:pt x="18895" y="6273"/>
                </a:cubicBezTo>
                <a:cubicBezTo>
                  <a:pt x="18866" y="6273"/>
                  <a:pt x="18840" y="6270"/>
                  <a:pt x="18815" y="6262"/>
                </a:cubicBezTo>
                <a:cubicBezTo>
                  <a:pt x="18734" y="6238"/>
                  <a:pt x="18617" y="6228"/>
                  <a:pt x="18506" y="6228"/>
                </a:cubicBezTo>
                <a:cubicBezTo>
                  <a:pt x="18325" y="6228"/>
                  <a:pt x="18158" y="6254"/>
                  <a:pt x="18177" y="6292"/>
                </a:cubicBezTo>
                <a:cubicBezTo>
                  <a:pt x="18177" y="6309"/>
                  <a:pt x="18126" y="6327"/>
                  <a:pt x="18048" y="6327"/>
                </a:cubicBezTo>
                <a:cubicBezTo>
                  <a:pt x="17991" y="6327"/>
                  <a:pt x="17920" y="6318"/>
                  <a:pt x="17843" y="6292"/>
                </a:cubicBezTo>
                <a:cubicBezTo>
                  <a:pt x="17820" y="6286"/>
                  <a:pt x="17795" y="6284"/>
                  <a:pt x="17768" y="6284"/>
                </a:cubicBezTo>
                <a:cubicBezTo>
                  <a:pt x="17650" y="6284"/>
                  <a:pt x="17508" y="6333"/>
                  <a:pt x="17508" y="6383"/>
                </a:cubicBezTo>
                <a:cubicBezTo>
                  <a:pt x="17490" y="6421"/>
                  <a:pt x="17424" y="6447"/>
                  <a:pt x="17334" y="6447"/>
                </a:cubicBezTo>
                <a:cubicBezTo>
                  <a:pt x="17278" y="6447"/>
                  <a:pt x="17213" y="6437"/>
                  <a:pt x="17144" y="6413"/>
                </a:cubicBezTo>
                <a:cubicBezTo>
                  <a:pt x="17106" y="6401"/>
                  <a:pt x="17063" y="6394"/>
                  <a:pt x="17019" y="6394"/>
                </a:cubicBezTo>
                <a:cubicBezTo>
                  <a:pt x="16957" y="6394"/>
                  <a:pt x="16893" y="6408"/>
                  <a:pt x="16840" y="6444"/>
                </a:cubicBezTo>
                <a:cubicBezTo>
                  <a:pt x="16794" y="6459"/>
                  <a:pt x="16756" y="6467"/>
                  <a:pt x="16729" y="6467"/>
                </a:cubicBezTo>
                <a:cubicBezTo>
                  <a:pt x="16703" y="6467"/>
                  <a:pt x="16688" y="6459"/>
                  <a:pt x="16688" y="6444"/>
                </a:cubicBezTo>
                <a:lnTo>
                  <a:pt x="16627" y="6444"/>
                </a:lnTo>
                <a:cubicBezTo>
                  <a:pt x="16596" y="6474"/>
                  <a:pt x="16414" y="6505"/>
                  <a:pt x="16262" y="6505"/>
                </a:cubicBezTo>
                <a:cubicBezTo>
                  <a:pt x="16080" y="6535"/>
                  <a:pt x="15928" y="6565"/>
                  <a:pt x="15928" y="6565"/>
                </a:cubicBezTo>
                <a:cubicBezTo>
                  <a:pt x="15928" y="6596"/>
                  <a:pt x="15867" y="6596"/>
                  <a:pt x="15837" y="6596"/>
                </a:cubicBezTo>
                <a:cubicBezTo>
                  <a:pt x="15819" y="6587"/>
                  <a:pt x="15801" y="6583"/>
                  <a:pt x="15784" y="6583"/>
                </a:cubicBezTo>
                <a:cubicBezTo>
                  <a:pt x="15743" y="6583"/>
                  <a:pt x="15706" y="6605"/>
                  <a:pt x="15685" y="6626"/>
                </a:cubicBezTo>
                <a:cubicBezTo>
                  <a:pt x="15654" y="6687"/>
                  <a:pt x="15654" y="6748"/>
                  <a:pt x="15715" y="6748"/>
                </a:cubicBezTo>
                <a:cubicBezTo>
                  <a:pt x="15745" y="6748"/>
                  <a:pt x="15624" y="6778"/>
                  <a:pt x="15441" y="6809"/>
                </a:cubicBezTo>
                <a:cubicBezTo>
                  <a:pt x="15335" y="6844"/>
                  <a:pt x="15238" y="6859"/>
                  <a:pt x="15171" y="6859"/>
                </a:cubicBezTo>
                <a:cubicBezTo>
                  <a:pt x="15123" y="6859"/>
                  <a:pt x="15089" y="6852"/>
                  <a:pt x="15077" y="6839"/>
                </a:cubicBezTo>
                <a:cubicBezTo>
                  <a:pt x="15061" y="6809"/>
                  <a:pt x="14932" y="6793"/>
                  <a:pt x="14796" y="6793"/>
                </a:cubicBezTo>
                <a:cubicBezTo>
                  <a:pt x="14659" y="6793"/>
                  <a:pt x="14514" y="6809"/>
                  <a:pt x="14469" y="6839"/>
                </a:cubicBezTo>
                <a:cubicBezTo>
                  <a:pt x="14454" y="6854"/>
                  <a:pt x="14431" y="6862"/>
                  <a:pt x="14404" y="6862"/>
                </a:cubicBezTo>
                <a:cubicBezTo>
                  <a:pt x="14378" y="6862"/>
                  <a:pt x="14347" y="6854"/>
                  <a:pt x="14317" y="6839"/>
                </a:cubicBezTo>
                <a:cubicBezTo>
                  <a:pt x="14286" y="6824"/>
                  <a:pt x="14248" y="6816"/>
                  <a:pt x="14218" y="6816"/>
                </a:cubicBezTo>
                <a:cubicBezTo>
                  <a:pt x="14188" y="6816"/>
                  <a:pt x="14165" y="6824"/>
                  <a:pt x="14165" y="6839"/>
                </a:cubicBezTo>
                <a:cubicBezTo>
                  <a:pt x="14143" y="6861"/>
                  <a:pt x="14076" y="6882"/>
                  <a:pt x="13996" y="6882"/>
                </a:cubicBezTo>
                <a:cubicBezTo>
                  <a:pt x="13962" y="6882"/>
                  <a:pt x="13927" y="6878"/>
                  <a:pt x="13891" y="6869"/>
                </a:cubicBezTo>
                <a:cubicBezTo>
                  <a:pt x="13856" y="6861"/>
                  <a:pt x="13820" y="6857"/>
                  <a:pt x="13786" y="6857"/>
                </a:cubicBezTo>
                <a:cubicBezTo>
                  <a:pt x="13704" y="6857"/>
                  <a:pt x="13630" y="6878"/>
                  <a:pt x="13587" y="6900"/>
                </a:cubicBezTo>
                <a:cubicBezTo>
                  <a:pt x="13560" y="6927"/>
                  <a:pt x="13539" y="6942"/>
                  <a:pt x="13521" y="6942"/>
                </a:cubicBezTo>
                <a:cubicBezTo>
                  <a:pt x="13499" y="6942"/>
                  <a:pt x="13482" y="6920"/>
                  <a:pt x="13466" y="6869"/>
                </a:cubicBezTo>
                <a:cubicBezTo>
                  <a:pt x="13444" y="6848"/>
                  <a:pt x="13426" y="6838"/>
                  <a:pt x="13413" y="6838"/>
                </a:cubicBezTo>
                <a:cubicBezTo>
                  <a:pt x="13387" y="6838"/>
                  <a:pt x="13375" y="6871"/>
                  <a:pt x="13375" y="6930"/>
                </a:cubicBezTo>
                <a:cubicBezTo>
                  <a:pt x="13375" y="6968"/>
                  <a:pt x="13363" y="6994"/>
                  <a:pt x="13347" y="6994"/>
                </a:cubicBezTo>
                <a:cubicBezTo>
                  <a:pt x="13337" y="6994"/>
                  <a:pt x="13325" y="6984"/>
                  <a:pt x="13314" y="6961"/>
                </a:cubicBezTo>
                <a:cubicBezTo>
                  <a:pt x="13283" y="6930"/>
                  <a:pt x="13223" y="6930"/>
                  <a:pt x="13162" y="6930"/>
                </a:cubicBezTo>
                <a:cubicBezTo>
                  <a:pt x="13101" y="6961"/>
                  <a:pt x="12949" y="6961"/>
                  <a:pt x="12858" y="6961"/>
                </a:cubicBezTo>
                <a:cubicBezTo>
                  <a:pt x="12812" y="6945"/>
                  <a:pt x="12774" y="6938"/>
                  <a:pt x="12748" y="6938"/>
                </a:cubicBezTo>
                <a:cubicBezTo>
                  <a:pt x="12721" y="6938"/>
                  <a:pt x="12706" y="6945"/>
                  <a:pt x="12706" y="6961"/>
                </a:cubicBezTo>
                <a:cubicBezTo>
                  <a:pt x="12706" y="6991"/>
                  <a:pt x="12615" y="7021"/>
                  <a:pt x="12523" y="7021"/>
                </a:cubicBezTo>
                <a:cubicBezTo>
                  <a:pt x="12402" y="7021"/>
                  <a:pt x="12311" y="7052"/>
                  <a:pt x="12311" y="7082"/>
                </a:cubicBezTo>
                <a:cubicBezTo>
                  <a:pt x="12311" y="7113"/>
                  <a:pt x="12280" y="7113"/>
                  <a:pt x="12189" y="7113"/>
                </a:cubicBezTo>
                <a:cubicBezTo>
                  <a:pt x="12178" y="7107"/>
                  <a:pt x="12168" y="7105"/>
                  <a:pt x="12159" y="7105"/>
                </a:cubicBezTo>
                <a:cubicBezTo>
                  <a:pt x="12117" y="7105"/>
                  <a:pt x="12092" y="7154"/>
                  <a:pt x="12068" y="7204"/>
                </a:cubicBezTo>
                <a:lnTo>
                  <a:pt x="12068" y="7295"/>
                </a:lnTo>
                <a:lnTo>
                  <a:pt x="12007" y="7173"/>
                </a:lnTo>
                <a:cubicBezTo>
                  <a:pt x="11968" y="7116"/>
                  <a:pt x="11954" y="7094"/>
                  <a:pt x="11918" y="7094"/>
                </a:cubicBezTo>
                <a:cubicBezTo>
                  <a:pt x="11897" y="7094"/>
                  <a:pt x="11869" y="7101"/>
                  <a:pt x="11824" y="7113"/>
                </a:cubicBezTo>
                <a:cubicBezTo>
                  <a:pt x="11733" y="7143"/>
                  <a:pt x="11642" y="7173"/>
                  <a:pt x="11612" y="7204"/>
                </a:cubicBezTo>
                <a:cubicBezTo>
                  <a:pt x="11581" y="7219"/>
                  <a:pt x="11520" y="7227"/>
                  <a:pt x="11429" y="7227"/>
                </a:cubicBezTo>
                <a:cubicBezTo>
                  <a:pt x="11338" y="7227"/>
                  <a:pt x="11216" y="7219"/>
                  <a:pt x="11064" y="7204"/>
                </a:cubicBezTo>
                <a:cubicBezTo>
                  <a:pt x="10912" y="7204"/>
                  <a:pt x="10821" y="7204"/>
                  <a:pt x="10821" y="7265"/>
                </a:cubicBezTo>
                <a:cubicBezTo>
                  <a:pt x="10821" y="7295"/>
                  <a:pt x="10760" y="7295"/>
                  <a:pt x="10730" y="7295"/>
                </a:cubicBezTo>
                <a:cubicBezTo>
                  <a:pt x="10717" y="7292"/>
                  <a:pt x="10702" y="7290"/>
                  <a:pt x="10687" y="7290"/>
                </a:cubicBezTo>
                <a:cubicBezTo>
                  <a:pt x="10561" y="7290"/>
                  <a:pt x="10376" y="7391"/>
                  <a:pt x="10425" y="7445"/>
                </a:cubicBezTo>
                <a:lnTo>
                  <a:pt x="10425" y="7445"/>
                </a:lnTo>
                <a:cubicBezTo>
                  <a:pt x="10406" y="7443"/>
                  <a:pt x="10361" y="7435"/>
                  <a:pt x="10305" y="7417"/>
                </a:cubicBezTo>
                <a:cubicBezTo>
                  <a:pt x="10244" y="7401"/>
                  <a:pt x="10191" y="7394"/>
                  <a:pt x="10137" y="7394"/>
                </a:cubicBezTo>
                <a:cubicBezTo>
                  <a:pt x="10084" y="7394"/>
                  <a:pt x="10031" y="7401"/>
                  <a:pt x="9970" y="7417"/>
                </a:cubicBezTo>
                <a:cubicBezTo>
                  <a:pt x="9917" y="7452"/>
                  <a:pt x="9884" y="7467"/>
                  <a:pt x="9866" y="7467"/>
                </a:cubicBezTo>
                <a:cubicBezTo>
                  <a:pt x="9854" y="7467"/>
                  <a:pt x="9849" y="7460"/>
                  <a:pt x="9849" y="7447"/>
                </a:cubicBezTo>
                <a:cubicBezTo>
                  <a:pt x="9849" y="7388"/>
                  <a:pt x="9709" y="7355"/>
                  <a:pt x="9594" y="7355"/>
                </a:cubicBezTo>
                <a:cubicBezTo>
                  <a:pt x="9531" y="7355"/>
                  <a:pt x="9475" y="7365"/>
                  <a:pt x="9453" y="7386"/>
                </a:cubicBezTo>
                <a:cubicBezTo>
                  <a:pt x="9453" y="7417"/>
                  <a:pt x="9301" y="7417"/>
                  <a:pt x="9150" y="7417"/>
                </a:cubicBezTo>
                <a:cubicBezTo>
                  <a:pt x="9052" y="7408"/>
                  <a:pt x="8946" y="7404"/>
                  <a:pt x="8851" y="7404"/>
                </a:cubicBezTo>
                <a:cubicBezTo>
                  <a:pt x="8621" y="7404"/>
                  <a:pt x="8452" y="7425"/>
                  <a:pt x="8602" y="7447"/>
                </a:cubicBezTo>
                <a:cubicBezTo>
                  <a:pt x="8694" y="7477"/>
                  <a:pt x="8724" y="7508"/>
                  <a:pt x="8724" y="7569"/>
                </a:cubicBezTo>
                <a:cubicBezTo>
                  <a:pt x="8724" y="7629"/>
                  <a:pt x="8754" y="7690"/>
                  <a:pt x="8785" y="7690"/>
                </a:cubicBezTo>
                <a:cubicBezTo>
                  <a:pt x="8815" y="7705"/>
                  <a:pt x="8815" y="7713"/>
                  <a:pt x="8789" y="7713"/>
                </a:cubicBezTo>
                <a:cubicBezTo>
                  <a:pt x="8762" y="7713"/>
                  <a:pt x="8709" y="7705"/>
                  <a:pt x="8633" y="7690"/>
                </a:cubicBezTo>
                <a:cubicBezTo>
                  <a:pt x="8481" y="7660"/>
                  <a:pt x="8420" y="7629"/>
                  <a:pt x="8420" y="7569"/>
                </a:cubicBezTo>
                <a:cubicBezTo>
                  <a:pt x="8420" y="7508"/>
                  <a:pt x="8359" y="7477"/>
                  <a:pt x="8207" y="7477"/>
                </a:cubicBezTo>
                <a:cubicBezTo>
                  <a:pt x="8158" y="7469"/>
                  <a:pt x="8120" y="7465"/>
                  <a:pt x="8092" y="7465"/>
                </a:cubicBezTo>
                <a:cubicBezTo>
                  <a:pt x="8013" y="7465"/>
                  <a:pt x="8003" y="7494"/>
                  <a:pt x="8025" y="7538"/>
                </a:cubicBezTo>
                <a:cubicBezTo>
                  <a:pt x="8025" y="7599"/>
                  <a:pt x="7994" y="7660"/>
                  <a:pt x="7934" y="7690"/>
                </a:cubicBezTo>
                <a:cubicBezTo>
                  <a:pt x="7891" y="7712"/>
                  <a:pt x="7848" y="7733"/>
                  <a:pt x="7826" y="7733"/>
                </a:cubicBezTo>
                <a:cubicBezTo>
                  <a:pt x="7817" y="7733"/>
                  <a:pt x="7812" y="7729"/>
                  <a:pt x="7812" y="7721"/>
                </a:cubicBezTo>
                <a:cubicBezTo>
                  <a:pt x="7812" y="7712"/>
                  <a:pt x="7804" y="7708"/>
                  <a:pt x="7790" y="7708"/>
                </a:cubicBezTo>
                <a:cubicBezTo>
                  <a:pt x="7756" y="7708"/>
                  <a:pt x="7685" y="7729"/>
                  <a:pt x="7599" y="7751"/>
                </a:cubicBezTo>
                <a:cubicBezTo>
                  <a:pt x="7478" y="7781"/>
                  <a:pt x="7356" y="7812"/>
                  <a:pt x="7356" y="7842"/>
                </a:cubicBezTo>
                <a:cubicBezTo>
                  <a:pt x="7356" y="7872"/>
                  <a:pt x="7379" y="7888"/>
                  <a:pt x="7421" y="7888"/>
                </a:cubicBezTo>
                <a:cubicBezTo>
                  <a:pt x="7463" y="7888"/>
                  <a:pt x="7523" y="7872"/>
                  <a:pt x="7599" y="7842"/>
                </a:cubicBezTo>
                <a:cubicBezTo>
                  <a:pt x="7642" y="7821"/>
                  <a:pt x="7701" y="7799"/>
                  <a:pt x="7742" y="7799"/>
                </a:cubicBezTo>
                <a:cubicBezTo>
                  <a:pt x="7759" y="7799"/>
                  <a:pt x="7773" y="7803"/>
                  <a:pt x="7782" y="7812"/>
                </a:cubicBezTo>
                <a:cubicBezTo>
                  <a:pt x="7836" y="7866"/>
                  <a:pt x="7697" y="7968"/>
                  <a:pt x="7537" y="7968"/>
                </a:cubicBezTo>
                <a:cubicBezTo>
                  <a:pt x="7517" y="7968"/>
                  <a:pt x="7497" y="7967"/>
                  <a:pt x="7478" y="7964"/>
                </a:cubicBezTo>
                <a:cubicBezTo>
                  <a:pt x="7387" y="7964"/>
                  <a:pt x="7295" y="7994"/>
                  <a:pt x="7265" y="7994"/>
                </a:cubicBezTo>
                <a:cubicBezTo>
                  <a:pt x="7250" y="8009"/>
                  <a:pt x="7219" y="8017"/>
                  <a:pt x="7181" y="8017"/>
                </a:cubicBezTo>
                <a:cubicBezTo>
                  <a:pt x="7143" y="8017"/>
                  <a:pt x="7098" y="8009"/>
                  <a:pt x="7052" y="7994"/>
                </a:cubicBezTo>
                <a:cubicBezTo>
                  <a:pt x="7002" y="7981"/>
                  <a:pt x="6972" y="7974"/>
                  <a:pt x="6962" y="7974"/>
                </a:cubicBezTo>
                <a:cubicBezTo>
                  <a:pt x="6946" y="7974"/>
                  <a:pt x="6968" y="7989"/>
                  <a:pt x="7022" y="8024"/>
                </a:cubicBezTo>
                <a:cubicBezTo>
                  <a:pt x="7083" y="8116"/>
                  <a:pt x="7083" y="8116"/>
                  <a:pt x="6991" y="8146"/>
                </a:cubicBezTo>
                <a:cubicBezTo>
                  <a:pt x="6900" y="8146"/>
                  <a:pt x="6870" y="8116"/>
                  <a:pt x="6870" y="8055"/>
                </a:cubicBezTo>
                <a:cubicBezTo>
                  <a:pt x="6892" y="7968"/>
                  <a:pt x="6773" y="7896"/>
                  <a:pt x="6670" y="7896"/>
                </a:cubicBezTo>
                <a:cubicBezTo>
                  <a:pt x="6630" y="7896"/>
                  <a:pt x="6592" y="7907"/>
                  <a:pt x="6566" y="7933"/>
                </a:cubicBezTo>
                <a:cubicBezTo>
                  <a:pt x="6535" y="7933"/>
                  <a:pt x="6566" y="7964"/>
                  <a:pt x="6657" y="7994"/>
                </a:cubicBezTo>
                <a:cubicBezTo>
                  <a:pt x="6748" y="7994"/>
                  <a:pt x="6809" y="8024"/>
                  <a:pt x="6809" y="8055"/>
                </a:cubicBezTo>
                <a:cubicBezTo>
                  <a:pt x="6809" y="8085"/>
                  <a:pt x="6809" y="8176"/>
                  <a:pt x="6839" y="8237"/>
                </a:cubicBezTo>
                <a:cubicBezTo>
                  <a:pt x="6839" y="8298"/>
                  <a:pt x="6809" y="8328"/>
                  <a:pt x="6657" y="8359"/>
                </a:cubicBezTo>
                <a:cubicBezTo>
                  <a:pt x="6535" y="8389"/>
                  <a:pt x="6475" y="8420"/>
                  <a:pt x="6505" y="8480"/>
                </a:cubicBezTo>
                <a:cubicBezTo>
                  <a:pt x="6520" y="8526"/>
                  <a:pt x="6497" y="8549"/>
                  <a:pt x="6459" y="8549"/>
                </a:cubicBezTo>
                <a:cubicBezTo>
                  <a:pt x="6422" y="8549"/>
                  <a:pt x="6368" y="8526"/>
                  <a:pt x="6323" y="8480"/>
                </a:cubicBezTo>
                <a:cubicBezTo>
                  <a:pt x="6311" y="8457"/>
                  <a:pt x="6295" y="8447"/>
                  <a:pt x="6275" y="8447"/>
                </a:cubicBezTo>
                <a:cubicBezTo>
                  <a:pt x="6241" y="8447"/>
                  <a:pt x="6197" y="8473"/>
                  <a:pt x="6140" y="8511"/>
                </a:cubicBezTo>
                <a:cubicBezTo>
                  <a:pt x="6019" y="8572"/>
                  <a:pt x="6019" y="8602"/>
                  <a:pt x="6110" y="8663"/>
                </a:cubicBezTo>
                <a:cubicBezTo>
                  <a:pt x="6171" y="8693"/>
                  <a:pt x="6323" y="8724"/>
                  <a:pt x="6505" y="8724"/>
                </a:cubicBezTo>
                <a:cubicBezTo>
                  <a:pt x="6809" y="8754"/>
                  <a:pt x="6900" y="8845"/>
                  <a:pt x="6596" y="8876"/>
                </a:cubicBezTo>
                <a:cubicBezTo>
                  <a:pt x="6505" y="8876"/>
                  <a:pt x="6323" y="8906"/>
                  <a:pt x="6201" y="8967"/>
                </a:cubicBezTo>
                <a:cubicBezTo>
                  <a:pt x="6049" y="9028"/>
                  <a:pt x="6019" y="9088"/>
                  <a:pt x="6049" y="9179"/>
                </a:cubicBezTo>
                <a:cubicBezTo>
                  <a:pt x="6071" y="9224"/>
                  <a:pt x="6094" y="9252"/>
                  <a:pt x="6116" y="9252"/>
                </a:cubicBezTo>
                <a:cubicBezTo>
                  <a:pt x="6124" y="9252"/>
                  <a:pt x="6132" y="9248"/>
                  <a:pt x="6140" y="9240"/>
                </a:cubicBezTo>
                <a:cubicBezTo>
                  <a:pt x="6140" y="9202"/>
                  <a:pt x="6167" y="9185"/>
                  <a:pt x="6196" y="9185"/>
                </a:cubicBezTo>
                <a:cubicBezTo>
                  <a:pt x="6236" y="9185"/>
                  <a:pt x="6280" y="9218"/>
                  <a:pt x="6262" y="9271"/>
                </a:cubicBezTo>
                <a:cubicBezTo>
                  <a:pt x="6262" y="9324"/>
                  <a:pt x="6180" y="9356"/>
                  <a:pt x="6099" y="9356"/>
                </a:cubicBezTo>
                <a:cubicBezTo>
                  <a:pt x="6041" y="9356"/>
                  <a:pt x="5983" y="9339"/>
                  <a:pt x="5958" y="9301"/>
                </a:cubicBezTo>
                <a:cubicBezTo>
                  <a:pt x="5940" y="9265"/>
                  <a:pt x="5933" y="9251"/>
                  <a:pt x="5918" y="9251"/>
                </a:cubicBezTo>
                <a:cubicBezTo>
                  <a:pt x="5907" y="9251"/>
                  <a:pt x="5892" y="9258"/>
                  <a:pt x="5867" y="9271"/>
                </a:cubicBezTo>
                <a:cubicBezTo>
                  <a:pt x="5836" y="9301"/>
                  <a:pt x="5867" y="9331"/>
                  <a:pt x="5897" y="9331"/>
                </a:cubicBezTo>
                <a:cubicBezTo>
                  <a:pt x="5928" y="9331"/>
                  <a:pt x="5958" y="9362"/>
                  <a:pt x="5928" y="9392"/>
                </a:cubicBezTo>
                <a:cubicBezTo>
                  <a:pt x="5897" y="9423"/>
                  <a:pt x="5958" y="9453"/>
                  <a:pt x="6049" y="9483"/>
                </a:cubicBezTo>
                <a:cubicBezTo>
                  <a:pt x="6262" y="9544"/>
                  <a:pt x="6323" y="9757"/>
                  <a:pt x="6140" y="9787"/>
                </a:cubicBezTo>
                <a:cubicBezTo>
                  <a:pt x="6096" y="9796"/>
                  <a:pt x="6062" y="9800"/>
                  <a:pt x="6037" y="9800"/>
                </a:cubicBezTo>
                <a:cubicBezTo>
                  <a:pt x="5978" y="9800"/>
                  <a:pt x="5976" y="9779"/>
                  <a:pt x="6019" y="9757"/>
                </a:cubicBezTo>
                <a:cubicBezTo>
                  <a:pt x="6049" y="9727"/>
                  <a:pt x="6019" y="9696"/>
                  <a:pt x="5928" y="9666"/>
                </a:cubicBezTo>
                <a:cubicBezTo>
                  <a:pt x="5776" y="9666"/>
                  <a:pt x="5776" y="9666"/>
                  <a:pt x="5867" y="9757"/>
                </a:cubicBezTo>
                <a:cubicBezTo>
                  <a:pt x="5928" y="9818"/>
                  <a:pt x="5958" y="9939"/>
                  <a:pt x="5958" y="10000"/>
                </a:cubicBezTo>
                <a:cubicBezTo>
                  <a:pt x="5958" y="10061"/>
                  <a:pt x="6019" y="10152"/>
                  <a:pt x="6080" y="10183"/>
                </a:cubicBezTo>
                <a:cubicBezTo>
                  <a:pt x="6140" y="10213"/>
                  <a:pt x="6140" y="10213"/>
                  <a:pt x="6049" y="10243"/>
                </a:cubicBezTo>
                <a:cubicBezTo>
                  <a:pt x="5928" y="10274"/>
                  <a:pt x="6049" y="10365"/>
                  <a:pt x="6232" y="10426"/>
                </a:cubicBezTo>
                <a:cubicBezTo>
                  <a:pt x="6323" y="10456"/>
                  <a:pt x="6353" y="10487"/>
                  <a:pt x="6323" y="10487"/>
                </a:cubicBezTo>
                <a:cubicBezTo>
                  <a:pt x="6292" y="10517"/>
                  <a:pt x="6262" y="10517"/>
                  <a:pt x="6232" y="10517"/>
                </a:cubicBezTo>
                <a:cubicBezTo>
                  <a:pt x="6223" y="10508"/>
                  <a:pt x="6214" y="10504"/>
                  <a:pt x="6206" y="10504"/>
                </a:cubicBezTo>
                <a:cubicBezTo>
                  <a:pt x="6186" y="10504"/>
                  <a:pt x="6171" y="10526"/>
                  <a:pt x="6171" y="10547"/>
                </a:cubicBezTo>
                <a:cubicBezTo>
                  <a:pt x="6171" y="10600"/>
                  <a:pt x="6556" y="10675"/>
                  <a:pt x="6739" y="10675"/>
                </a:cubicBezTo>
                <a:cubicBezTo>
                  <a:pt x="6768" y="10675"/>
                  <a:pt x="6792" y="10673"/>
                  <a:pt x="6809" y="10669"/>
                </a:cubicBezTo>
                <a:cubicBezTo>
                  <a:pt x="6836" y="10655"/>
                  <a:pt x="6864" y="10649"/>
                  <a:pt x="6889" y="10649"/>
                </a:cubicBezTo>
                <a:cubicBezTo>
                  <a:pt x="6976" y="10649"/>
                  <a:pt x="7039" y="10720"/>
                  <a:pt x="6991" y="10790"/>
                </a:cubicBezTo>
                <a:cubicBezTo>
                  <a:pt x="6938" y="10843"/>
                  <a:pt x="6834" y="10876"/>
                  <a:pt x="6732" y="10876"/>
                </a:cubicBezTo>
                <a:cubicBezTo>
                  <a:pt x="6659" y="10876"/>
                  <a:pt x="6586" y="10859"/>
                  <a:pt x="6535" y="10821"/>
                </a:cubicBezTo>
                <a:cubicBezTo>
                  <a:pt x="6506" y="10792"/>
                  <a:pt x="6449" y="10791"/>
                  <a:pt x="6391" y="10790"/>
                </a:cubicBezTo>
                <a:lnTo>
                  <a:pt x="6391" y="10790"/>
                </a:lnTo>
                <a:cubicBezTo>
                  <a:pt x="6404" y="10782"/>
                  <a:pt x="6422" y="10771"/>
                  <a:pt x="6444" y="10760"/>
                </a:cubicBezTo>
                <a:cubicBezTo>
                  <a:pt x="6535" y="10699"/>
                  <a:pt x="6535" y="10699"/>
                  <a:pt x="6414" y="10699"/>
                </a:cubicBezTo>
                <a:cubicBezTo>
                  <a:pt x="6353" y="10699"/>
                  <a:pt x="6292" y="10730"/>
                  <a:pt x="6292" y="10760"/>
                </a:cubicBezTo>
                <a:cubicBezTo>
                  <a:pt x="6292" y="10790"/>
                  <a:pt x="6232" y="10790"/>
                  <a:pt x="6171" y="10790"/>
                </a:cubicBezTo>
                <a:cubicBezTo>
                  <a:pt x="6144" y="10782"/>
                  <a:pt x="6125" y="10778"/>
                  <a:pt x="6113" y="10778"/>
                </a:cubicBezTo>
                <a:cubicBezTo>
                  <a:pt x="6082" y="10778"/>
                  <a:pt x="6088" y="10799"/>
                  <a:pt x="6110" y="10821"/>
                </a:cubicBezTo>
                <a:cubicBezTo>
                  <a:pt x="6171" y="10882"/>
                  <a:pt x="6171" y="10912"/>
                  <a:pt x="6080" y="10942"/>
                </a:cubicBezTo>
                <a:cubicBezTo>
                  <a:pt x="5908" y="11007"/>
                  <a:pt x="6070" y="11071"/>
                  <a:pt x="6266" y="11071"/>
                </a:cubicBezTo>
                <a:cubicBezTo>
                  <a:pt x="6347" y="11071"/>
                  <a:pt x="6434" y="11060"/>
                  <a:pt x="6505" y="11034"/>
                </a:cubicBezTo>
                <a:cubicBezTo>
                  <a:pt x="6566" y="11018"/>
                  <a:pt x="6627" y="11011"/>
                  <a:pt x="6676" y="11011"/>
                </a:cubicBezTo>
                <a:cubicBezTo>
                  <a:pt x="6725" y="11011"/>
                  <a:pt x="6763" y="11018"/>
                  <a:pt x="6779" y="11034"/>
                </a:cubicBezTo>
                <a:cubicBezTo>
                  <a:pt x="6866" y="11063"/>
                  <a:pt x="6870" y="11340"/>
                  <a:pt x="6791" y="11340"/>
                </a:cubicBezTo>
                <a:cubicBezTo>
                  <a:pt x="6787" y="11340"/>
                  <a:pt x="6783" y="11339"/>
                  <a:pt x="6779" y="11338"/>
                </a:cubicBezTo>
                <a:cubicBezTo>
                  <a:pt x="6748" y="11338"/>
                  <a:pt x="6657" y="11368"/>
                  <a:pt x="6596" y="11398"/>
                </a:cubicBezTo>
                <a:cubicBezTo>
                  <a:pt x="6551" y="11444"/>
                  <a:pt x="6528" y="11467"/>
                  <a:pt x="6520" y="11467"/>
                </a:cubicBezTo>
                <a:cubicBezTo>
                  <a:pt x="6513" y="11467"/>
                  <a:pt x="6520" y="11444"/>
                  <a:pt x="6535" y="11398"/>
                </a:cubicBezTo>
                <a:cubicBezTo>
                  <a:pt x="6566" y="11338"/>
                  <a:pt x="6566" y="11307"/>
                  <a:pt x="6475" y="11307"/>
                </a:cubicBezTo>
                <a:cubicBezTo>
                  <a:pt x="6414" y="11307"/>
                  <a:pt x="6384" y="11307"/>
                  <a:pt x="6384" y="11338"/>
                </a:cubicBezTo>
                <a:cubicBezTo>
                  <a:pt x="6353" y="11368"/>
                  <a:pt x="6292" y="11368"/>
                  <a:pt x="6232" y="11368"/>
                </a:cubicBezTo>
                <a:cubicBezTo>
                  <a:pt x="6140" y="11368"/>
                  <a:pt x="6080" y="11368"/>
                  <a:pt x="6080" y="11398"/>
                </a:cubicBezTo>
                <a:cubicBezTo>
                  <a:pt x="6056" y="11445"/>
                  <a:pt x="6194" y="11510"/>
                  <a:pt x="6287" y="11510"/>
                </a:cubicBezTo>
                <a:cubicBezTo>
                  <a:pt x="6315" y="11510"/>
                  <a:pt x="6339" y="11504"/>
                  <a:pt x="6353" y="11490"/>
                </a:cubicBezTo>
                <a:cubicBezTo>
                  <a:pt x="6372" y="11477"/>
                  <a:pt x="6389" y="11471"/>
                  <a:pt x="6405" y="11471"/>
                </a:cubicBezTo>
                <a:cubicBezTo>
                  <a:pt x="6467" y="11471"/>
                  <a:pt x="6505" y="11563"/>
                  <a:pt x="6505" y="11733"/>
                </a:cubicBezTo>
                <a:cubicBezTo>
                  <a:pt x="6528" y="11801"/>
                  <a:pt x="6516" y="11835"/>
                  <a:pt x="6484" y="11835"/>
                </a:cubicBezTo>
                <a:cubicBezTo>
                  <a:pt x="6473" y="11835"/>
                  <a:pt x="6459" y="11832"/>
                  <a:pt x="6444" y="11824"/>
                </a:cubicBezTo>
                <a:cubicBezTo>
                  <a:pt x="6429" y="11809"/>
                  <a:pt x="6414" y="11801"/>
                  <a:pt x="6406" y="11801"/>
                </a:cubicBezTo>
                <a:cubicBezTo>
                  <a:pt x="6399" y="11801"/>
                  <a:pt x="6399" y="11809"/>
                  <a:pt x="6414" y="11824"/>
                </a:cubicBezTo>
                <a:cubicBezTo>
                  <a:pt x="6414" y="11854"/>
                  <a:pt x="6444" y="11976"/>
                  <a:pt x="6444" y="12097"/>
                </a:cubicBezTo>
                <a:cubicBezTo>
                  <a:pt x="6444" y="12266"/>
                  <a:pt x="6444" y="12320"/>
                  <a:pt x="6399" y="12320"/>
                </a:cubicBezTo>
                <a:cubicBezTo>
                  <a:pt x="6387" y="12320"/>
                  <a:pt x="6372" y="12317"/>
                  <a:pt x="6353" y="12310"/>
                </a:cubicBezTo>
                <a:cubicBezTo>
                  <a:pt x="6328" y="12298"/>
                  <a:pt x="6298" y="12290"/>
                  <a:pt x="6264" y="12290"/>
                </a:cubicBezTo>
                <a:cubicBezTo>
                  <a:pt x="6217" y="12290"/>
                  <a:pt x="6163" y="12305"/>
                  <a:pt x="6110" y="12341"/>
                </a:cubicBezTo>
                <a:cubicBezTo>
                  <a:pt x="6049" y="12371"/>
                  <a:pt x="5806" y="12432"/>
                  <a:pt x="5563" y="12432"/>
                </a:cubicBezTo>
                <a:cubicBezTo>
                  <a:pt x="5350" y="12462"/>
                  <a:pt x="5107" y="12493"/>
                  <a:pt x="5076" y="12523"/>
                </a:cubicBezTo>
                <a:cubicBezTo>
                  <a:pt x="5046" y="12538"/>
                  <a:pt x="5008" y="12546"/>
                  <a:pt x="4966" y="12546"/>
                </a:cubicBezTo>
                <a:cubicBezTo>
                  <a:pt x="4925" y="12546"/>
                  <a:pt x="4879" y="12538"/>
                  <a:pt x="4833" y="12523"/>
                </a:cubicBezTo>
                <a:cubicBezTo>
                  <a:pt x="4783" y="12510"/>
                  <a:pt x="4717" y="12503"/>
                  <a:pt x="4637" y="12503"/>
                </a:cubicBezTo>
                <a:cubicBezTo>
                  <a:pt x="4525" y="12503"/>
                  <a:pt x="4386" y="12518"/>
                  <a:pt x="4225" y="12553"/>
                </a:cubicBezTo>
                <a:cubicBezTo>
                  <a:pt x="4013" y="12614"/>
                  <a:pt x="3739" y="12645"/>
                  <a:pt x="3496" y="12645"/>
                </a:cubicBezTo>
                <a:cubicBezTo>
                  <a:pt x="3344" y="12645"/>
                  <a:pt x="3253" y="12675"/>
                  <a:pt x="3253" y="12675"/>
                </a:cubicBezTo>
                <a:cubicBezTo>
                  <a:pt x="3253" y="12705"/>
                  <a:pt x="3070" y="12736"/>
                  <a:pt x="2888" y="12736"/>
                </a:cubicBezTo>
                <a:cubicBezTo>
                  <a:pt x="2675" y="12736"/>
                  <a:pt x="2554" y="12736"/>
                  <a:pt x="2554" y="12797"/>
                </a:cubicBezTo>
                <a:cubicBezTo>
                  <a:pt x="2554" y="12827"/>
                  <a:pt x="2523" y="12857"/>
                  <a:pt x="2462" y="12888"/>
                </a:cubicBezTo>
                <a:cubicBezTo>
                  <a:pt x="2394" y="12929"/>
                  <a:pt x="2338" y="12945"/>
                  <a:pt x="2308" y="12945"/>
                </a:cubicBezTo>
                <a:cubicBezTo>
                  <a:pt x="2272" y="12945"/>
                  <a:pt x="2274" y="12921"/>
                  <a:pt x="2341" y="12888"/>
                </a:cubicBezTo>
                <a:cubicBezTo>
                  <a:pt x="2402" y="12857"/>
                  <a:pt x="2402" y="12827"/>
                  <a:pt x="2371" y="12797"/>
                </a:cubicBezTo>
                <a:cubicBezTo>
                  <a:pt x="2353" y="12788"/>
                  <a:pt x="2338" y="12784"/>
                  <a:pt x="2325" y="12784"/>
                </a:cubicBezTo>
                <a:cubicBezTo>
                  <a:pt x="2293" y="12784"/>
                  <a:pt x="2271" y="12805"/>
                  <a:pt x="2250" y="12827"/>
                </a:cubicBezTo>
                <a:cubicBezTo>
                  <a:pt x="2228" y="12848"/>
                  <a:pt x="2161" y="12870"/>
                  <a:pt x="2091" y="12870"/>
                </a:cubicBezTo>
                <a:cubicBezTo>
                  <a:pt x="2063" y="12870"/>
                  <a:pt x="2033" y="12866"/>
                  <a:pt x="2007" y="12857"/>
                </a:cubicBezTo>
                <a:cubicBezTo>
                  <a:pt x="1824" y="12857"/>
                  <a:pt x="1824" y="12857"/>
                  <a:pt x="1915" y="12888"/>
                </a:cubicBezTo>
                <a:cubicBezTo>
                  <a:pt x="2067" y="12949"/>
                  <a:pt x="2037" y="12949"/>
                  <a:pt x="1855" y="13009"/>
                </a:cubicBezTo>
                <a:cubicBezTo>
                  <a:pt x="1763" y="13040"/>
                  <a:pt x="1611" y="13040"/>
                  <a:pt x="1581" y="13040"/>
                </a:cubicBezTo>
                <a:cubicBezTo>
                  <a:pt x="1573" y="13032"/>
                  <a:pt x="1563" y="13028"/>
                  <a:pt x="1552" y="13028"/>
                </a:cubicBezTo>
                <a:cubicBezTo>
                  <a:pt x="1522" y="13028"/>
                  <a:pt x="1490" y="13056"/>
                  <a:pt x="1490" y="13101"/>
                </a:cubicBezTo>
                <a:cubicBezTo>
                  <a:pt x="1471" y="13197"/>
                  <a:pt x="1366" y="13256"/>
                  <a:pt x="1261" y="13256"/>
                </a:cubicBezTo>
                <a:cubicBezTo>
                  <a:pt x="1200" y="13256"/>
                  <a:pt x="1139" y="13236"/>
                  <a:pt x="1095" y="13192"/>
                </a:cubicBezTo>
                <a:cubicBezTo>
                  <a:pt x="1050" y="13169"/>
                  <a:pt x="1022" y="13155"/>
                  <a:pt x="1003" y="13155"/>
                </a:cubicBezTo>
                <a:cubicBezTo>
                  <a:pt x="969" y="13155"/>
                  <a:pt x="962" y="13198"/>
                  <a:pt x="943" y="13313"/>
                </a:cubicBezTo>
                <a:cubicBezTo>
                  <a:pt x="943" y="13435"/>
                  <a:pt x="882" y="13496"/>
                  <a:pt x="791" y="13496"/>
                </a:cubicBezTo>
                <a:cubicBezTo>
                  <a:pt x="780" y="13493"/>
                  <a:pt x="768" y="13492"/>
                  <a:pt x="755" y="13492"/>
                </a:cubicBezTo>
                <a:cubicBezTo>
                  <a:pt x="623" y="13492"/>
                  <a:pt x="398" y="13623"/>
                  <a:pt x="426" y="13678"/>
                </a:cubicBezTo>
                <a:cubicBezTo>
                  <a:pt x="456" y="13708"/>
                  <a:pt x="426" y="13708"/>
                  <a:pt x="365" y="13708"/>
                </a:cubicBezTo>
                <a:cubicBezTo>
                  <a:pt x="213" y="13708"/>
                  <a:pt x="152" y="13891"/>
                  <a:pt x="274" y="14043"/>
                </a:cubicBezTo>
                <a:cubicBezTo>
                  <a:pt x="315" y="14146"/>
                  <a:pt x="300" y="14207"/>
                  <a:pt x="239" y="14207"/>
                </a:cubicBezTo>
                <a:cubicBezTo>
                  <a:pt x="210" y="14207"/>
                  <a:pt x="171" y="14194"/>
                  <a:pt x="122" y="14164"/>
                </a:cubicBezTo>
                <a:cubicBezTo>
                  <a:pt x="100" y="14143"/>
                  <a:pt x="83" y="14133"/>
                  <a:pt x="69" y="14133"/>
                </a:cubicBezTo>
                <a:cubicBezTo>
                  <a:pt x="43" y="14133"/>
                  <a:pt x="31" y="14166"/>
                  <a:pt x="31" y="14225"/>
                </a:cubicBezTo>
                <a:cubicBezTo>
                  <a:pt x="0" y="14286"/>
                  <a:pt x="31" y="14347"/>
                  <a:pt x="61" y="14347"/>
                </a:cubicBezTo>
                <a:cubicBezTo>
                  <a:pt x="77" y="14341"/>
                  <a:pt x="92" y="14339"/>
                  <a:pt x="104" y="14339"/>
                </a:cubicBezTo>
                <a:cubicBezTo>
                  <a:pt x="161" y="14339"/>
                  <a:pt x="177" y="14393"/>
                  <a:pt x="152" y="14468"/>
                </a:cubicBezTo>
                <a:cubicBezTo>
                  <a:pt x="122" y="14499"/>
                  <a:pt x="152" y="14499"/>
                  <a:pt x="213" y="14499"/>
                </a:cubicBezTo>
                <a:lnTo>
                  <a:pt x="274" y="14499"/>
                </a:lnTo>
                <a:cubicBezTo>
                  <a:pt x="274" y="14499"/>
                  <a:pt x="304" y="14560"/>
                  <a:pt x="304" y="14590"/>
                </a:cubicBezTo>
                <a:cubicBezTo>
                  <a:pt x="327" y="14634"/>
                  <a:pt x="316" y="14663"/>
                  <a:pt x="285" y="14663"/>
                </a:cubicBezTo>
                <a:cubicBezTo>
                  <a:pt x="274" y="14663"/>
                  <a:pt x="260" y="14659"/>
                  <a:pt x="244" y="14651"/>
                </a:cubicBezTo>
                <a:cubicBezTo>
                  <a:pt x="152" y="14651"/>
                  <a:pt x="122" y="14681"/>
                  <a:pt x="122" y="14742"/>
                </a:cubicBezTo>
                <a:cubicBezTo>
                  <a:pt x="122" y="14803"/>
                  <a:pt x="152" y="14833"/>
                  <a:pt x="183" y="14833"/>
                </a:cubicBezTo>
                <a:cubicBezTo>
                  <a:pt x="188" y="14828"/>
                  <a:pt x="194" y="14825"/>
                  <a:pt x="199" y="14825"/>
                </a:cubicBezTo>
                <a:cubicBezTo>
                  <a:pt x="221" y="14825"/>
                  <a:pt x="232" y="14875"/>
                  <a:pt x="183" y="14924"/>
                </a:cubicBezTo>
                <a:cubicBezTo>
                  <a:pt x="152" y="14985"/>
                  <a:pt x="152" y="15046"/>
                  <a:pt x="183" y="15046"/>
                </a:cubicBezTo>
                <a:cubicBezTo>
                  <a:pt x="274" y="15046"/>
                  <a:pt x="335" y="15350"/>
                  <a:pt x="274" y="15380"/>
                </a:cubicBezTo>
                <a:cubicBezTo>
                  <a:pt x="266" y="15388"/>
                  <a:pt x="255" y="15392"/>
                  <a:pt x="244" y="15392"/>
                </a:cubicBezTo>
                <a:cubicBezTo>
                  <a:pt x="213" y="15392"/>
                  <a:pt x="175" y="15364"/>
                  <a:pt x="152" y="15319"/>
                </a:cubicBezTo>
                <a:cubicBezTo>
                  <a:pt x="124" y="15286"/>
                  <a:pt x="104" y="15271"/>
                  <a:pt x="92" y="15271"/>
                </a:cubicBezTo>
                <a:cubicBezTo>
                  <a:pt x="36" y="15271"/>
                  <a:pt x="120" y="15558"/>
                  <a:pt x="244" y="15806"/>
                </a:cubicBezTo>
                <a:cubicBezTo>
                  <a:pt x="335" y="15988"/>
                  <a:pt x="426" y="16170"/>
                  <a:pt x="396" y="16201"/>
                </a:cubicBezTo>
                <a:cubicBezTo>
                  <a:pt x="396" y="16262"/>
                  <a:pt x="426" y="16292"/>
                  <a:pt x="456" y="16322"/>
                </a:cubicBezTo>
                <a:cubicBezTo>
                  <a:pt x="517" y="16353"/>
                  <a:pt x="548" y="16414"/>
                  <a:pt x="517" y="16444"/>
                </a:cubicBezTo>
                <a:cubicBezTo>
                  <a:pt x="517" y="16505"/>
                  <a:pt x="548" y="16535"/>
                  <a:pt x="578" y="16566"/>
                </a:cubicBezTo>
                <a:cubicBezTo>
                  <a:pt x="608" y="16566"/>
                  <a:pt x="669" y="16626"/>
                  <a:pt x="669" y="16718"/>
                </a:cubicBezTo>
                <a:cubicBezTo>
                  <a:pt x="700" y="16809"/>
                  <a:pt x="760" y="16900"/>
                  <a:pt x="882" y="16930"/>
                </a:cubicBezTo>
                <a:cubicBezTo>
                  <a:pt x="973" y="16961"/>
                  <a:pt x="1095" y="17082"/>
                  <a:pt x="1155" y="17143"/>
                </a:cubicBezTo>
                <a:cubicBezTo>
                  <a:pt x="1277" y="17356"/>
                  <a:pt x="1551" y="17569"/>
                  <a:pt x="1703" y="17569"/>
                </a:cubicBezTo>
                <a:cubicBezTo>
                  <a:pt x="1733" y="17569"/>
                  <a:pt x="1794" y="17599"/>
                  <a:pt x="1794" y="17629"/>
                </a:cubicBezTo>
                <a:cubicBezTo>
                  <a:pt x="1763" y="17660"/>
                  <a:pt x="1885" y="17721"/>
                  <a:pt x="2007" y="17812"/>
                </a:cubicBezTo>
                <a:cubicBezTo>
                  <a:pt x="2159" y="17903"/>
                  <a:pt x="2280" y="17964"/>
                  <a:pt x="2493" y="17964"/>
                </a:cubicBezTo>
                <a:cubicBezTo>
                  <a:pt x="2591" y="17982"/>
                  <a:pt x="2707" y="17989"/>
                  <a:pt x="2829" y="17989"/>
                </a:cubicBezTo>
                <a:cubicBezTo>
                  <a:pt x="3124" y="17989"/>
                  <a:pt x="3454" y="17946"/>
                  <a:pt x="3648" y="17903"/>
                </a:cubicBezTo>
                <a:cubicBezTo>
                  <a:pt x="3739" y="17873"/>
                  <a:pt x="4256" y="17812"/>
                  <a:pt x="4773" y="17751"/>
                </a:cubicBezTo>
                <a:cubicBezTo>
                  <a:pt x="5289" y="17721"/>
                  <a:pt x="6110" y="17629"/>
                  <a:pt x="6596" y="17599"/>
                </a:cubicBezTo>
                <a:cubicBezTo>
                  <a:pt x="6968" y="17559"/>
                  <a:pt x="7212" y="17537"/>
                  <a:pt x="7366" y="17537"/>
                </a:cubicBezTo>
                <a:cubicBezTo>
                  <a:pt x="7566" y="17537"/>
                  <a:pt x="7616" y="17574"/>
                  <a:pt x="7599" y="17660"/>
                </a:cubicBezTo>
                <a:cubicBezTo>
                  <a:pt x="7599" y="17690"/>
                  <a:pt x="7630" y="17721"/>
                  <a:pt x="7691" y="17751"/>
                </a:cubicBezTo>
                <a:cubicBezTo>
                  <a:pt x="7873" y="17751"/>
                  <a:pt x="8116" y="17994"/>
                  <a:pt x="8359" y="18389"/>
                </a:cubicBezTo>
                <a:cubicBezTo>
                  <a:pt x="8481" y="18572"/>
                  <a:pt x="8633" y="18785"/>
                  <a:pt x="8694" y="18815"/>
                </a:cubicBezTo>
                <a:cubicBezTo>
                  <a:pt x="8724" y="18876"/>
                  <a:pt x="8754" y="18936"/>
                  <a:pt x="8754" y="18936"/>
                </a:cubicBezTo>
                <a:cubicBezTo>
                  <a:pt x="8754" y="18967"/>
                  <a:pt x="8815" y="18997"/>
                  <a:pt x="8906" y="18997"/>
                </a:cubicBezTo>
                <a:cubicBezTo>
                  <a:pt x="8998" y="19028"/>
                  <a:pt x="9058" y="19058"/>
                  <a:pt x="9058" y="19088"/>
                </a:cubicBezTo>
                <a:cubicBezTo>
                  <a:pt x="9058" y="19119"/>
                  <a:pt x="9089" y="19119"/>
                  <a:pt x="9150" y="19149"/>
                </a:cubicBezTo>
                <a:cubicBezTo>
                  <a:pt x="9210" y="19149"/>
                  <a:pt x="9271" y="19210"/>
                  <a:pt x="9301" y="19301"/>
                </a:cubicBezTo>
                <a:cubicBezTo>
                  <a:pt x="9362" y="19362"/>
                  <a:pt x="9423" y="19423"/>
                  <a:pt x="9514" y="19423"/>
                </a:cubicBezTo>
                <a:cubicBezTo>
                  <a:pt x="9666" y="19423"/>
                  <a:pt x="9940" y="19544"/>
                  <a:pt x="9940" y="19575"/>
                </a:cubicBezTo>
                <a:cubicBezTo>
                  <a:pt x="9940" y="19605"/>
                  <a:pt x="10001" y="19666"/>
                  <a:pt x="10092" y="19696"/>
                </a:cubicBezTo>
                <a:cubicBezTo>
                  <a:pt x="10183" y="19727"/>
                  <a:pt x="10305" y="19788"/>
                  <a:pt x="10365" y="19818"/>
                </a:cubicBezTo>
                <a:cubicBezTo>
                  <a:pt x="10423" y="19876"/>
                  <a:pt x="10469" y="19897"/>
                  <a:pt x="10533" y="19897"/>
                </a:cubicBezTo>
                <a:cubicBezTo>
                  <a:pt x="10570" y="19897"/>
                  <a:pt x="10614" y="19890"/>
                  <a:pt x="10669" y="19879"/>
                </a:cubicBezTo>
                <a:cubicBezTo>
                  <a:pt x="10821" y="19879"/>
                  <a:pt x="10882" y="19879"/>
                  <a:pt x="10973" y="19940"/>
                </a:cubicBezTo>
                <a:cubicBezTo>
                  <a:pt x="11023" y="19990"/>
                  <a:pt x="11046" y="20012"/>
                  <a:pt x="11071" y="20012"/>
                </a:cubicBezTo>
                <a:cubicBezTo>
                  <a:pt x="11092" y="20012"/>
                  <a:pt x="11115" y="19997"/>
                  <a:pt x="11156" y="19970"/>
                </a:cubicBezTo>
                <a:cubicBezTo>
                  <a:pt x="11186" y="19940"/>
                  <a:pt x="11277" y="19909"/>
                  <a:pt x="11338" y="19909"/>
                </a:cubicBezTo>
                <a:cubicBezTo>
                  <a:pt x="11399" y="19909"/>
                  <a:pt x="11581" y="19909"/>
                  <a:pt x="11764" y="19879"/>
                </a:cubicBezTo>
                <a:lnTo>
                  <a:pt x="12068" y="19788"/>
                </a:lnTo>
                <a:lnTo>
                  <a:pt x="12371" y="19940"/>
                </a:lnTo>
                <a:cubicBezTo>
                  <a:pt x="12615" y="20061"/>
                  <a:pt x="12767" y="20092"/>
                  <a:pt x="13557" y="20183"/>
                </a:cubicBezTo>
                <a:cubicBezTo>
                  <a:pt x="14043" y="20244"/>
                  <a:pt x="14803" y="20274"/>
                  <a:pt x="15198" y="20304"/>
                </a:cubicBezTo>
                <a:cubicBezTo>
                  <a:pt x="15593" y="20304"/>
                  <a:pt x="16110" y="20335"/>
                  <a:pt x="16353" y="20335"/>
                </a:cubicBezTo>
                <a:cubicBezTo>
                  <a:pt x="16596" y="20335"/>
                  <a:pt x="16840" y="20335"/>
                  <a:pt x="16870" y="20304"/>
                </a:cubicBezTo>
                <a:lnTo>
                  <a:pt x="17022" y="20304"/>
                </a:lnTo>
                <a:cubicBezTo>
                  <a:pt x="17037" y="20319"/>
                  <a:pt x="17303" y="20327"/>
                  <a:pt x="17581" y="20327"/>
                </a:cubicBezTo>
                <a:cubicBezTo>
                  <a:pt x="17858" y="20327"/>
                  <a:pt x="18147" y="20319"/>
                  <a:pt x="18207" y="20304"/>
                </a:cubicBezTo>
                <a:lnTo>
                  <a:pt x="18633" y="20304"/>
                </a:lnTo>
                <a:cubicBezTo>
                  <a:pt x="18815" y="20304"/>
                  <a:pt x="19180" y="20304"/>
                  <a:pt x="19454" y="20274"/>
                </a:cubicBezTo>
                <a:lnTo>
                  <a:pt x="20031" y="20274"/>
                </a:lnTo>
                <a:cubicBezTo>
                  <a:pt x="20092" y="20274"/>
                  <a:pt x="20214" y="20274"/>
                  <a:pt x="20274" y="20244"/>
                </a:cubicBezTo>
                <a:lnTo>
                  <a:pt x="20609" y="20244"/>
                </a:lnTo>
                <a:cubicBezTo>
                  <a:pt x="20730" y="20244"/>
                  <a:pt x="20821" y="20244"/>
                  <a:pt x="20852" y="20213"/>
                </a:cubicBezTo>
                <a:lnTo>
                  <a:pt x="21125" y="20213"/>
                </a:lnTo>
                <a:cubicBezTo>
                  <a:pt x="21247" y="20213"/>
                  <a:pt x="21399" y="20213"/>
                  <a:pt x="21460" y="20183"/>
                </a:cubicBezTo>
                <a:cubicBezTo>
                  <a:pt x="21521" y="20183"/>
                  <a:pt x="21595" y="20169"/>
                  <a:pt x="21656" y="20169"/>
                </a:cubicBezTo>
                <a:cubicBezTo>
                  <a:pt x="21686" y="20169"/>
                  <a:pt x="21713" y="20173"/>
                  <a:pt x="21733" y="20183"/>
                </a:cubicBezTo>
                <a:cubicBezTo>
                  <a:pt x="21825" y="20183"/>
                  <a:pt x="21916" y="20183"/>
                  <a:pt x="21946" y="20152"/>
                </a:cubicBezTo>
                <a:cubicBezTo>
                  <a:pt x="21977" y="20152"/>
                  <a:pt x="22007" y="20122"/>
                  <a:pt x="22037" y="20122"/>
                </a:cubicBezTo>
                <a:cubicBezTo>
                  <a:pt x="22073" y="20131"/>
                  <a:pt x="22140" y="20135"/>
                  <a:pt x="22229" y="20135"/>
                </a:cubicBezTo>
                <a:cubicBezTo>
                  <a:pt x="22444" y="20135"/>
                  <a:pt x="22788" y="20113"/>
                  <a:pt x="23132" y="20092"/>
                </a:cubicBezTo>
                <a:cubicBezTo>
                  <a:pt x="23405" y="20092"/>
                  <a:pt x="23679" y="20061"/>
                  <a:pt x="23679" y="20061"/>
                </a:cubicBezTo>
                <a:cubicBezTo>
                  <a:pt x="23709" y="20061"/>
                  <a:pt x="23800" y="20061"/>
                  <a:pt x="23922" y="20031"/>
                </a:cubicBezTo>
                <a:cubicBezTo>
                  <a:pt x="24074" y="20000"/>
                  <a:pt x="25168" y="19940"/>
                  <a:pt x="25259" y="19940"/>
                </a:cubicBezTo>
                <a:cubicBezTo>
                  <a:pt x="25259" y="19940"/>
                  <a:pt x="25320" y="19909"/>
                  <a:pt x="25350" y="19909"/>
                </a:cubicBezTo>
                <a:cubicBezTo>
                  <a:pt x="25472" y="19879"/>
                  <a:pt x="26019" y="19848"/>
                  <a:pt x="26141" y="19848"/>
                </a:cubicBezTo>
                <a:lnTo>
                  <a:pt x="26445" y="19848"/>
                </a:lnTo>
                <a:cubicBezTo>
                  <a:pt x="26536" y="19818"/>
                  <a:pt x="27053" y="19757"/>
                  <a:pt x="27600" y="19696"/>
                </a:cubicBezTo>
                <a:cubicBezTo>
                  <a:pt x="28542" y="19605"/>
                  <a:pt x="29028" y="19544"/>
                  <a:pt x="29332" y="19514"/>
                </a:cubicBezTo>
                <a:cubicBezTo>
                  <a:pt x="29423" y="19514"/>
                  <a:pt x="29697" y="19484"/>
                  <a:pt x="30001" y="19453"/>
                </a:cubicBezTo>
                <a:cubicBezTo>
                  <a:pt x="30548" y="19392"/>
                  <a:pt x="32402" y="19149"/>
                  <a:pt x="33132" y="19028"/>
                </a:cubicBezTo>
                <a:cubicBezTo>
                  <a:pt x="33375" y="18997"/>
                  <a:pt x="33618" y="18967"/>
                  <a:pt x="33648" y="18967"/>
                </a:cubicBezTo>
                <a:cubicBezTo>
                  <a:pt x="33679" y="18967"/>
                  <a:pt x="33861" y="18967"/>
                  <a:pt x="34044" y="18936"/>
                </a:cubicBezTo>
                <a:cubicBezTo>
                  <a:pt x="34226" y="18906"/>
                  <a:pt x="34530" y="18845"/>
                  <a:pt x="34773" y="18815"/>
                </a:cubicBezTo>
                <a:cubicBezTo>
                  <a:pt x="34986" y="18785"/>
                  <a:pt x="35229" y="18754"/>
                  <a:pt x="35259" y="18754"/>
                </a:cubicBezTo>
                <a:cubicBezTo>
                  <a:pt x="35320" y="18724"/>
                  <a:pt x="35472" y="18693"/>
                  <a:pt x="35624" y="18693"/>
                </a:cubicBezTo>
                <a:cubicBezTo>
                  <a:pt x="35807" y="18663"/>
                  <a:pt x="36262" y="18602"/>
                  <a:pt x="36688" y="18511"/>
                </a:cubicBezTo>
                <a:cubicBezTo>
                  <a:pt x="37114" y="18450"/>
                  <a:pt x="37478" y="18389"/>
                  <a:pt x="37509" y="18389"/>
                </a:cubicBezTo>
                <a:cubicBezTo>
                  <a:pt x="37600" y="18389"/>
                  <a:pt x="38360" y="18268"/>
                  <a:pt x="39363" y="18085"/>
                </a:cubicBezTo>
                <a:cubicBezTo>
                  <a:pt x="40366" y="17933"/>
                  <a:pt x="44986" y="17052"/>
                  <a:pt x="45047" y="17022"/>
                </a:cubicBezTo>
                <a:cubicBezTo>
                  <a:pt x="45047" y="17022"/>
                  <a:pt x="45442" y="16930"/>
                  <a:pt x="45898" y="16839"/>
                </a:cubicBezTo>
                <a:cubicBezTo>
                  <a:pt x="46354" y="16748"/>
                  <a:pt x="46779" y="16687"/>
                  <a:pt x="46840" y="16657"/>
                </a:cubicBezTo>
                <a:cubicBezTo>
                  <a:pt x="46901" y="16626"/>
                  <a:pt x="47205" y="16566"/>
                  <a:pt x="47509" y="16505"/>
                </a:cubicBezTo>
                <a:cubicBezTo>
                  <a:pt x="47782" y="16444"/>
                  <a:pt x="48208" y="16353"/>
                  <a:pt x="48421" y="16292"/>
                </a:cubicBezTo>
                <a:cubicBezTo>
                  <a:pt x="48603" y="16262"/>
                  <a:pt x="48937" y="16170"/>
                  <a:pt x="49150" y="16140"/>
                </a:cubicBezTo>
                <a:cubicBezTo>
                  <a:pt x="49819" y="16019"/>
                  <a:pt x="51552" y="15532"/>
                  <a:pt x="52007" y="15319"/>
                </a:cubicBezTo>
                <a:cubicBezTo>
                  <a:pt x="52372" y="15167"/>
                  <a:pt x="52828" y="14833"/>
                  <a:pt x="52859" y="14742"/>
                </a:cubicBezTo>
                <a:cubicBezTo>
                  <a:pt x="52859" y="14712"/>
                  <a:pt x="52980" y="14590"/>
                  <a:pt x="53132" y="14499"/>
                </a:cubicBezTo>
                <a:cubicBezTo>
                  <a:pt x="53284" y="14347"/>
                  <a:pt x="53406" y="14195"/>
                  <a:pt x="53436" y="14073"/>
                </a:cubicBezTo>
                <a:cubicBezTo>
                  <a:pt x="53466" y="13982"/>
                  <a:pt x="53497" y="13830"/>
                  <a:pt x="53558" y="13769"/>
                </a:cubicBezTo>
                <a:cubicBezTo>
                  <a:pt x="53588" y="13678"/>
                  <a:pt x="53558" y="13556"/>
                  <a:pt x="53527" y="13465"/>
                </a:cubicBezTo>
                <a:cubicBezTo>
                  <a:pt x="53466" y="13374"/>
                  <a:pt x="53436" y="13253"/>
                  <a:pt x="53436" y="13222"/>
                </a:cubicBezTo>
                <a:cubicBezTo>
                  <a:pt x="53436" y="13192"/>
                  <a:pt x="53375" y="13070"/>
                  <a:pt x="53284" y="12979"/>
                </a:cubicBezTo>
                <a:cubicBezTo>
                  <a:pt x="53071" y="12736"/>
                  <a:pt x="53102" y="12645"/>
                  <a:pt x="53345" y="12553"/>
                </a:cubicBezTo>
                <a:cubicBezTo>
                  <a:pt x="53466" y="12523"/>
                  <a:pt x="53679" y="12432"/>
                  <a:pt x="53831" y="12341"/>
                </a:cubicBezTo>
                <a:cubicBezTo>
                  <a:pt x="53983" y="12280"/>
                  <a:pt x="54287" y="12158"/>
                  <a:pt x="54470" y="12128"/>
                </a:cubicBezTo>
                <a:cubicBezTo>
                  <a:pt x="55108" y="11976"/>
                  <a:pt x="56020" y="11763"/>
                  <a:pt x="56384" y="11642"/>
                </a:cubicBezTo>
                <a:cubicBezTo>
                  <a:pt x="56567" y="11581"/>
                  <a:pt x="56749" y="11520"/>
                  <a:pt x="56780" y="11520"/>
                </a:cubicBezTo>
                <a:cubicBezTo>
                  <a:pt x="56784" y="11521"/>
                  <a:pt x="56790" y="11522"/>
                  <a:pt x="56798" y="11522"/>
                </a:cubicBezTo>
                <a:cubicBezTo>
                  <a:pt x="56955" y="11522"/>
                  <a:pt x="57786" y="11244"/>
                  <a:pt x="57843" y="11186"/>
                </a:cubicBezTo>
                <a:cubicBezTo>
                  <a:pt x="57874" y="11155"/>
                  <a:pt x="57935" y="11155"/>
                  <a:pt x="57995" y="11155"/>
                </a:cubicBezTo>
                <a:cubicBezTo>
                  <a:pt x="58087" y="11155"/>
                  <a:pt x="58664" y="11003"/>
                  <a:pt x="58907" y="10882"/>
                </a:cubicBezTo>
                <a:cubicBezTo>
                  <a:pt x="59007" y="10832"/>
                  <a:pt x="59126" y="10782"/>
                  <a:pt x="59183" y="10782"/>
                </a:cubicBezTo>
                <a:cubicBezTo>
                  <a:pt x="59196" y="10782"/>
                  <a:pt x="59206" y="10785"/>
                  <a:pt x="59211" y="10790"/>
                </a:cubicBezTo>
                <a:cubicBezTo>
                  <a:pt x="59302" y="10790"/>
                  <a:pt x="60761" y="10061"/>
                  <a:pt x="60792" y="10000"/>
                </a:cubicBezTo>
                <a:cubicBezTo>
                  <a:pt x="60792" y="9970"/>
                  <a:pt x="60822" y="9939"/>
                  <a:pt x="60883" y="9879"/>
                </a:cubicBezTo>
                <a:cubicBezTo>
                  <a:pt x="61035" y="9787"/>
                  <a:pt x="61187" y="9575"/>
                  <a:pt x="61309" y="9240"/>
                </a:cubicBezTo>
                <a:cubicBezTo>
                  <a:pt x="61339" y="9088"/>
                  <a:pt x="61400" y="8967"/>
                  <a:pt x="61461" y="8967"/>
                </a:cubicBezTo>
                <a:cubicBezTo>
                  <a:pt x="61582" y="8936"/>
                  <a:pt x="61552" y="8602"/>
                  <a:pt x="61369" y="8328"/>
                </a:cubicBezTo>
                <a:cubicBezTo>
                  <a:pt x="61278" y="8176"/>
                  <a:pt x="61217" y="7994"/>
                  <a:pt x="61217" y="7933"/>
                </a:cubicBezTo>
                <a:cubicBezTo>
                  <a:pt x="61217" y="7903"/>
                  <a:pt x="61157" y="7812"/>
                  <a:pt x="61096" y="7751"/>
                </a:cubicBezTo>
                <a:cubicBezTo>
                  <a:pt x="61035" y="7690"/>
                  <a:pt x="60974" y="7599"/>
                  <a:pt x="60944" y="7538"/>
                </a:cubicBezTo>
                <a:cubicBezTo>
                  <a:pt x="60883" y="7356"/>
                  <a:pt x="60488" y="7052"/>
                  <a:pt x="60062" y="6778"/>
                </a:cubicBezTo>
                <a:cubicBezTo>
                  <a:pt x="59850" y="6657"/>
                  <a:pt x="59698" y="6535"/>
                  <a:pt x="59698" y="6505"/>
                </a:cubicBezTo>
                <a:cubicBezTo>
                  <a:pt x="59698" y="6474"/>
                  <a:pt x="60093" y="6262"/>
                  <a:pt x="60549" y="6049"/>
                </a:cubicBezTo>
                <a:cubicBezTo>
                  <a:pt x="61369" y="5654"/>
                  <a:pt x="61825" y="5410"/>
                  <a:pt x="61856" y="5380"/>
                </a:cubicBezTo>
                <a:cubicBezTo>
                  <a:pt x="61856" y="5350"/>
                  <a:pt x="62038" y="5228"/>
                  <a:pt x="62220" y="5137"/>
                </a:cubicBezTo>
                <a:cubicBezTo>
                  <a:pt x="62372" y="5046"/>
                  <a:pt x="62676" y="4711"/>
                  <a:pt x="62646" y="4681"/>
                </a:cubicBezTo>
                <a:cubicBezTo>
                  <a:pt x="62616" y="4681"/>
                  <a:pt x="62676" y="4559"/>
                  <a:pt x="62768" y="4438"/>
                </a:cubicBezTo>
                <a:cubicBezTo>
                  <a:pt x="63041" y="4073"/>
                  <a:pt x="63071" y="3526"/>
                  <a:pt x="62859" y="3435"/>
                </a:cubicBezTo>
                <a:cubicBezTo>
                  <a:pt x="62798" y="3435"/>
                  <a:pt x="62768" y="3374"/>
                  <a:pt x="62768" y="3313"/>
                </a:cubicBezTo>
                <a:cubicBezTo>
                  <a:pt x="62779" y="3279"/>
                  <a:pt x="62790" y="3262"/>
                  <a:pt x="62807" y="3262"/>
                </a:cubicBezTo>
                <a:cubicBezTo>
                  <a:pt x="62834" y="3262"/>
                  <a:pt x="62874" y="3309"/>
                  <a:pt x="62950" y="3404"/>
                </a:cubicBezTo>
                <a:cubicBezTo>
                  <a:pt x="63016" y="3470"/>
                  <a:pt x="63081" y="3520"/>
                  <a:pt x="63113" y="3520"/>
                </a:cubicBezTo>
                <a:cubicBezTo>
                  <a:pt x="63125" y="3520"/>
                  <a:pt x="63132" y="3512"/>
                  <a:pt x="63132" y="3496"/>
                </a:cubicBezTo>
                <a:cubicBezTo>
                  <a:pt x="63132" y="3496"/>
                  <a:pt x="63102" y="3404"/>
                  <a:pt x="63041" y="3374"/>
                </a:cubicBezTo>
                <a:cubicBezTo>
                  <a:pt x="62980" y="3344"/>
                  <a:pt x="62950" y="3252"/>
                  <a:pt x="62950" y="3222"/>
                </a:cubicBezTo>
                <a:cubicBezTo>
                  <a:pt x="62950" y="3161"/>
                  <a:pt x="62920" y="3070"/>
                  <a:pt x="62889" y="3009"/>
                </a:cubicBezTo>
                <a:cubicBezTo>
                  <a:pt x="62857" y="2944"/>
                  <a:pt x="62841" y="2914"/>
                  <a:pt x="62816" y="2914"/>
                </a:cubicBezTo>
                <a:cubicBezTo>
                  <a:pt x="62793" y="2914"/>
                  <a:pt x="62763" y="2936"/>
                  <a:pt x="62707" y="2979"/>
                </a:cubicBezTo>
                <a:cubicBezTo>
                  <a:pt x="62676" y="2994"/>
                  <a:pt x="62654" y="3002"/>
                  <a:pt x="62631" y="3002"/>
                </a:cubicBezTo>
                <a:cubicBezTo>
                  <a:pt x="62608" y="3002"/>
                  <a:pt x="62585" y="2994"/>
                  <a:pt x="62555" y="2979"/>
                </a:cubicBezTo>
                <a:cubicBezTo>
                  <a:pt x="62524" y="2918"/>
                  <a:pt x="62585" y="2888"/>
                  <a:pt x="62676" y="2857"/>
                </a:cubicBezTo>
                <a:cubicBezTo>
                  <a:pt x="62737" y="2827"/>
                  <a:pt x="62768" y="2796"/>
                  <a:pt x="62737" y="2796"/>
                </a:cubicBezTo>
                <a:cubicBezTo>
                  <a:pt x="62676" y="2796"/>
                  <a:pt x="62646" y="2766"/>
                  <a:pt x="62676" y="2736"/>
                </a:cubicBezTo>
                <a:cubicBezTo>
                  <a:pt x="62707" y="2705"/>
                  <a:pt x="62676" y="2644"/>
                  <a:pt x="62616" y="2614"/>
                </a:cubicBezTo>
                <a:cubicBezTo>
                  <a:pt x="62555" y="2614"/>
                  <a:pt x="62524" y="2553"/>
                  <a:pt x="62524" y="2523"/>
                </a:cubicBezTo>
                <a:cubicBezTo>
                  <a:pt x="62524" y="2462"/>
                  <a:pt x="62494" y="2432"/>
                  <a:pt x="62464" y="2401"/>
                </a:cubicBezTo>
                <a:cubicBezTo>
                  <a:pt x="62433" y="2401"/>
                  <a:pt x="62403" y="2432"/>
                  <a:pt x="62403" y="2462"/>
                </a:cubicBezTo>
                <a:cubicBezTo>
                  <a:pt x="62403" y="2523"/>
                  <a:pt x="62342" y="2584"/>
                  <a:pt x="62281" y="2584"/>
                </a:cubicBezTo>
                <a:cubicBezTo>
                  <a:pt x="62220" y="2584"/>
                  <a:pt x="62220" y="2553"/>
                  <a:pt x="62251" y="2492"/>
                </a:cubicBezTo>
                <a:cubicBezTo>
                  <a:pt x="62281" y="2432"/>
                  <a:pt x="62251" y="2401"/>
                  <a:pt x="62129" y="2401"/>
                </a:cubicBezTo>
                <a:cubicBezTo>
                  <a:pt x="61977" y="2401"/>
                  <a:pt x="61947" y="2371"/>
                  <a:pt x="62008" y="2340"/>
                </a:cubicBezTo>
                <a:cubicBezTo>
                  <a:pt x="62129" y="2310"/>
                  <a:pt x="62129" y="2249"/>
                  <a:pt x="62038" y="2219"/>
                </a:cubicBezTo>
                <a:cubicBezTo>
                  <a:pt x="62008" y="2219"/>
                  <a:pt x="61977" y="2219"/>
                  <a:pt x="61977" y="2249"/>
                </a:cubicBezTo>
                <a:cubicBezTo>
                  <a:pt x="62008" y="2280"/>
                  <a:pt x="61977" y="2310"/>
                  <a:pt x="61916" y="2310"/>
                </a:cubicBezTo>
                <a:cubicBezTo>
                  <a:pt x="61856" y="2310"/>
                  <a:pt x="61795" y="2310"/>
                  <a:pt x="61764" y="2249"/>
                </a:cubicBezTo>
                <a:cubicBezTo>
                  <a:pt x="61764" y="2219"/>
                  <a:pt x="61734" y="2188"/>
                  <a:pt x="61673" y="2188"/>
                </a:cubicBezTo>
                <a:cubicBezTo>
                  <a:pt x="61643" y="2188"/>
                  <a:pt x="61582" y="2158"/>
                  <a:pt x="61582" y="2097"/>
                </a:cubicBezTo>
                <a:cubicBezTo>
                  <a:pt x="61552" y="2037"/>
                  <a:pt x="61521" y="2006"/>
                  <a:pt x="61491" y="2006"/>
                </a:cubicBezTo>
                <a:cubicBezTo>
                  <a:pt x="61475" y="2014"/>
                  <a:pt x="61461" y="2018"/>
                  <a:pt x="61448" y="2018"/>
                </a:cubicBezTo>
                <a:cubicBezTo>
                  <a:pt x="61414" y="2018"/>
                  <a:pt x="61392" y="1990"/>
                  <a:pt x="61369" y="1945"/>
                </a:cubicBezTo>
                <a:cubicBezTo>
                  <a:pt x="61339" y="1915"/>
                  <a:pt x="61309" y="1885"/>
                  <a:pt x="61248" y="1885"/>
                </a:cubicBezTo>
                <a:cubicBezTo>
                  <a:pt x="61239" y="1893"/>
                  <a:pt x="61230" y="1897"/>
                  <a:pt x="61222" y="1897"/>
                </a:cubicBezTo>
                <a:cubicBezTo>
                  <a:pt x="61202" y="1897"/>
                  <a:pt x="61187" y="1876"/>
                  <a:pt x="61187" y="1854"/>
                </a:cubicBezTo>
                <a:cubicBezTo>
                  <a:pt x="61187" y="1824"/>
                  <a:pt x="61126" y="1793"/>
                  <a:pt x="61065" y="1793"/>
                </a:cubicBezTo>
                <a:cubicBezTo>
                  <a:pt x="60822" y="1793"/>
                  <a:pt x="60761" y="1763"/>
                  <a:pt x="60761" y="1702"/>
                </a:cubicBezTo>
                <a:cubicBezTo>
                  <a:pt x="60781" y="1643"/>
                  <a:pt x="60750" y="1610"/>
                  <a:pt x="60693" y="1610"/>
                </a:cubicBezTo>
                <a:cubicBezTo>
                  <a:pt x="60661" y="1610"/>
                  <a:pt x="60622" y="1620"/>
                  <a:pt x="60579" y="1641"/>
                </a:cubicBezTo>
                <a:cubicBezTo>
                  <a:pt x="60541" y="1661"/>
                  <a:pt x="60514" y="1671"/>
                  <a:pt x="60500" y="1671"/>
                </a:cubicBezTo>
                <a:cubicBezTo>
                  <a:pt x="60470" y="1671"/>
                  <a:pt x="60496" y="1624"/>
                  <a:pt x="60579" y="1520"/>
                </a:cubicBezTo>
                <a:cubicBezTo>
                  <a:pt x="60609" y="1459"/>
                  <a:pt x="60640" y="1398"/>
                  <a:pt x="60609" y="1398"/>
                </a:cubicBezTo>
                <a:cubicBezTo>
                  <a:pt x="60579" y="1398"/>
                  <a:pt x="60488" y="1398"/>
                  <a:pt x="60397" y="1368"/>
                </a:cubicBezTo>
                <a:cubicBezTo>
                  <a:pt x="60245" y="1368"/>
                  <a:pt x="60214" y="1337"/>
                  <a:pt x="60275" y="1246"/>
                </a:cubicBezTo>
                <a:cubicBezTo>
                  <a:pt x="60336" y="1094"/>
                  <a:pt x="60032" y="821"/>
                  <a:pt x="59728" y="760"/>
                </a:cubicBezTo>
                <a:cubicBezTo>
                  <a:pt x="59683" y="751"/>
                  <a:pt x="59644" y="747"/>
                  <a:pt x="59611" y="747"/>
                </a:cubicBezTo>
                <a:cubicBezTo>
                  <a:pt x="59530" y="747"/>
                  <a:pt x="59485" y="769"/>
                  <a:pt x="59485" y="790"/>
                </a:cubicBezTo>
                <a:cubicBezTo>
                  <a:pt x="59485" y="821"/>
                  <a:pt x="59477" y="836"/>
                  <a:pt x="59462" y="836"/>
                </a:cubicBezTo>
                <a:cubicBezTo>
                  <a:pt x="59447" y="836"/>
                  <a:pt x="59424" y="821"/>
                  <a:pt x="59394" y="790"/>
                </a:cubicBezTo>
                <a:cubicBezTo>
                  <a:pt x="59333" y="760"/>
                  <a:pt x="59272" y="699"/>
                  <a:pt x="59302" y="638"/>
                </a:cubicBezTo>
                <a:cubicBezTo>
                  <a:pt x="59302" y="578"/>
                  <a:pt x="59242" y="547"/>
                  <a:pt x="59090" y="517"/>
                </a:cubicBezTo>
                <a:cubicBezTo>
                  <a:pt x="58968" y="517"/>
                  <a:pt x="58877" y="456"/>
                  <a:pt x="58846" y="426"/>
                </a:cubicBezTo>
                <a:cubicBezTo>
                  <a:pt x="58846" y="410"/>
                  <a:pt x="58839" y="403"/>
                  <a:pt x="58831" y="403"/>
                </a:cubicBezTo>
                <a:cubicBezTo>
                  <a:pt x="58824" y="403"/>
                  <a:pt x="58816" y="410"/>
                  <a:pt x="58816" y="426"/>
                </a:cubicBezTo>
                <a:cubicBezTo>
                  <a:pt x="58816" y="456"/>
                  <a:pt x="58755" y="486"/>
                  <a:pt x="58725" y="486"/>
                </a:cubicBezTo>
                <a:cubicBezTo>
                  <a:pt x="58664" y="456"/>
                  <a:pt x="58695" y="426"/>
                  <a:pt x="58755" y="365"/>
                </a:cubicBezTo>
                <a:cubicBezTo>
                  <a:pt x="58846" y="274"/>
                  <a:pt x="58846" y="243"/>
                  <a:pt x="58755" y="182"/>
                </a:cubicBezTo>
                <a:cubicBezTo>
                  <a:pt x="58725" y="152"/>
                  <a:pt x="58710" y="137"/>
                  <a:pt x="58702" y="137"/>
                </a:cubicBezTo>
                <a:cubicBezTo>
                  <a:pt x="58695" y="137"/>
                  <a:pt x="58695" y="152"/>
                  <a:pt x="58695" y="182"/>
                </a:cubicBezTo>
                <a:cubicBezTo>
                  <a:pt x="58725" y="213"/>
                  <a:pt x="58695" y="304"/>
                  <a:pt x="58634" y="395"/>
                </a:cubicBezTo>
                <a:lnTo>
                  <a:pt x="58543" y="517"/>
                </a:lnTo>
                <a:lnTo>
                  <a:pt x="58482" y="365"/>
                </a:lnTo>
                <a:cubicBezTo>
                  <a:pt x="58482" y="304"/>
                  <a:pt x="58421" y="243"/>
                  <a:pt x="58360" y="243"/>
                </a:cubicBezTo>
                <a:cubicBezTo>
                  <a:pt x="58299" y="213"/>
                  <a:pt x="58269" y="182"/>
                  <a:pt x="58299" y="152"/>
                </a:cubicBezTo>
                <a:cubicBezTo>
                  <a:pt x="58330" y="122"/>
                  <a:pt x="58299" y="91"/>
                  <a:pt x="58239" y="91"/>
                </a:cubicBezTo>
                <a:cubicBezTo>
                  <a:pt x="58147" y="122"/>
                  <a:pt x="58087" y="182"/>
                  <a:pt x="58087" y="304"/>
                </a:cubicBezTo>
                <a:cubicBezTo>
                  <a:pt x="58087" y="304"/>
                  <a:pt x="57995" y="334"/>
                  <a:pt x="57904" y="334"/>
                </a:cubicBezTo>
                <a:cubicBezTo>
                  <a:pt x="57843" y="350"/>
                  <a:pt x="57798" y="357"/>
                  <a:pt x="57771" y="357"/>
                </a:cubicBezTo>
                <a:cubicBezTo>
                  <a:pt x="57745" y="357"/>
                  <a:pt x="57737" y="350"/>
                  <a:pt x="57752" y="334"/>
                </a:cubicBezTo>
                <a:cubicBezTo>
                  <a:pt x="57783" y="304"/>
                  <a:pt x="57509" y="30"/>
                  <a:pt x="57418" y="0"/>
                </a:cubicBezTo>
                <a:close/>
              </a:path>
            </a:pathLst>
          </a:custGeom>
          <a:solidFill>
            <a:srgbClr val="FFFFFF">
              <a:alpha val="4608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" name="Google Shape;10;p2"/>
          <p:cNvSpPr txBox="1"/>
          <p:nvPr>
            <p:ph type="ctrTitle"/>
          </p:nvPr>
        </p:nvSpPr>
        <p:spPr>
          <a:xfrm>
            <a:off x="713225" y="539500"/>
            <a:ext cx="7717500" cy="20322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Font typeface="Merriweather"/>
              <a:buNone/>
              <a:defRPr b="1" sz="4800">
                <a:solidFill>
                  <a:schemeClr val="accent1"/>
                </a:solidFill>
                <a:latin typeface="Merriweather"/>
                <a:ea typeface="Merriweather"/>
                <a:cs typeface="Merriweather"/>
                <a:sym typeface="Merriweather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4800"/>
              <a:buFont typeface="Merriweather"/>
              <a:buNone/>
              <a:defRPr b="1" sz="4800">
                <a:latin typeface="Merriweather"/>
                <a:ea typeface="Merriweather"/>
                <a:cs typeface="Merriweather"/>
                <a:sym typeface="Merriweather"/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4800"/>
              <a:buFont typeface="Merriweather"/>
              <a:buNone/>
              <a:defRPr b="1" sz="4800">
                <a:latin typeface="Merriweather"/>
                <a:ea typeface="Merriweather"/>
                <a:cs typeface="Merriweather"/>
                <a:sym typeface="Merriweather"/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4800"/>
              <a:buFont typeface="Merriweather"/>
              <a:buNone/>
              <a:defRPr b="1" sz="4800">
                <a:latin typeface="Merriweather"/>
                <a:ea typeface="Merriweather"/>
                <a:cs typeface="Merriweather"/>
                <a:sym typeface="Merriweather"/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4800"/>
              <a:buFont typeface="Merriweather"/>
              <a:buNone/>
              <a:defRPr b="1" sz="4800">
                <a:latin typeface="Merriweather"/>
                <a:ea typeface="Merriweather"/>
                <a:cs typeface="Merriweather"/>
                <a:sym typeface="Merriweather"/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4800"/>
              <a:buFont typeface="Merriweather"/>
              <a:buNone/>
              <a:defRPr b="1" sz="4800">
                <a:latin typeface="Merriweather"/>
                <a:ea typeface="Merriweather"/>
                <a:cs typeface="Merriweather"/>
                <a:sym typeface="Merriweather"/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4800"/>
              <a:buFont typeface="Merriweather"/>
              <a:buNone/>
              <a:defRPr b="1" sz="4800">
                <a:latin typeface="Merriweather"/>
                <a:ea typeface="Merriweather"/>
                <a:cs typeface="Merriweather"/>
                <a:sym typeface="Merriweather"/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4800"/>
              <a:buFont typeface="Merriweather"/>
              <a:buNone/>
              <a:defRPr b="1" sz="4800">
                <a:latin typeface="Merriweather"/>
                <a:ea typeface="Merriweather"/>
                <a:cs typeface="Merriweather"/>
                <a:sym typeface="Merriweather"/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4800"/>
              <a:buFont typeface="Merriweather"/>
              <a:buNone/>
              <a:defRPr b="1" sz="4800">
                <a:latin typeface="Merriweather"/>
                <a:ea typeface="Merriweather"/>
                <a:cs typeface="Merriweather"/>
                <a:sym typeface="Merriweather"/>
              </a:defRPr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2069975" y="3331025"/>
            <a:ext cx="50040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b="1" sz="1800">
                <a:solidFill>
                  <a:schemeClr val="lt1"/>
                </a:solidFill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b="1" sz="2800">
                <a:solidFill>
                  <a:schemeClr val="lt1"/>
                </a:solidFill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b="1" sz="2800">
                <a:solidFill>
                  <a:schemeClr val="lt1"/>
                </a:solidFill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b="1" sz="2800">
                <a:solidFill>
                  <a:schemeClr val="lt1"/>
                </a:solidFill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b="1" sz="2800">
                <a:solidFill>
                  <a:schemeClr val="lt1"/>
                </a:solidFill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b="1" sz="2800">
                <a:solidFill>
                  <a:schemeClr val="lt1"/>
                </a:solidFill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b="1" sz="2800">
                <a:solidFill>
                  <a:schemeClr val="lt1"/>
                </a:solidFill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b="1" sz="2800">
                <a:solidFill>
                  <a:schemeClr val="lt1"/>
                </a:solidFill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b="1" sz="2800">
                <a:solidFill>
                  <a:schemeClr val="lt1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bg>
      <p:bgPr>
        <a:solidFill>
          <a:schemeClr val="accent3"/>
        </a:solidFill>
      </p:bgPr>
    </p:bg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1"/>
          <p:cNvSpPr/>
          <p:nvPr/>
        </p:nvSpPr>
        <p:spPr>
          <a:xfrm rot="462923">
            <a:off x="126320" y="677471"/>
            <a:ext cx="9081825" cy="2925186"/>
          </a:xfrm>
          <a:custGeom>
            <a:rect b="b" l="l" r="r" t="t"/>
            <a:pathLst>
              <a:path extrusionOk="0" h="20335" w="63133">
                <a:moveTo>
                  <a:pt x="59669" y="869"/>
                </a:moveTo>
                <a:cubicBezTo>
                  <a:pt x="59698" y="869"/>
                  <a:pt x="59728" y="890"/>
                  <a:pt x="59728" y="912"/>
                </a:cubicBezTo>
                <a:cubicBezTo>
                  <a:pt x="59758" y="942"/>
                  <a:pt x="59728" y="942"/>
                  <a:pt x="59667" y="942"/>
                </a:cubicBezTo>
                <a:cubicBezTo>
                  <a:pt x="59546" y="912"/>
                  <a:pt x="59546" y="881"/>
                  <a:pt x="59637" y="881"/>
                </a:cubicBezTo>
                <a:cubicBezTo>
                  <a:pt x="59646" y="873"/>
                  <a:pt x="59657" y="869"/>
                  <a:pt x="59669" y="869"/>
                </a:cubicBezTo>
                <a:close/>
                <a:moveTo>
                  <a:pt x="60046" y="960"/>
                </a:moveTo>
                <a:cubicBezTo>
                  <a:pt x="60060" y="960"/>
                  <a:pt x="60075" y="964"/>
                  <a:pt x="60093" y="973"/>
                </a:cubicBezTo>
                <a:cubicBezTo>
                  <a:pt x="60123" y="1003"/>
                  <a:pt x="60123" y="1033"/>
                  <a:pt x="60093" y="1064"/>
                </a:cubicBezTo>
                <a:cubicBezTo>
                  <a:pt x="60071" y="1085"/>
                  <a:pt x="60035" y="1107"/>
                  <a:pt x="60004" y="1107"/>
                </a:cubicBezTo>
                <a:cubicBezTo>
                  <a:pt x="59992" y="1107"/>
                  <a:pt x="59980" y="1103"/>
                  <a:pt x="59971" y="1094"/>
                </a:cubicBezTo>
                <a:cubicBezTo>
                  <a:pt x="59941" y="1094"/>
                  <a:pt x="59941" y="1033"/>
                  <a:pt x="59971" y="1003"/>
                </a:cubicBezTo>
                <a:cubicBezTo>
                  <a:pt x="59993" y="982"/>
                  <a:pt x="60014" y="960"/>
                  <a:pt x="60046" y="960"/>
                </a:cubicBezTo>
                <a:close/>
                <a:moveTo>
                  <a:pt x="52249" y="1294"/>
                </a:moveTo>
                <a:cubicBezTo>
                  <a:pt x="52268" y="1294"/>
                  <a:pt x="52281" y="1307"/>
                  <a:pt x="52281" y="1307"/>
                </a:cubicBezTo>
                <a:cubicBezTo>
                  <a:pt x="52281" y="1337"/>
                  <a:pt x="52220" y="1368"/>
                  <a:pt x="52190" y="1398"/>
                </a:cubicBezTo>
                <a:cubicBezTo>
                  <a:pt x="52159" y="1398"/>
                  <a:pt x="52129" y="1398"/>
                  <a:pt x="52129" y="1368"/>
                </a:cubicBezTo>
                <a:cubicBezTo>
                  <a:pt x="52129" y="1337"/>
                  <a:pt x="52159" y="1307"/>
                  <a:pt x="52220" y="1307"/>
                </a:cubicBezTo>
                <a:cubicBezTo>
                  <a:pt x="52230" y="1297"/>
                  <a:pt x="52240" y="1294"/>
                  <a:pt x="52249" y="1294"/>
                </a:cubicBezTo>
                <a:close/>
                <a:moveTo>
                  <a:pt x="41449" y="2346"/>
                </a:moveTo>
                <a:cubicBezTo>
                  <a:pt x="41470" y="2346"/>
                  <a:pt x="41495" y="2354"/>
                  <a:pt x="41521" y="2371"/>
                </a:cubicBezTo>
                <a:cubicBezTo>
                  <a:pt x="41551" y="2401"/>
                  <a:pt x="41551" y="2462"/>
                  <a:pt x="41521" y="2492"/>
                </a:cubicBezTo>
                <a:cubicBezTo>
                  <a:pt x="41508" y="2505"/>
                  <a:pt x="41496" y="2512"/>
                  <a:pt x="41483" y="2512"/>
                </a:cubicBezTo>
                <a:cubicBezTo>
                  <a:pt x="41465" y="2512"/>
                  <a:pt x="41448" y="2498"/>
                  <a:pt x="41430" y="2462"/>
                </a:cubicBezTo>
                <a:cubicBezTo>
                  <a:pt x="41364" y="2396"/>
                  <a:pt x="41393" y="2346"/>
                  <a:pt x="41449" y="2346"/>
                </a:cubicBezTo>
                <a:close/>
                <a:moveTo>
                  <a:pt x="39275" y="2875"/>
                </a:moveTo>
                <a:cubicBezTo>
                  <a:pt x="39284" y="2875"/>
                  <a:pt x="39293" y="2879"/>
                  <a:pt x="39302" y="2888"/>
                </a:cubicBezTo>
                <a:lnTo>
                  <a:pt x="39363" y="2888"/>
                </a:lnTo>
                <a:cubicBezTo>
                  <a:pt x="39363" y="2918"/>
                  <a:pt x="39332" y="2918"/>
                  <a:pt x="39302" y="2948"/>
                </a:cubicBezTo>
                <a:cubicBezTo>
                  <a:pt x="39241" y="2948"/>
                  <a:pt x="39211" y="2948"/>
                  <a:pt x="39211" y="2918"/>
                </a:cubicBezTo>
                <a:cubicBezTo>
                  <a:pt x="39232" y="2896"/>
                  <a:pt x="39254" y="2875"/>
                  <a:pt x="39275" y="2875"/>
                </a:cubicBezTo>
                <a:close/>
                <a:moveTo>
                  <a:pt x="36111" y="3587"/>
                </a:moveTo>
                <a:cubicBezTo>
                  <a:pt x="36293" y="3587"/>
                  <a:pt x="36506" y="3617"/>
                  <a:pt x="36658" y="3647"/>
                </a:cubicBezTo>
                <a:cubicBezTo>
                  <a:pt x="36870" y="3678"/>
                  <a:pt x="36718" y="3739"/>
                  <a:pt x="36414" y="3739"/>
                </a:cubicBezTo>
                <a:cubicBezTo>
                  <a:pt x="36364" y="3729"/>
                  <a:pt x="36310" y="3725"/>
                  <a:pt x="36257" y="3725"/>
                </a:cubicBezTo>
                <a:cubicBezTo>
                  <a:pt x="36151" y="3725"/>
                  <a:pt x="36050" y="3739"/>
                  <a:pt x="35989" y="3739"/>
                </a:cubicBezTo>
                <a:cubicBezTo>
                  <a:pt x="35928" y="3739"/>
                  <a:pt x="35867" y="3708"/>
                  <a:pt x="35867" y="3647"/>
                </a:cubicBezTo>
                <a:cubicBezTo>
                  <a:pt x="35898" y="3617"/>
                  <a:pt x="35898" y="3587"/>
                  <a:pt x="35959" y="3587"/>
                </a:cubicBezTo>
                <a:close/>
                <a:moveTo>
                  <a:pt x="8025" y="7994"/>
                </a:moveTo>
                <a:cubicBezTo>
                  <a:pt x="8055" y="7994"/>
                  <a:pt x="8116" y="7994"/>
                  <a:pt x="8177" y="8024"/>
                </a:cubicBezTo>
                <a:cubicBezTo>
                  <a:pt x="8197" y="8024"/>
                  <a:pt x="8204" y="8038"/>
                  <a:pt x="8179" y="8038"/>
                </a:cubicBezTo>
                <a:cubicBezTo>
                  <a:pt x="8167" y="8038"/>
                  <a:pt x="8146" y="8035"/>
                  <a:pt x="8116" y="8024"/>
                </a:cubicBezTo>
                <a:cubicBezTo>
                  <a:pt x="8055" y="8024"/>
                  <a:pt x="7994" y="7994"/>
                  <a:pt x="8025" y="7994"/>
                </a:cubicBezTo>
                <a:close/>
                <a:moveTo>
                  <a:pt x="6110" y="9939"/>
                </a:moveTo>
                <a:cubicBezTo>
                  <a:pt x="6171" y="9939"/>
                  <a:pt x="6201" y="9939"/>
                  <a:pt x="6232" y="9970"/>
                </a:cubicBezTo>
                <a:cubicBezTo>
                  <a:pt x="6232" y="10000"/>
                  <a:pt x="6201" y="10000"/>
                  <a:pt x="6171" y="10000"/>
                </a:cubicBezTo>
                <a:cubicBezTo>
                  <a:pt x="6019" y="10000"/>
                  <a:pt x="6019" y="9970"/>
                  <a:pt x="6110" y="9939"/>
                </a:cubicBezTo>
                <a:close/>
                <a:moveTo>
                  <a:pt x="6779" y="10547"/>
                </a:moveTo>
                <a:cubicBezTo>
                  <a:pt x="6839" y="10547"/>
                  <a:pt x="6839" y="10578"/>
                  <a:pt x="6839" y="10608"/>
                </a:cubicBezTo>
                <a:cubicBezTo>
                  <a:pt x="6839" y="10608"/>
                  <a:pt x="6809" y="10638"/>
                  <a:pt x="6718" y="10638"/>
                </a:cubicBezTo>
                <a:cubicBezTo>
                  <a:pt x="6657" y="10608"/>
                  <a:pt x="6627" y="10608"/>
                  <a:pt x="6657" y="10578"/>
                </a:cubicBezTo>
                <a:cubicBezTo>
                  <a:pt x="6687" y="10547"/>
                  <a:pt x="6748" y="10547"/>
                  <a:pt x="6779" y="10547"/>
                </a:cubicBezTo>
                <a:close/>
                <a:moveTo>
                  <a:pt x="760" y="13587"/>
                </a:moveTo>
                <a:cubicBezTo>
                  <a:pt x="791" y="13587"/>
                  <a:pt x="851" y="13617"/>
                  <a:pt x="882" y="13678"/>
                </a:cubicBezTo>
                <a:cubicBezTo>
                  <a:pt x="899" y="13711"/>
                  <a:pt x="897" y="13736"/>
                  <a:pt x="877" y="13736"/>
                </a:cubicBezTo>
                <a:cubicBezTo>
                  <a:pt x="861" y="13736"/>
                  <a:pt x="832" y="13719"/>
                  <a:pt x="791" y="13678"/>
                </a:cubicBezTo>
                <a:cubicBezTo>
                  <a:pt x="669" y="13587"/>
                  <a:pt x="669" y="13587"/>
                  <a:pt x="760" y="13587"/>
                </a:cubicBezTo>
                <a:close/>
                <a:moveTo>
                  <a:pt x="57418" y="0"/>
                </a:moveTo>
                <a:cubicBezTo>
                  <a:pt x="57418" y="0"/>
                  <a:pt x="57387" y="30"/>
                  <a:pt x="57387" y="91"/>
                </a:cubicBezTo>
                <a:cubicBezTo>
                  <a:pt x="57387" y="152"/>
                  <a:pt x="57327" y="182"/>
                  <a:pt x="57266" y="182"/>
                </a:cubicBezTo>
                <a:cubicBezTo>
                  <a:pt x="57205" y="182"/>
                  <a:pt x="57144" y="182"/>
                  <a:pt x="57144" y="213"/>
                </a:cubicBezTo>
                <a:cubicBezTo>
                  <a:pt x="57144" y="243"/>
                  <a:pt x="57114" y="243"/>
                  <a:pt x="57053" y="243"/>
                </a:cubicBezTo>
                <a:cubicBezTo>
                  <a:pt x="57023" y="243"/>
                  <a:pt x="56992" y="213"/>
                  <a:pt x="56992" y="152"/>
                </a:cubicBezTo>
                <a:cubicBezTo>
                  <a:pt x="57008" y="106"/>
                  <a:pt x="57015" y="84"/>
                  <a:pt x="57008" y="84"/>
                </a:cubicBezTo>
                <a:lnTo>
                  <a:pt x="57008" y="84"/>
                </a:lnTo>
                <a:cubicBezTo>
                  <a:pt x="57000" y="84"/>
                  <a:pt x="56977" y="106"/>
                  <a:pt x="56932" y="152"/>
                </a:cubicBezTo>
                <a:cubicBezTo>
                  <a:pt x="56889" y="173"/>
                  <a:pt x="56815" y="195"/>
                  <a:pt x="56711" y="195"/>
                </a:cubicBezTo>
                <a:cubicBezTo>
                  <a:pt x="56668" y="195"/>
                  <a:pt x="56620" y="191"/>
                  <a:pt x="56567" y="182"/>
                </a:cubicBezTo>
                <a:cubicBezTo>
                  <a:pt x="56479" y="170"/>
                  <a:pt x="56411" y="162"/>
                  <a:pt x="56361" y="162"/>
                </a:cubicBezTo>
                <a:cubicBezTo>
                  <a:pt x="56289" y="162"/>
                  <a:pt x="56250" y="177"/>
                  <a:pt x="56232" y="213"/>
                </a:cubicBezTo>
                <a:cubicBezTo>
                  <a:pt x="56218" y="255"/>
                  <a:pt x="56139" y="278"/>
                  <a:pt x="56042" y="278"/>
                </a:cubicBezTo>
                <a:cubicBezTo>
                  <a:pt x="55931" y="278"/>
                  <a:pt x="55797" y="248"/>
                  <a:pt x="55716" y="182"/>
                </a:cubicBezTo>
                <a:cubicBezTo>
                  <a:pt x="55618" y="117"/>
                  <a:pt x="55546" y="87"/>
                  <a:pt x="55506" y="87"/>
                </a:cubicBezTo>
                <a:cubicBezTo>
                  <a:pt x="55471" y="87"/>
                  <a:pt x="55458" y="110"/>
                  <a:pt x="55473" y="152"/>
                </a:cubicBezTo>
                <a:cubicBezTo>
                  <a:pt x="55503" y="213"/>
                  <a:pt x="55473" y="213"/>
                  <a:pt x="55442" y="213"/>
                </a:cubicBezTo>
                <a:cubicBezTo>
                  <a:pt x="55430" y="200"/>
                  <a:pt x="55417" y="193"/>
                  <a:pt x="55404" y="193"/>
                </a:cubicBezTo>
                <a:cubicBezTo>
                  <a:pt x="55387" y="193"/>
                  <a:pt x="55369" y="208"/>
                  <a:pt x="55351" y="243"/>
                </a:cubicBezTo>
                <a:cubicBezTo>
                  <a:pt x="55351" y="289"/>
                  <a:pt x="55351" y="312"/>
                  <a:pt x="55321" y="312"/>
                </a:cubicBezTo>
                <a:cubicBezTo>
                  <a:pt x="55290" y="312"/>
                  <a:pt x="55229" y="289"/>
                  <a:pt x="55108" y="243"/>
                </a:cubicBezTo>
                <a:cubicBezTo>
                  <a:pt x="55037" y="208"/>
                  <a:pt x="54986" y="193"/>
                  <a:pt x="54951" y="193"/>
                </a:cubicBezTo>
                <a:cubicBezTo>
                  <a:pt x="54925" y="193"/>
                  <a:pt x="54908" y="200"/>
                  <a:pt x="54895" y="213"/>
                </a:cubicBezTo>
                <a:cubicBezTo>
                  <a:pt x="54875" y="213"/>
                  <a:pt x="54828" y="226"/>
                  <a:pt x="54780" y="226"/>
                </a:cubicBezTo>
                <a:cubicBezTo>
                  <a:pt x="54757" y="226"/>
                  <a:pt x="54733" y="223"/>
                  <a:pt x="54713" y="213"/>
                </a:cubicBezTo>
                <a:cubicBezTo>
                  <a:pt x="54621" y="213"/>
                  <a:pt x="54561" y="243"/>
                  <a:pt x="54561" y="274"/>
                </a:cubicBezTo>
                <a:cubicBezTo>
                  <a:pt x="54530" y="334"/>
                  <a:pt x="54470" y="334"/>
                  <a:pt x="54348" y="334"/>
                </a:cubicBezTo>
                <a:cubicBezTo>
                  <a:pt x="54135" y="289"/>
                  <a:pt x="53983" y="266"/>
                  <a:pt x="53884" y="266"/>
                </a:cubicBezTo>
                <a:cubicBezTo>
                  <a:pt x="53786" y="266"/>
                  <a:pt x="53740" y="289"/>
                  <a:pt x="53740" y="334"/>
                </a:cubicBezTo>
                <a:cubicBezTo>
                  <a:pt x="53719" y="356"/>
                  <a:pt x="53697" y="377"/>
                  <a:pt x="53643" y="377"/>
                </a:cubicBezTo>
                <a:cubicBezTo>
                  <a:pt x="53621" y="377"/>
                  <a:pt x="53593" y="374"/>
                  <a:pt x="53558" y="365"/>
                </a:cubicBezTo>
                <a:cubicBezTo>
                  <a:pt x="53532" y="352"/>
                  <a:pt x="53497" y="345"/>
                  <a:pt x="53457" y="345"/>
                </a:cubicBezTo>
                <a:cubicBezTo>
                  <a:pt x="53401" y="345"/>
                  <a:pt x="53337" y="360"/>
                  <a:pt x="53284" y="395"/>
                </a:cubicBezTo>
                <a:cubicBezTo>
                  <a:pt x="53238" y="410"/>
                  <a:pt x="53200" y="418"/>
                  <a:pt x="53174" y="418"/>
                </a:cubicBezTo>
                <a:cubicBezTo>
                  <a:pt x="53147" y="418"/>
                  <a:pt x="53132" y="410"/>
                  <a:pt x="53132" y="395"/>
                </a:cubicBezTo>
                <a:cubicBezTo>
                  <a:pt x="53132" y="387"/>
                  <a:pt x="53130" y="383"/>
                  <a:pt x="53126" y="383"/>
                </a:cubicBezTo>
                <a:cubicBezTo>
                  <a:pt x="53114" y="383"/>
                  <a:pt x="53085" y="411"/>
                  <a:pt x="53041" y="456"/>
                </a:cubicBezTo>
                <a:cubicBezTo>
                  <a:pt x="52980" y="517"/>
                  <a:pt x="52859" y="547"/>
                  <a:pt x="52767" y="547"/>
                </a:cubicBezTo>
                <a:cubicBezTo>
                  <a:pt x="52676" y="547"/>
                  <a:pt x="52585" y="578"/>
                  <a:pt x="52585" y="608"/>
                </a:cubicBezTo>
                <a:cubicBezTo>
                  <a:pt x="52585" y="629"/>
                  <a:pt x="52570" y="651"/>
                  <a:pt x="52539" y="651"/>
                </a:cubicBezTo>
                <a:cubicBezTo>
                  <a:pt x="52527" y="651"/>
                  <a:pt x="52512" y="647"/>
                  <a:pt x="52494" y="638"/>
                </a:cubicBezTo>
                <a:cubicBezTo>
                  <a:pt x="52463" y="608"/>
                  <a:pt x="52463" y="578"/>
                  <a:pt x="52494" y="578"/>
                </a:cubicBezTo>
                <a:cubicBezTo>
                  <a:pt x="52524" y="547"/>
                  <a:pt x="52494" y="517"/>
                  <a:pt x="52463" y="517"/>
                </a:cubicBezTo>
                <a:cubicBezTo>
                  <a:pt x="52403" y="517"/>
                  <a:pt x="52342" y="517"/>
                  <a:pt x="52311" y="578"/>
                </a:cubicBezTo>
                <a:cubicBezTo>
                  <a:pt x="52296" y="593"/>
                  <a:pt x="52273" y="600"/>
                  <a:pt x="52235" y="600"/>
                </a:cubicBezTo>
                <a:cubicBezTo>
                  <a:pt x="52197" y="600"/>
                  <a:pt x="52144" y="593"/>
                  <a:pt x="52068" y="578"/>
                </a:cubicBezTo>
                <a:cubicBezTo>
                  <a:pt x="51992" y="562"/>
                  <a:pt x="51939" y="555"/>
                  <a:pt x="51905" y="555"/>
                </a:cubicBezTo>
                <a:cubicBezTo>
                  <a:pt x="51871" y="555"/>
                  <a:pt x="51855" y="562"/>
                  <a:pt x="51855" y="578"/>
                </a:cubicBezTo>
                <a:cubicBezTo>
                  <a:pt x="51836" y="636"/>
                  <a:pt x="51753" y="670"/>
                  <a:pt x="51680" y="670"/>
                </a:cubicBezTo>
                <a:cubicBezTo>
                  <a:pt x="51640" y="670"/>
                  <a:pt x="51603" y="660"/>
                  <a:pt x="51582" y="638"/>
                </a:cubicBezTo>
                <a:cubicBezTo>
                  <a:pt x="51552" y="608"/>
                  <a:pt x="51582" y="547"/>
                  <a:pt x="51673" y="517"/>
                </a:cubicBezTo>
                <a:cubicBezTo>
                  <a:pt x="51795" y="486"/>
                  <a:pt x="51795" y="486"/>
                  <a:pt x="51673" y="456"/>
                </a:cubicBezTo>
                <a:cubicBezTo>
                  <a:pt x="51582" y="456"/>
                  <a:pt x="51491" y="456"/>
                  <a:pt x="51460" y="486"/>
                </a:cubicBezTo>
                <a:cubicBezTo>
                  <a:pt x="51440" y="486"/>
                  <a:pt x="51406" y="500"/>
                  <a:pt x="51368" y="500"/>
                </a:cubicBezTo>
                <a:cubicBezTo>
                  <a:pt x="51349" y="500"/>
                  <a:pt x="51329" y="496"/>
                  <a:pt x="51308" y="486"/>
                </a:cubicBezTo>
                <a:cubicBezTo>
                  <a:pt x="51291" y="477"/>
                  <a:pt x="51273" y="474"/>
                  <a:pt x="51256" y="474"/>
                </a:cubicBezTo>
                <a:cubicBezTo>
                  <a:pt x="51215" y="474"/>
                  <a:pt x="51178" y="495"/>
                  <a:pt x="51156" y="517"/>
                </a:cubicBezTo>
                <a:cubicBezTo>
                  <a:pt x="51156" y="538"/>
                  <a:pt x="51111" y="560"/>
                  <a:pt x="51052" y="560"/>
                </a:cubicBezTo>
                <a:cubicBezTo>
                  <a:pt x="51027" y="560"/>
                  <a:pt x="51001" y="556"/>
                  <a:pt x="50974" y="547"/>
                </a:cubicBezTo>
                <a:cubicBezTo>
                  <a:pt x="50913" y="547"/>
                  <a:pt x="50792" y="578"/>
                  <a:pt x="50731" y="608"/>
                </a:cubicBezTo>
                <a:cubicBezTo>
                  <a:pt x="50688" y="629"/>
                  <a:pt x="50630" y="651"/>
                  <a:pt x="50578" y="651"/>
                </a:cubicBezTo>
                <a:cubicBezTo>
                  <a:pt x="50556" y="651"/>
                  <a:pt x="50536" y="647"/>
                  <a:pt x="50518" y="638"/>
                </a:cubicBezTo>
                <a:cubicBezTo>
                  <a:pt x="50457" y="638"/>
                  <a:pt x="50336" y="669"/>
                  <a:pt x="50214" y="699"/>
                </a:cubicBezTo>
                <a:cubicBezTo>
                  <a:pt x="50123" y="760"/>
                  <a:pt x="50032" y="760"/>
                  <a:pt x="49971" y="760"/>
                </a:cubicBezTo>
                <a:cubicBezTo>
                  <a:pt x="49956" y="745"/>
                  <a:pt x="49941" y="737"/>
                  <a:pt x="49929" y="737"/>
                </a:cubicBezTo>
                <a:cubicBezTo>
                  <a:pt x="49918" y="737"/>
                  <a:pt x="49910" y="745"/>
                  <a:pt x="49910" y="760"/>
                </a:cubicBezTo>
                <a:cubicBezTo>
                  <a:pt x="49910" y="775"/>
                  <a:pt x="49895" y="783"/>
                  <a:pt x="49868" y="783"/>
                </a:cubicBezTo>
                <a:cubicBezTo>
                  <a:pt x="49842" y="783"/>
                  <a:pt x="49804" y="775"/>
                  <a:pt x="49758" y="760"/>
                </a:cubicBezTo>
                <a:cubicBezTo>
                  <a:pt x="49742" y="752"/>
                  <a:pt x="49719" y="748"/>
                  <a:pt x="49691" y="748"/>
                </a:cubicBezTo>
                <a:cubicBezTo>
                  <a:pt x="49616" y="748"/>
                  <a:pt x="49505" y="776"/>
                  <a:pt x="49393" y="821"/>
                </a:cubicBezTo>
                <a:cubicBezTo>
                  <a:pt x="49241" y="881"/>
                  <a:pt x="49089" y="912"/>
                  <a:pt x="49029" y="912"/>
                </a:cubicBezTo>
                <a:cubicBezTo>
                  <a:pt x="49011" y="903"/>
                  <a:pt x="48993" y="899"/>
                  <a:pt x="48976" y="899"/>
                </a:cubicBezTo>
                <a:cubicBezTo>
                  <a:pt x="48935" y="899"/>
                  <a:pt x="48898" y="921"/>
                  <a:pt x="48877" y="942"/>
                </a:cubicBezTo>
                <a:cubicBezTo>
                  <a:pt x="48846" y="1003"/>
                  <a:pt x="48269" y="1064"/>
                  <a:pt x="47965" y="1064"/>
                </a:cubicBezTo>
                <a:cubicBezTo>
                  <a:pt x="47904" y="1064"/>
                  <a:pt x="47813" y="1094"/>
                  <a:pt x="47782" y="1125"/>
                </a:cubicBezTo>
                <a:cubicBezTo>
                  <a:pt x="47770" y="1137"/>
                  <a:pt x="47757" y="1145"/>
                  <a:pt x="47745" y="1145"/>
                </a:cubicBezTo>
                <a:cubicBezTo>
                  <a:pt x="47727" y="1145"/>
                  <a:pt x="47709" y="1130"/>
                  <a:pt x="47691" y="1094"/>
                </a:cubicBezTo>
                <a:cubicBezTo>
                  <a:pt x="47679" y="1082"/>
                  <a:pt x="47661" y="1074"/>
                  <a:pt x="47638" y="1074"/>
                </a:cubicBezTo>
                <a:cubicBezTo>
                  <a:pt x="47605" y="1074"/>
                  <a:pt x="47562" y="1089"/>
                  <a:pt x="47509" y="1125"/>
                </a:cubicBezTo>
                <a:cubicBezTo>
                  <a:pt x="47418" y="1155"/>
                  <a:pt x="47266" y="1185"/>
                  <a:pt x="47205" y="1185"/>
                </a:cubicBezTo>
                <a:cubicBezTo>
                  <a:pt x="47114" y="1185"/>
                  <a:pt x="47023" y="1185"/>
                  <a:pt x="46992" y="1246"/>
                </a:cubicBezTo>
                <a:cubicBezTo>
                  <a:pt x="46971" y="1268"/>
                  <a:pt x="46904" y="1289"/>
                  <a:pt x="46823" y="1289"/>
                </a:cubicBezTo>
                <a:cubicBezTo>
                  <a:pt x="46790" y="1289"/>
                  <a:pt x="46754" y="1286"/>
                  <a:pt x="46719" y="1277"/>
                </a:cubicBezTo>
                <a:cubicBezTo>
                  <a:pt x="46597" y="1277"/>
                  <a:pt x="46475" y="1307"/>
                  <a:pt x="46415" y="1337"/>
                </a:cubicBezTo>
                <a:cubicBezTo>
                  <a:pt x="46361" y="1373"/>
                  <a:pt x="46308" y="1388"/>
                  <a:pt x="46248" y="1388"/>
                </a:cubicBezTo>
                <a:cubicBezTo>
                  <a:pt x="46206" y="1388"/>
                  <a:pt x="46161" y="1380"/>
                  <a:pt x="46111" y="1368"/>
                </a:cubicBezTo>
                <a:cubicBezTo>
                  <a:pt x="46060" y="1355"/>
                  <a:pt x="46020" y="1348"/>
                  <a:pt x="45987" y="1348"/>
                </a:cubicBezTo>
                <a:cubicBezTo>
                  <a:pt x="45939" y="1348"/>
                  <a:pt x="45903" y="1363"/>
                  <a:pt x="45868" y="1398"/>
                </a:cubicBezTo>
                <a:cubicBezTo>
                  <a:pt x="45845" y="1443"/>
                  <a:pt x="45790" y="1471"/>
                  <a:pt x="45715" y="1471"/>
                </a:cubicBezTo>
                <a:cubicBezTo>
                  <a:pt x="45687" y="1471"/>
                  <a:pt x="45657" y="1467"/>
                  <a:pt x="45624" y="1459"/>
                </a:cubicBezTo>
                <a:cubicBezTo>
                  <a:pt x="45503" y="1459"/>
                  <a:pt x="45351" y="1459"/>
                  <a:pt x="45290" y="1489"/>
                </a:cubicBezTo>
                <a:cubicBezTo>
                  <a:pt x="45247" y="1511"/>
                  <a:pt x="45189" y="1532"/>
                  <a:pt x="45148" y="1532"/>
                </a:cubicBezTo>
                <a:cubicBezTo>
                  <a:pt x="45131" y="1532"/>
                  <a:pt x="45117" y="1529"/>
                  <a:pt x="45108" y="1520"/>
                </a:cubicBezTo>
                <a:cubicBezTo>
                  <a:pt x="45077" y="1505"/>
                  <a:pt x="45054" y="1497"/>
                  <a:pt x="45035" y="1497"/>
                </a:cubicBezTo>
                <a:cubicBezTo>
                  <a:pt x="45016" y="1497"/>
                  <a:pt x="45001" y="1505"/>
                  <a:pt x="44986" y="1520"/>
                </a:cubicBezTo>
                <a:cubicBezTo>
                  <a:pt x="44956" y="1550"/>
                  <a:pt x="44864" y="1550"/>
                  <a:pt x="44773" y="1550"/>
                </a:cubicBezTo>
                <a:cubicBezTo>
                  <a:pt x="44757" y="1542"/>
                  <a:pt x="44741" y="1538"/>
                  <a:pt x="44725" y="1538"/>
                </a:cubicBezTo>
                <a:cubicBezTo>
                  <a:pt x="44682" y="1538"/>
                  <a:pt x="44644" y="1566"/>
                  <a:pt x="44621" y="1611"/>
                </a:cubicBezTo>
                <a:cubicBezTo>
                  <a:pt x="44621" y="1641"/>
                  <a:pt x="44500" y="1733"/>
                  <a:pt x="44378" y="1793"/>
                </a:cubicBezTo>
                <a:cubicBezTo>
                  <a:pt x="44241" y="1852"/>
                  <a:pt x="44116" y="1886"/>
                  <a:pt x="43979" y="1886"/>
                </a:cubicBezTo>
                <a:cubicBezTo>
                  <a:pt x="43904" y="1886"/>
                  <a:pt x="43826" y="1876"/>
                  <a:pt x="43740" y="1854"/>
                </a:cubicBezTo>
                <a:cubicBezTo>
                  <a:pt x="43679" y="1854"/>
                  <a:pt x="43557" y="1885"/>
                  <a:pt x="43466" y="1915"/>
                </a:cubicBezTo>
                <a:cubicBezTo>
                  <a:pt x="43375" y="1976"/>
                  <a:pt x="43253" y="2006"/>
                  <a:pt x="43193" y="2006"/>
                </a:cubicBezTo>
                <a:cubicBezTo>
                  <a:pt x="43132" y="2006"/>
                  <a:pt x="43010" y="2037"/>
                  <a:pt x="42919" y="2097"/>
                </a:cubicBezTo>
                <a:cubicBezTo>
                  <a:pt x="42828" y="2128"/>
                  <a:pt x="42676" y="2158"/>
                  <a:pt x="42554" y="2158"/>
                </a:cubicBezTo>
                <a:cubicBezTo>
                  <a:pt x="42129" y="2158"/>
                  <a:pt x="41795" y="2188"/>
                  <a:pt x="41764" y="2249"/>
                </a:cubicBezTo>
                <a:cubicBezTo>
                  <a:pt x="41743" y="2271"/>
                  <a:pt x="41691" y="2292"/>
                  <a:pt x="41630" y="2292"/>
                </a:cubicBezTo>
                <a:cubicBezTo>
                  <a:pt x="41605" y="2292"/>
                  <a:pt x="41578" y="2289"/>
                  <a:pt x="41551" y="2280"/>
                </a:cubicBezTo>
                <a:cubicBezTo>
                  <a:pt x="41460" y="2280"/>
                  <a:pt x="41339" y="2280"/>
                  <a:pt x="41278" y="2310"/>
                </a:cubicBezTo>
                <a:cubicBezTo>
                  <a:pt x="41115" y="2392"/>
                  <a:pt x="40734" y="2497"/>
                  <a:pt x="40568" y="2497"/>
                </a:cubicBezTo>
                <a:cubicBezTo>
                  <a:pt x="40548" y="2497"/>
                  <a:pt x="40531" y="2496"/>
                  <a:pt x="40518" y="2492"/>
                </a:cubicBezTo>
                <a:cubicBezTo>
                  <a:pt x="40457" y="2492"/>
                  <a:pt x="40396" y="2492"/>
                  <a:pt x="40366" y="2523"/>
                </a:cubicBezTo>
                <a:cubicBezTo>
                  <a:pt x="40366" y="2584"/>
                  <a:pt x="40001" y="2736"/>
                  <a:pt x="39880" y="2736"/>
                </a:cubicBezTo>
                <a:lnTo>
                  <a:pt x="39667" y="2736"/>
                </a:lnTo>
                <a:cubicBezTo>
                  <a:pt x="39647" y="2746"/>
                  <a:pt x="39623" y="2749"/>
                  <a:pt x="39599" y="2749"/>
                </a:cubicBezTo>
                <a:cubicBezTo>
                  <a:pt x="39552" y="2749"/>
                  <a:pt x="39505" y="2736"/>
                  <a:pt x="39484" y="2736"/>
                </a:cubicBezTo>
                <a:cubicBezTo>
                  <a:pt x="39472" y="2723"/>
                  <a:pt x="39454" y="2716"/>
                  <a:pt x="39431" y="2716"/>
                </a:cubicBezTo>
                <a:cubicBezTo>
                  <a:pt x="39398" y="2716"/>
                  <a:pt x="39355" y="2730"/>
                  <a:pt x="39302" y="2766"/>
                </a:cubicBezTo>
                <a:cubicBezTo>
                  <a:pt x="39241" y="2796"/>
                  <a:pt x="39120" y="2796"/>
                  <a:pt x="39089" y="2796"/>
                </a:cubicBezTo>
                <a:cubicBezTo>
                  <a:pt x="38877" y="2796"/>
                  <a:pt x="38573" y="2857"/>
                  <a:pt x="38542" y="2918"/>
                </a:cubicBezTo>
                <a:cubicBezTo>
                  <a:pt x="38542" y="2918"/>
                  <a:pt x="38451" y="2948"/>
                  <a:pt x="38329" y="2948"/>
                </a:cubicBezTo>
                <a:cubicBezTo>
                  <a:pt x="38177" y="2948"/>
                  <a:pt x="38086" y="2979"/>
                  <a:pt x="38086" y="3040"/>
                </a:cubicBezTo>
                <a:cubicBezTo>
                  <a:pt x="38086" y="3061"/>
                  <a:pt x="38071" y="3083"/>
                  <a:pt x="38062" y="3083"/>
                </a:cubicBezTo>
                <a:cubicBezTo>
                  <a:pt x="38058" y="3083"/>
                  <a:pt x="38056" y="3079"/>
                  <a:pt x="38056" y="3070"/>
                </a:cubicBezTo>
                <a:cubicBezTo>
                  <a:pt x="38035" y="3038"/>
                  <a:pt x="37973" y="3025"/>
                  <a:pt x="37897" y="3025"/>
                </a:cubicBezTo>
                <a:cubicBezTo>
                  <a:pt x="37756" y="3025"/>
                  <a:pt x="37568" y="3071"/>
                  <a:pt x="37509" y="3131"/>
                </a:cubicBezTo>
                <a:cubicBezTo>
                  <a:pt x="37478" y="3192"/>
                  <a:pt x="37418" y="3192"/>
                  <a:pt x="37387" y="3192"/>
                </a:cubicBezTo>
                <a:cubicBezTo>
                  <a:pt x="37365" y="3186"/>
                  <a:pt x="37334" y="3183"/>
                  <a:pt x="37299" y="3183"/>
                </a:cubicBezTo>
                <a:cubicBezTo>
                  <a:pt x="37143" y="3183"/>
                  <a:pt x="36895" y="3233"/>
                  <a:pt x="36870" y="3283"/>
                </a:cubicBezTo>
                <a:cubicBezTo>
                  <a:pt x="36870" y="3283"/>
                  <a:pt x="36718" y="3313"/>
                  <a:pt x="36536" y="3313"/>
                </a:cubicBezTo>
                <a:cubicBezTo>
                  <a:pt x="36495" y="3305"/>
                  <a:pt x="36446" y="3301"/>
                  <a:pt x="36392" y="3301"/>
                </a:cubicBezTo>
                <a:cubicBezTo>
                  <a:pt x="36246" y="3301"/>
                  <a:pt x="36070" y="3329"/>
                  <a:pt x="35959" y="3374"/>
                </a:cubicBezTo>
                <a:cubicBezTo>
                  <a:pt x="35776" y="3404"/>
                  <a:pt x="35624" y="3435"/>
                  <a:pt x="35563" y="3435"/>
                </a:cubicBezTo>
                <a:cubicBezTo>
                  <a:pt x="35503" y="3435"/>
                  <a:pt x="35442" y="3435"/>
                  <a:pt x="35442" y="3465"/>
                </a:cubicBezTo>
                <a:cubicBezTo>
                  <a:pt x="35442" y="3496"/>
                  <a:pt x="35351" y="3526"/>
                  <a:pt x="35229" y="3526"/>
                </a:cubicBezTo>
                <a:cubicBezTo>
                  <a:pt x="35138" y="3526"/>
                  <a:pt x="34925" y="3587"/>
                  <a:pt x="34773" y="3647"/>
                </a:cubicBezTo>
                <a:cubicBezTo>
                  <a:pt x="34621" y="3708"/>
                  <a:pt x="34408" y="3769"/>
                  <a:pt x="34317" y="3769"/>
                </a:cubicBezTo>
                <a:cubicBezTo>
                  <a:pt x="34293" y="3761"/>
                  <a:pt x="34266" y="3757"/>
                  <a:pt x="34240" y="3757"/>
                </a:cubicBezTo>
                <a:cubicBezTo>
                  <a:pt x="34167" y="3757"/>
                  <a:pt x="34096" y="3785"/>
                  <a:pt x="34074" y="3830"/>
                </a:cubicBezTo>
                <a:cubicBezTo>
                  <a:pt x="34013" y="3860"/>
                  <a:pt x="33922" y="3891"/>
                  <a:pt x="33861" y="3891"/>
                </a:cubicBezTo>
                <a:cubicBezTo>
                  <a:pt x="33740" y="3891"/>
                  <a:pt x="33101" y="4043"/>
                  <a:pt x="33071" y="4103"/>
                </a:cubicBezTo>
                <a:cubicBezTo>
                  <a:pt x="33071" y="4103"/>
                  <a:pt x="33041" y="4103"/>
                  <a:pt x="32980" y="4073"/>
                </a:cubicBezTo>
                <a:lnTo>
                  <a:pt x="32767" y="4073"/>
                </a:lnTo>
                <a:cubicBezTo>
                  <a:pt x="32706" y="4103"/>
                  <a:pt x="32585" y="4134"/>
                  <a:pt x="32493" y="4134"/>
                </a:cubicBezTo>
                <a:cubicBezTo>
                  <a:pt x="32402" y="4134"/>
                  <a:pt x="32220" y="4164"/>
                  <a:pt x="32068" y="4195"/>
                </a:cubicBezTo>
                <a:cubicBezTo>
                  <a:pt x="31961" y="4210"/>
                  <a:pt x="31886" y="4217"/>
                  <a:pt x="31829" y="4217"/>
                </a:cubicBezTo>
                <a:cubicBezTo>
                  <a:pt x="31772" y="4217"/>
                  <a:pt x="31734" y="4210"/>
                  <a:pt x="31703" y="4195"/>
                </a:cubicBezTo>
                <a:cubicBezTo>
                  <a:pt x="31680" y="4171"/>
                  <a:pt x="31657" y="4161"/>
                  <a:pt x="31633" y="4161"/>
                </a:cubicBezTo>
                <a:cubicBezTo>
                  <a:pt x="31596" y="4161"/>
                  <a:pt x="31558" y="4187"/>
                  <a:pt x="31521" y="4225"/>
                </a:cubicBezTo>
                <a:cubicBezTo>
                  <a:pt x="31430" y="4255"/>
                  <a:pt x="31308" y="4286"/>
                  <a:pt x="31095" y="4286"/>
                </a:cubicBezTo>
                <a:cubicBezTo>
                  <a:pt x="31019" y="4271"/>
                  <a:pt x="30943" y="4263"/>
                  <a:pt x="30879" y="4263"/>
                </a:cubicBezTo>
                <a:cubicBezTo>
                  <a:pt x="30814" y="4263"/>
                  <a:pt x="30761" y="4271"/>
                  <a:pt x="30730" y="4286"/>
                </a:cubicBezTo>
                <a:cubicBezTo>
                  <a:pt x="30670" y="4316"/>
                  <a:pt x="30578" y="4347"/>
                  <a:pt x="30518" y="4377"/>
                </a:cubicBezTo>
                <a:cubicBezTo>
                  <a:pt x="30477" y="4377"/>
                  <a:pt x="30410" y="4390"/>
                  <a:pt x="30342" y="4390"/>
                </a:cubicBezTo>
                <a:cubicBezTo>
                  <a:pt x="30308" y="4390"/>
                  <a:pt x="30275" y="4387"/>
                  <a:pt x="30244" y="4377"/>
                </a:cubicBezTo>
                <a:cubicBezTo>
                  <a:pt x="30183" y="4377"/>
                  <a:pt x="29971" y="4407"/>
                  <a:pt x="29788" y="4438"/>
                </a:cubicBezTo>
                <a:cubicBezTo>
                  <a:pt x="29606" y="4499"/>
                  <a:pt x="29302" y="4559"/>
                  <a:pt x="29119" y="4590"/>
                </a:cubicBezTo>
                <a:cubicBezTo>
                  <a:pt x="28937" y="4620"/>
                  <a:pt x="28755" y="4681"/>
                  <a:pt x="28724" y="4681"/>
                </a:cubicBezTo>
                <a:cubicBezTo>
                  <a:pt x="28724" y="4696"/>
                  <a:pt x="28717" y="4704"/>
                  <a:pt x="28702" y="4704"/>
                </a:cubicBezTo>
                <a:cubicBezTo>
                  <a:pt x="28686" y="4704"/>
                  <a:pt x="28664" y="4696"/>
                  <a:pt x="28633" y="4681"/>
                </a:cubicBezTo>
                <a:cubicBezTo>
                  <a:pt x="28603" y="4681"/>
                  <a:pt x="28481" y="4681"/>
                  <a:pt x="28329" y="4742"/>
                </a:cubicBezTo>
                <a:cubicBezTo>
                  <a:pt x="28218" y="4786"/>
                  <a:pt x="28107" y="4814"/>
                  <a:pt x="28031" y="4814"/>
                </a:cubicBezTo>
                <a:cubicBezTo>
                  <a:pt x="28004" y="4814"/>
                  <a:pt x="27981" y="4811"/>
                  <a:pt x="27964" y="4803"/>
                </a:cubicBezTo>
                <a:cubicBezTo>
                  <a:pt x="27904" y="4803"/>
                  <a:pt x="27752" y="4803"/>
                  <a:pt x="27600" y="4863"/>
                </a:cubicBezTo>
                <a:cubicBezTo>
                  <a:pt x="27444" y="4908"/>
                  <a:pt x="27337" y="4936"/>
                  <a:pt x="27207" y="4936"/>
                </a:cubicBezTo>
                <a:cubicBezTo>
                  <a:pt x="27160" y="4936"/>
                  <a:pt x="27110" y="4932"/>
                  <a:pt x="27053" y="4924"/>
                </a:cubicBezTo>
                <a:cubicBezTo>
                  <a:pt x="27022" y="4924"/>
                  <a:pt x="26992" y="4954"/>
                  <a:pt x="26992" y="4985"/>
                </a:cubicBezTo>
                <a:cubicBezTo>
                  <a:pt x="26992" y="5015"/>
                  <a:pt x="26901" y="5046"/>
                  <a:pt x="26809" y="5046"/>
                </a:cubicBezTo>
                <a:cubicBezTo>
                  <a:pt x="26749" y="5046"/>
                  <a:pt x="26566" y="5046"/>
                  <a:pt x="26414" y="5076"/>
                </a:cubicBezTo>
                <a:cubicBezTo>
                  <a:pt x="26338" y="5091"/>
                  <a:pt x="26262" y="5099"/>
                  <a:pt x="26198" y="5099"/>
                </a:cubicBezTo>
                <a:cubicBezTo>
                  <a:pt x="26133" y="5099"/>
                  <a:pt x="26080" y="5091"/>
                  <a:pt x="26050" y="5076"/>
                </a:cubicBezTo>
                <a:cubicBezTo>
                  <a:pt x="25989" y="5076"/>
                  <a:pt x="25928" y="5076"/>
                  <a:pt x="25898" y="5106"/>
                </a:cubicBezTo>
                <a:cubicBezTo>
                  <a:pt x="25898" y="5128"/>
                  <a:pt x="25852" y="5149"/>
                  <a:pt x="25793" y="5149"/>
                </a:cubicBezTo>
                <a:cubicBezTo>
                  <a:pt x="25769" y="5149"/>
                  <a:pt x="25742" y="5146"/>
                  <a:pt x="25715" y="5137"/>
                </a:cubicBezTo>
                <a:cubicBezTo>
                  <a:pt x="25624" y="5137"/>
                  <a:pt x="25533" y="5167"/>
                  <a:pt x="25472" y="5228"/>
                </a:cubicBezTo>
                <a:cubicBezTo>
                  <a:pt x="25429" y="5250"/>
                  <a:pt x="25356" y="5271"/>
                  <a:pt x="25273" y="5271"/>
                </a:cubicBezTo>
                <a:cubicBezTo>
                  <a:pt x="25239" y="5271"/>
                  <a:pt x="25204" y="5267"/>
                  <a:pt x="25168" y="5258"/>
                </a:cubicBezTo>
                <a:cubicBezTo>
                  <a:pt x="25046" y="5258"/>
                  <a:pt x="24894" y="5258"/>
                  <a:pt x="24834" y="5289"/>
                </a:cubicBezTo>
                <a:cubicBezTo>
                  <a:pt x="24740" y="5336"/>
                  <a:pt x="24110" y="5400"/>
                  <a:pt x="23808" y="5400"/>
                </a:cubicBezTo>
                <a:cubicBezTo>
                  <a:pt x="23717" y="5400"/>
                  <a:pt x="23655" y="5394"/>
                  <a:pt x="23648" y="5380"/>
                </a:cubicBezTo>
                <a:cubicBezTo>
                  <a:pt x="23618" y="5380"/>
                  <a:pt x="23557" y="5380"/>
                  <a:pt x="23496" y="5441"/>
                </a:cubicBezTo>
                <a:cubicBezTo>
                  <a:pt x="23405" y="5471"/>
                  <a:pt x="23162" y="5532"/>
                  <a:pt x="22828" y="5532"/>
                </a:cubicBezTo>
                <a:cubicBezTo>
                  <a:pt x="22554" y="5532"/>
                  <a:pt x="22250" y="5562"/>
                  <a:pt x="22220" y="5593"/>
                </a:cubicBezTo>
                <a:cubicBezTo>
                  <a:pt x="22159" y="5623"/>
                  <a:pt x="22037" y="5654"/>
                  <a:pt x="21916" y="5654"/>
                </a:cubicBezTo>
                <a:cubicBezTo>
                  <a:pt x="21794" y="5654"/>
                  <a:pt x="21673" y="5654"/>
                  <a:pt x="21642" y="5684"/>
                </a:cubicBezTo>
                <a:cubicBezTo>
                  <a:pt x="21614" y="5712"/>
                  <a:pt x="20938" y="5870"/>
                  <a:pt x="20763" y="5870"/>
                </a:cubicBezTo>
                <a:cubicBezTo>
                  <a:pt x="20748" y="5870"/>
                  <a:pt x="20737" y="5869"/>
                  <a:pt x="20730" y="5866"/>
                </a:cubicBezTo>
                <a:cubicBezTo>
                  <a:pt x="20700" y="5866"/>
                  <a:pt x="20609" y="5897"/>
                  <a:pt x="20548" y="5927"/>
                </a:cubicBezTo>
                <a:cubicBezTo>
                  <a:pt x="20503" y="5972"/>
                  <a:pt x="20459" y="6000"/>
                  <a:pt x="20414" y="6000"/>
                </a:cubicBezTo>
                <a:cubicBezTo>
                  <a:pt x="20398" y="6000"/>
                  <a:pt x="20382" y="5996"/>
                  <a:pt x="20366" y="5988"/>
                </a:cubicBezTo>
                <a:cubicBezTo>
                  <a:pt x="20335" y="5988"/>
                  <a:pt x="20244" y="6018"/>
                  <a:pt x="20153" y="6079"/>
                </a:cubicBezTo>
                <a:cubicBezTo>
                  <a:pt x="20067" y="6101"/>
                  <a:pt x="19996" y="6122"/>
                  <a:pt x="19951" y="6122"/>
                </a:cubicBezTo>
                <a:cubicBezTo>
                  <a:pt x="19933" y="6122"/>
                  <a:pt x="19918" y="6118"/>
                  <a:pt x="19910" y="6110"/>
                </a:cubicBezTo>
                <a:cubicBezTo>
                  <a:pt x="19894" y="6094"/>
                  <a:pt x="19872" y="6087"/>
                  <a:pt x="19849" y="6087"/>
                </a:cubicBezTo>
                <a:cubicBezTo>
                  <a:pt x="19826" y="6087"/>
                  <a:pt x="19803" y="6094"/>
                  <a:pt x="19788" y="6110"/>
                </a:cubicBezTo>
                <a:cubicBezTo>
                  <a:pt x="19758" y="6140"/>
                  <a:pt x="19636" y="6140"/>
                  <a:pt x="19545" y="6140"/>
                </a:cubicBezTo>
                <a:cubicBezTo>
                  <a:pt x="19512" y="6132"/>
                  <a:pt x="19478" y="6128"/>
                  <a:pt x="19442" y="6128"/>
                </a:cubicBezTo>
                <a:cubicBezTo>
                  <a:pt x="19344" y="6128"/>
                  <a:pt x="19239" y="6156"/>
                  <a:pt x="19150" y="6201"/>
                </a:cubicBezTo>
                <a:cubicBezTo>
                  <a:pt x="19061" y="6245"/>
                  <a:pt x="18972" y="6273"/>
                  <a:pt x="18895" y="6273"/>
                </a:cubicBezTo>
                <a:cubicBezTo>
                  <a:pt x="18866" y="6273"/>
                  <a:pt x="18840" y="6270"/>
                  <a:pt x="18815" y="6262"/>
                </a:cubicBezTo>
                <a:cubicBezTo>
                  <a:pt x="18734" y="6238"/>
                  <a:pt x="18617" y="6228"/>
                  <a:pt x="18506" y="6228"/>
                </a:cubicBezTo>
                <a:cubicBezTo>
                  <a:pt x="18325" y="6228"/>
                  <a:pt x="18158" y="6254"/>
                  <a:pt x="18177" y="6292"/>
                </a:cubicBezTo>
                <a:cubicBezTo>
                  <a:pt x="18177" y="6309"/>
                  <a:pt x="18126" y="6327"/>
                  <a:pt x="18048" y="6327"/>
                </a:cubicBezTo>
                <a:cubicBezTo>
                  <a:pt x="17991" y="6327"/>
                  <a:pt x="17920" y="6318"/>
                  <a:pt x="17843" y="6292"/>
                </a:cubicBezTo>
                <a:cubicBezTo>
                  <a:pt x="17820" y="6286"/>
                  <a:pt x="17795" y="6284"/>
                  <a:pt x="17768" y="6284"/>
                </a:cubicBezTo>
                <a:cubicBezTo>
                  <a:pt x="17650" y="6284"/>
                  <a:pt x="17508" y="6333"/>
                  <a:pt x="17508" y="6383"/>
                </a:cubicBezTo>
                <a:cubicBezTo>
                  <a:pt x="17490" y="6421"/>
                  <a:pt x="17424" y="6447"/>
                  <a:pt x="17334" y="6447"/>
                </a:cubicBezTo>
                <a:cubicBezTo>
                  <a:pt x="17278" y="6447"/>
                  <a:pt x="17213" y="6437"/>
                  <a:pt x="17144" y="6413"/>
                </a:cubicBezTo>
                <a:cubicBezTo>
                  <a:pt x="17106" y="6401"/>
                  <a:pt x="17063" y="6394"/>
                  <a:pt x="17019" y="6394"/>
                </a:cubicBezTo>
                <a:cubicBezTo>
                  <a:pt x="16957" y="6394"/>
                  <a:pt x="16893" y="6408"/>
                  <a:pt x="16840" y="6444"/>
                </a:cubicBezTo>
                <a:cubicBezTo>
                  <a:pt x="16794" y="6459"/>
                  <a:pt x="16756" y="6467"/>
                  <a:pt x="16729" y="6467"/>
                </a:cubicBezTo>
                <a:cubicBezTo>
                  <a:pt x="16703" y="6467"/>
                  <a:pt x="16688" y="6459"/>
                  <a:pt x="16688" y="6444"/>
                </a:cubicBezTo>
                <a:lnTo>
                  <a:pt x="16627" y="6444"/>
                </a:lnTo>
                <a:cubicBezTo>
                  <a:pt x="16596" y="6474"/>
                  <a:pt x="16414" y="6505"/>
                  <a:pt x="16262" y="6505"/>
                </a:cubicBezTo>
                <a:cubicBezTo>
                  <a:pt x="16080" y="6535"/>
                  <a:pt x="15928" y="6565"/>
                  <a:pt x="15928" y="6565"/>
                </a:cubicBezTo>
                <a:cubicBezTo>
                  <a:pt x="15928" y="6596"/>
                  <a:pt x="15867" y="6596"/>
                  <a:pt x="15837" y="6596"/>
                </a:cubicBezTo>
                <a:cubicBezTo>
                  <a:pt x="15819" y="6587"/>
                  <a:pt x="15801" y="6583"/>
                  <a:pt x="15784" y="6583"/>
                </a:cubicBezTo>
                <a:cubicBezTo>
                  <a:pt x="15743" y="6583"/>
                  <a:pt x="15706" y="6605"/>
                  <a:pt x="15685" y="6626"/>
                </a:cubicBezTo>
                <a:cubicBezTo>
                  <a:pt x="15654" y="6687"/>
                  <a:pt x="15654" y="6748"/>
                  <a:pt x="15715" y="6748"/>
                </a:cubicBezTo>
                <a:cubicBezTo>
                  <a:pt x="15745" y="6748"/>
                  <a:pt x="15624" y="6778"/>
                  <a:pt x="15441" y="6809"/>
                </a:cubicBezTo>
                <a:cubicBezTo>
                  <a:pt x="15335" y="6844"/>
                  <a:pt x="15238" y="6859"/>
                  <a:pt x="15171" y="6859"/>
                </a:cubicBezTo>
                <a:cubicBezTo>
                  <a:pt x="15123" y="6859"/>
                  <a:pt x="15089" y="6852"/>
                  <a:pt x="15077" y="6839"/>
                </a:cubicBezTo>
                <a:cubicBezTo>
                  <a:pt x="15061" y="6809"/>
                  <a:pt x="14932" y="6793"/>
                  <a:pt x="14796" y="6793"/>
                </a:cubicBezTo>
                <a:cubicBezTo>
                  <a:pt x="14659" y="6793"/>
                  <a:pt x="14514" y="6809"/>
                  <a:pt x="14469" y="6839"/>
                </a:cubicBezTo>
                <a:cubicBezTo>
                  <a:pt x="14454" y="6854"/>
                  <a:pt x="14431" y="6862"/>
                  <a:pt x="14404" y="6862"/>
                </a:cubicBezTo>
                <a:cubicBezTo>
                  <a:pt x="14378" y="6862"/>
                  <a:pt x="14347" y="6854"/>
                  <a:pt x="14317" y="6839"/>
                </a:cubicBezTo>
                <a:cubicBezTo>
                  <a:pt x="14286" y="6824"/>
                  <a:pt x="14248" y="6816"/>
                  <a:pt x="14218" y="6816"/>
                </a:cubicBezTo>
                <a:cubicBezTo>
                  <a:pt x="14188" y="6816"/>
                  <a:pt x="14165" y="6824"/>
                  <a:pt x="14165" y="6839"/>
                </a:cubicBezTo>
                <a:cubicBezTo>
                  <a:pt x="14143" y="6861"/>
                  <a:pt x="14076" y="6882"/>
                  <a:pt x="13996" y="6882"/>
                </a:cubicBezTo>
                <a:cubicBezTo>
                  <a:pt x="13962" y="6882"/>
                  <a:pt x="13927" y="6878"/>
                  <a:pt x="13891" y="6869"/>
                </a:cubicBezTo>
                <a:cubicBezTo>
                  <a:pt x="13856" y="6861"/>
                  <a:pt x="13820" y="6857"/>
                  <a:pt x="13786" y="6857"/>
                </a:cubicBezTo>
                <a:cubicBezTo>
                  <a:pt x="13704" y="6857"/>
                  <a:pt x="13630" y="6878"/>
                  <a:pt x="13587" y="6900"/>
                </a:cubicBezTo>
                <a:cubicBezTo>
                  <a:pt x="13560" y="6927"/>
                  <a:pt x="13539" y="6942"/>
                  <a:pt x="13521" y="6942"/>
                </a:cubicBezTo>
                <a:cubicBezTo>
                  <a:pt x="13499" y="6942"/>
                  <a:pt x="13482" y="6920"/>
                  <a:pt x="13466" y="6869"/>
                </a:cubicBezTo>
                <a:cubicBezTo>
                  <a:pt x="13444" y="6848"/>
                  <a:pt x="13426" y="6838"/>
                  <a:pt x="13413" y="6838"/>
                </a:cubicBezTo>
                <a:cubicBezTo>
                  <a:pt x="13387" y="6838"/>
                  <a:pt x="13375" y="6871"/>
                  <a:pt x="13375" y="6930"/>
                </a:cubicBezTo>
                <a:cubicBezTo>
                  <a:pt x="13375" y="6968"/>
                  <a:pt x="13363" y="6994"/>
                  <a:pt x="13347" y="6994"/>
                </a:cubicBezTo>
                <a:cubicBezTo>
                  <a:pt x="13337" y="6994"/>
                  <a:pt x="13325" y="6984"/>
                  <a:pt x="13314" y="6961"/>
                </a:cubicBezTo>
                <a:cubicBezTo>
                  <a:pt x="13283" y="6930"/>
                  <a:pt x="13223" y="6930"/>
                  <a:pt x="13162" y="6930"/>
                </a:cubicBezTo>
                <a:cubicBezTo>
                  <a:pt x="13101" y="6961"/>
                  <a:pt x="12949" y="6961"/>
                  <a:pt x="12858" y="6961"/>
                </a:cubicBezTo>
                <a:cubicBezTo>
                  <a:pt x="12812" y="6945"/>
                  <a:pt x="12774" y="6938"/>
                  <a:pt x="12748" y="6938"/>
                </a:cubicBezTo>
                <a:cubicBezTo>
                  <a:pt x="12721" y="6938"/>
                  <a:pt x="12706" y="6945"/>
                  <a:pt x="12706" y="6961"/>
                </a:cubicBezTo>
                <a:cubicBezTo>
                  <a:pt x="12706" y="6991"/>
                  <a:pt x="12615" y="7021"/>
                  <a:pt x="12523" y="7021"/>
                </a:cubicBezTo>
                <a:cubicBezTo>
                  <a:pt x="12402" y="7021"/>
                  <a:pt x="12311" y="7052"/>
                  <a:pt x="12311" y="7082"/>
                </a:cubicBezTo>
                <a:cubicBezTo>
                  <a:pt x="12311" y="7113"/>
                  <a:pt x="12280" y="7113"/>
                  <a:pt x="12189" y="7113"/>
                </a:cubicBezTo>
                <a:cubicBezTo>
                  <a:pt x="12178" y="7107"/>
                  <a:pt x="12168" y="7105"/>
                  <a:pt x="12159" y="7105"/>
                </a:cubicBezTo>
                <a:cubicBezTo>
                  <a:pt x="12117" y="7105"/>
                  <a:pt x="12092" y="7154"/>
                  <a:pt x="12068" y="7204"/>
                </a:cubicBezTo>
                <a:lnTo>
                  <a:pt x="12068" y="7295"/>
                </a:lnTo>
                <a:lnTo>
                  <a:pt x="12007" y="7173"/>
                </a:lnTo>
                <a:cubicBezTo>
                  <a:pt x="11968" y="7116"/>
                  <a:pt x="11954" y="7094"/>
                  <a:pt x="11918" y="7094"/>
                </a:cubicBezTo>
                <a:cubicBezTo>
                  <a:pt x="11897" y="7094"/>
                  <a:pt x="11869" y="7101"/>
                  <a:pt x="11824" y="7113"/>
                </a:cubicBezTo>
                <a:cubicBezTo>
                  <a:pt x="11733" y="7143"/>
                  <a:pt x="11642" y="7173"/>
                  <a:pt x="11612" y="7204"/>
                </a:cubicBezTo>
                <a:cubicBezTo>
                  <a:pt x="11581" y="7219"/>
                  <a:pt x="11520" y="7227"/>
                  <a:pt x="11429" y="7227"/>
                </a:cubicBezTo>
                <a:cubicBezTo>
                  <a:pt x="11338" y="7227"/>
                  <a:pt x="11216" y="7219"/>
                  <a:pt x="11064" y="7204"/>
                </a:cubicBezTo>
                <a:cubicBezTo>
                  <a:pt x="10912" y="7204"/>
                  <a:pt x="10821" y="7204"/>
                  <a:pt x="10821" y="7265"/>
                </a:cubicBezTo>
                <a:cubicBezTo>
                  <a:pt x="10821" y="7295"/>
                  <a:pt x="10760" y="7295"/>
                  <a:pt x="10730" y="7295"/>
                </a:cubicBezTo>
                <a:cubicBezTo>
                  <a:pt x="10717" y="7292"/>
                  <a:pt x="10702" y="7290"/>
                  <a:pt x="10687" y="7290"/>
                </a:cubicBezTo>
                <a:cubicBezTo>
                  <a:pt x="10561" y="7290"/>
                  <a:pt x="10376" y="7391"/>
                  <a:pt x="10425" y="7445"/>
                </a:cubicBezTo>
                <a:lnTo>
                  <a:pt x="10425" y="7445"/>
                </a:lnTo>
                <a:cubicBezTo>
                  <a:pt x="10406" y="7443"/>
                  <a:pt x="10361" y="7435"/>
                  <a:pt x="10305" y="7417"/>
                </a:cubicBezTo>
                <a:cubicBezTo>
                  <a:pt x="10244" y="7401"/>
                  <a:pt x="10191" y="7394"/>
                  <a:pt x="10137" y="7394"/>
                </a:cubicBezTo>
                <a:cubicBezTo>
                  <a:pt x="10084" y="7394"/>
                  <a:pt x="10031" y="7401"/>
                  <a:pt x="9970" y="7417"/>
                </a:cubicBezTo>
                <a:cubicBezTo>
                  <a:pt x="9917" y="7452"/>
                  <a:pt x="9884" y="7467"/>
                  <a:pt x="9866" y="7467"/>
                </a:cubicBezTo>
                <a:cubicBezTo>
                  <a:pt x="9854" y="7467"/>
                  <a:pt x="9849" y="7460"/>
                  <a:pt x="9849" y="7447"/>
                </a:cubicBezTo>
                <a:cubicBezTo>
                  <a:pt x="9849" y="7388"/>
                  <a:pt x="9709" y="7355"/>
                  <a:pt x="9594" y="7355"/>
                </a:cubicBezTo>
                <a:cubicBezTo>
                  <a:pt x="9531" y="7355"/>
                  <a:pt x="9475" y="7365"/>
                  <a:pt x="9453" y="7386"/>
                </a:cubicBezTo>
                <a:cubicBezTo>
                  <a:pt x="9453" y="7417"/>
                  <a:pt x="9301" y="7417"/>
                  <a:pt x="9150" y="7417"/>
                </a:cubicBezTo>
                <a:cubicBezTo>
                  <a:pt x="9052" y="7408"/>
                  <a:pt x="8946" y="7404"/>
                  <a:pt x="8851" y="7404"/>
                </a:cubicBezTo>
                <a:cubicBezTo>
                  <a:pt x="8621" y="7404"/>
                  <a:pt x="8452" y="7425"/>
                  <a:pt x="8602" y="7447"/>
                </a:cubicBezTo>
                <a:cubicBezTo>
                  <a:pt x="8694" y="7477"/>
                  <a:pt x="8724" y="7508"/>
                  <a:pt x="8724" y="7569"/>
                </a:cubicBezTo>
                <a:cubicBezTo>
                  <a:pt x="8724" y="7629"/>
                  <a:pt x="8754" y="7690"/>
                  <a:pt x="8785" y="7690"/>
                </a:cubicBezTo>
                <a:cubicBezTo>
                  <a:pt x="8815" y="7705"/>
                  <a:pt x="8815" y="7713"/>
                  <a:pt x="8789" y="7713"/>
                </a:cubicBezTo>
                <a:cubicBezTo>
                  <a:pt x="8762" y="7713"/>
                  <a:pt x="8709" y="7705"/>
                  <a:pt x="8633" y="7690"/>
                </a:cubicBezTo>
                <a:cubicBezTo>
                  <a:pt x="8481" y="7660"/>
                  <a:pt x="8420" y="7629"/>
                  <a:pt x="8420" y="7569"/>
                </a:cubicBezTo>
                <a:cubicBezTo>
                  <a:pt x="8420" y="7508"/>
                  <a:pt x="8359" y="7477"/>
                  <a:pt x="8207" y="7477"/>
                </a:cubicBezTo>
                <a:cubicBezTo>
                  <a:pt x="8158" y="7469"/>
                  <a:pt x="8120" y="7465"/>
                  <a:pt x="8092" y="7465"/>
                </a:cubicBezTo>
                <a:cubicBezTo>
                  <a:pt x="8013" y="7465"/>
                  <a:pt x="8003" y="7494"/>
                  <a:pt x="8025" y="7538"/>
                </a:cubicBezTo>
                <a:cubicBezTo>
                  <a:pt x="8025" y="7599"/>
                  <a:pt x="7994" y="7660"/>
                  <a:pt x="7934" y="7690"/>
                </a:cubicBezTo>
                <a:cubicBezTo>
                  <a:pt x="7891" y="7712"/>
                  <a:pt x="7848" y="7733"/>
                  <a:pt x="7826" y="7733"/>
                </a:cubicBezTo>
                <a:cubicBezTo>
                  <a:pt x="7817" y="7733"/>
                  <a:pt x="7812" y="7729"/>
                  <a:pt x="7812" y="7721"/>
                </a:cubicBezTo>
                <a:cubicBezTo>
                  <a:pt x="7812" y="7712"/>
                  <a:pt x="7804" y="7708"/>
                  <a:pt x="7790" y="7708"/>
                </a:cubicBezTo>
                <a:cubicBezTo>
                  <a:pt x="7756" y="7708"/>
                  <a:pt x="7685" y="7729"/>
                  <a:pt x="7599" y="7751"/>
                </a:cubicBezTo>
                <a:cubicBezTo>
                  <a:pt x="7478" y="7781"/>
                  <a:pt x="7356" y="7812"/>
                  <a:pt x="7356" y="7842"/>
                </a:cubicBezTo>
                <a:cubicBezTo>
                  <a:pt x="7356" y="7872"/>
                  <a:pt x="7379" y="7888"/>
                  <a:pt x="7421" y="7888"/>
                </a:cubicBezTo>
                <a:cubicBezTo>
                  <a:pt x="7463" y="7888"/>
                  <a:pt x="7523" y="7872"/>
                  <a:pt x="7599" y="7842"/>
                </a:cubicBezTo>
                <a:cubicBezTo>
                  <a:pt x="7642" y="7821"/>
                  <a:pt x="7701" y="7799"/>
                  <a:pt x="7742" y="7799"/>
                </a:cubicBezTo>
                <a:cubicBezTo>
                  <a:pt x="7759" y="7799"/>
                  <a:pt x="7773" y="7803"/>
                  <a:pt x="7782" y="7812"/>
                </a:cubicBezTo>
                <a:cubicBezTo>
                  <a:pt x="7836" y="7866"/>
                  <a:pt x="7697" y="7968"/>
                  <a:pt x="7537" y="7968"/>
                </a:cubicBezTo>
                <a:cubicBezTo>
                  <a:pt x="7517" y="7968"/>
                  <a:pt x="7497" y="7967"/>
                  <a:pt x="7478" y="7964"/>
                </a:cubicBezTo>
                <a:cubicBezTo>
                  <a:pt x="7387" y="7964"/>
                  <a:pt x="7295" y="7994"/>
                  <a:pt x="7265" y="7994"/>
                </a:cubicBezTo>
                <a:cubicBezTo>
                  <a:pt x="7250" y="8009"/>
                  <a:pt x="7219" y="8017"/>
                  <a:pt x="7181" y="8017"/>
                </a:cubicBezTo>
                <a:cubicBezTo>
                  <a:pt x="7143" y="8017"/>
                  <a:pt x="7098" y="8009"/>
                  <a:pt x="7052" y="7994"/>
                </a:cubicBezTo>
                <a:cubicBezTo>
                  <a:pt x="7002" y="7981"/>
                  <a:pt x="6972" y="7974"/>
                  <a:pt x="6962" y="7974"/>
                </a:cubicBezTo>
                <a:cubicBezTo>
                  <a:pt x="6946" y="7974"/>
                  <a:pt x="6968" y="7989"/>
                  <a:pt x="7022" y="8024"/>
                </a:cubicBezTo>
                <a:cubicBezTo>
                  <a:pt x="7083" y="8116"/>
                  <a:pt x="7083" y="8116"/>
                  <a:pt x="6991" y="8146"/>
                </a:cubicBezTo>
                <a:cubicBezTo>
                  <a:pt x="6900" y="8146"/>
                  <a:pt x="6870" y="8116"/>
                  <a:pt x="6870" y="8055"/>
                </a:cubicBezTo>
                <a:cubicBezTo>
                  <a:pt x="6892" y="7968"/>
                  <a:pt x="6773" y="7896"/>
                  <a:pt x="6670" y="7896"/>
                </a:cubicBezTo>
                <a:cubicBezTo>
                  <a:pt x="6630" y="7896"/>
                  <a:pt x="6592" y="7907"/>
                  <a:pt x="6566" y="7933"/>
                </a:cubicBezTo>
                <a:cubicBezTo>
                  <a:pt x="6535" y="7933"/>
                  <a:pt x="6566" y="7964"/>
                  <a:pt x="6657" y="7994"/>
                </a:cubicBezTo>
                <a:cubicBezTo>
                  <a:pt x="6748" y="7994"/>
                  <a:pt x="6809" y="8024"/>
                  <a:pt x="6809" y="8055"/>
                </a:cubicBezTo>
                <a:cubicBezTo>
                  <a:pt x="6809" y="8085"/>
                  <a:pt x="6809" y="8176"/>
                  <a:pt x="6839" y="8237"/>
                </a:cubicBezTo>
                <a:cubicBezTo>
                  <a:pt x="6839" y="8298"/>
                  <a:pt x="6809" y="8328"/>
                  <a:pt x="6657" y="8359"/>
                </a:cubicBezTo>
                <a:cubicBezTo>
                  <a:pt x="6535" y="8389"/>
                  <a:pt x="6475" y="8420"/>
                  <a:pt x="6505" y="8480"/>
                </a:cubicBezTo>
                <a:cubicBezTo>
                  <a:pt x="6520" y="8526"/>
                  <a:pt x="6497" y="8549"/>
                  <a:pt x="6459" y="8549"/>
                </a:cubicBezTo>
                <a:cubicBezTo>
                  <a:pt x="6422" y="8549"/>
                  <a:pt x="6368" y="8526"/>
                  <a:pt x="6323" y="8480"/>
                </a:cubicBezTo>
                <a:cubicBezTo>
                  <a:pt x="6311" y="8457"/>
                  <a:pt x="6295" y="8447"/>
                  <a:pt x="6275" y="8447"/>
                </a:cubicBezTo>
                <a:cubicBezTo>
                  <a:pt x="6241" y="8447"/>
                  <a:pt x="6197" y="8473"/>
                  <a:pt x="6140" y="8511"/>
                </a:cubicBezTo>
                <a:cubicBezTo>
                  <a:pt x="6019" y="8572"/>
                  <a:pt x="6019" y="8602"/>
                  <a:pt x="6110" y="8663"/>
                </a:cubicBezTo>
                <a:cubicBezTo>
                  <a:pt x="6171" y="8693"/>
                  <a:pt x="6323" y="8724"/>
                  <a:pt x="6505" y="8724"/>
                </a:cubicBezTo>
                <a:cubicBezTo>
                  <a:pt x="6809" y="8754"/>
                  <a:pt x="6900" y="8845"/>
                  <a:pt x="6596" y="8876"/>
                </a:cubicBezTo>
                <a:cubicBezTo>
                  <a:pt x="6505" y="8876"/>
                  <a:pt x="6323" y="8906"/>
                  <a:pt x="6201" y="8967"/>
                </a:cubicBezTo>
                <a:cubicBezTo>
                  <a:pt x="6049" y="9028"/>
                  <a:pt x="6019" y="9088"/>
                  <a:pt x="6049" y="9179"/>
                </a:cubicBezTo>
                <a:cubicBezTo>
                  <a:pt x="6071" y="9224"/>
                  <a:pt x="6094" y="9252"/>
                  <a:pt x="6116" y="9252"/>
                </a:cubicBezTo>
                <a:cubicBezTo>
                  <a:pt x="6124" y="9252"/>
                  <a:pt x="6132" y="9248"/>
                  <a:pt x="6140" y="9240"/>
                </a:cubicBezTo>
                <a:cubicBezTo>
                  <a:pt x="6140" y="9202"/>
                  <a:pt x="6167" y="9185"/>
                  <a:pt x="6196" y="9185"/>
                </a:cubicBezTo>
                <a:cubicBezTo>
                  <a:pt x="6236" y="9185"/>
                  <a:pt x="6280" y="9218"/>
                  <a:pt x="6262" y="9271"/>
                </a:cubicBezTo>
                <a:cubicBezTo>
                  <a:pt x="6262" y="9324"/>
                  <a:pt x="6180" y="9356"/>
                  <a:pt x="6099" y="9356"/>
                </a:cubicBezTo>
                <a:cubicBezTo>
                  <a:pt x="6041" y="9356"/>
                  <a:pt x="5983" y="9339"/>
                  <a:pt x="5958" y="9301"/>
                </a:cubicBezTo>
                <a:cubicBezTo>
                  <a:pt x="5940" y="9265"/>
                  <a:pt x="5933" y="9251"/>
                  <a:pt x="5918" y="9251"/>
                </a:cubicBezTo>
                <a:cubicBezTo>
                  <a:pt x="5907" y="9251"/>
                  <a:pt x="5892" y="9258"/>
                  <a:pt x="5867" y="9271"/>
                </a:cubicBezTo>
                <a:cubicBezTo>
                  <a:pt x="5836" y="9301"/>
                  <a:pt x="5867" y="9331"/>
                  <a:pt x="5897" y="9331"/>
                </a:cubicBezTo>
                <a:cubicBezTo>
                  <a:pt x="5928" y="9331"/>
                  <a:pt x="5958" y="9362"/>
                  <a:pt x="5928" y="9392"/>
                </a:cubicBezTo>
                <a:cubicBezTo>
                  <a:pt x="5897" y="9423"/>
                  <a:pt x="5958" y="9453"/>
                  <a:pt x="6049" y="9483"/>
                </a:cubicBezTo>
                <a:cubicBezTo>
                  <a:pt x="6262" y="9544"/>
                  <a:pt x="6323" y="9757"/>
                  <a:pt x="6140" y="9787"/>
                </a:cubicBezTo>
                <a:cubicBezTo>
                  <a:pt x="6096" y="9796"/>
                  <a:pt x="6062" y="9800"/>
                  <a:pt x="6037" y="9800"/>
                </a:cubicBezTo>
                <a:cubicBezTo>
                  <a:pt x="5978" y="9800"/>
                  <a:pt x="5976" y="9779"/>
                  <a:pt x="6019" y="9757"/>
                </a:cubicBezTo>
                <a:cubicBezTo>
                  <a:pt x="6049" y="9727"/>
                  <a:pt x="6019" y="9696"/>
                  <a:pt x="5928" y="9666"/>
                </a:cubicBezTo>
                <a:cubicBezTo>
                  <a:pt x="5776" y="9666"/>
                  <a:pt x="5776" y="9666"/>
                  <a:pt x="5867" y="9757"/>
                </a:cubicBezTo>
                <a:cubicBezTo>
                  <a:pt x="5928" y="9818"/>
                  <a:pt x="5958" y="9939"/>
                  <a:pt x="5958" y="10000"/>
                </a:cubicBezTo>
                <a:cubicBezTo>
                  <a:pt x="5958" y="10061"/>
                  <a:pt x="6019" y="10152"/>
                  <a:pt x="6080" y="10183"/>
                </a:cubicBezTo>
                <a:cubicBezTo>
                  <a:pt x="6140" y="10213"/>
                  <a:pt x="6140" y="10213"/>
                  <a:pt x="6049" y="10243"/>
                </a:cubicBezTo>
                <a:cubicBezTo>
                  <a:pt x="5928" y="10274"/>
                  <a:pt x="6049" y="10365"/>
                  <a:pt x="6232" y="10426"/>
                </a:cubicBezTo>
                <a:cubicBezTo>
                  <a:pt x="6323" y="10456"/>
                  <a:pt x="6353" y="10487"/>
                  <a:pt x="6323" y="10487"/>
                </a:cubicBezTo>
                <a:cubicBezTo>
                  <a:pt x="6292" y="10517"/>
                  <a:pt x="6262" y="10517"/>
                  <a:pt x="6232" y="10517"/>
                </a:cubicBezTo>
                <a:cubicBezTo>
                  <a:pt x="6223" y="10508"/>
                  <a:pt x="6214" y="10504"/>
                  <a:pt x="6206" y="10504"/>
                </a:cubicBezTo>
                <a:cubicBezTo>
                  <a:pt x="6186" y="10504"/>
                  <a:pt x="6171" y="10526"/>
                  <a:pt x="6171" y="10547"/>
                </a:cubicBezTo>
                <a:cubicBezTo>
                  <a:pt x="6171" y="10600"/>
                  <a:pt x="6556" y="10675"/>
                  <a:pt x="6739" y="10675"/>
                </a:cubicBezTo>
                <a:cubicBezTo>
                  <a:pt x="6768" y="10675"/>
                  <a:pt x="6792" y="10673"/>
                  <a:pt x="6809" y="10669"/>
                </a:cubicBezTo>
                <a:cubicBezTo>
                  <a:pt x="6836" y="10655"/>
                  <a:pt x="6864" y="10649"/>
                  <a:pt x="6889" y="10649"/>
                </a:cubicBezTo>
                <a:cubicBezTo>
                  <a:pt x="6976" y="10649"/>
                  <a:pt x="7039" y="10720"/>
                  <a:pt x="6991" y="10790"/>
                </a:cubicBezTo>
                <a:cubicBezTo>
                  <a:pt x="6938" y="10843"/>
                  <a:pt x="6834" y="10876"/>
                  <a:pt x="6732" y="10876"/>
                </a:cubicBezTo>
                <a:cubicBezTo>
                  <a:pt x="6659" y="10876"/>
                  <a:pt x="6586" y="10859"/>
                  <a:pt x="6535" y="10821"/>
                </a:cubicBezTo>
                <a:cubicBezTo>
                  <a:pt x="6506" y="10792"/>
                  <a:pt x="6449" y="10791"/>
                  <a:pt x="6391" y="10790"/>
                </a:cubicBezTo>
                <a:lnTo>
                  <a:pt x="6391" y="10790"/>
                </a:lnTo>
                <a:cubicBezTo>
                  <a:pt x="6404" y="10782"/>
                  <a:pt x="6422" y="10771"/>
                  <a:pt x="6444" y="10760"/>
                </a:cubicBezTo>
                <a:cubicBezTo>
                  <a:pt x="6535" y="10699"/>
                  <a:pt x="6535" y="10699"/>
                  <a:pt x="6414" y="10699"/>
                </a:cubicBezTo>
                <a:cubicBezTo>
                  <a:pt x="6353" y="10699"/>
                  <a:pt x="6292" y="10730"/>
                  <a:pt x="6292" y="10760"/>
                </a:cubicBezTo>
                <a:cubicBezTo>
                  <a:pt x="6292" y="10790"/>
                  <a:pt x="6232" y="10790"/>
                  <a:pt x="6171" y="10790"/>
                </a:cubicBezTo>
                <a:cubicBezTo>
                  <a:pt x="6144" y="10782"/>
                  <a:pt x="6125" y="10778"/>
                  <a:pt x="6113" y="10778"/>
                </a:cubicBezTo>
                <a:cubicBezTo>
                  <a:pt x="6082" y="10778"/>
                  <a:pt x="6088" y="10799"/>
                  <a:pt x="6110" y="10821"/>
                </a:cubicBezTo>
                <a:cubicBezTo>
                  <a:pt x="6171" y="10882"/>
                  <a:pt x="6171" y="10912"/>
                  <a:pt x="6080" y="10942"/>
                </a:cubicBezTo>
                <a:cubicBezTo>
                  <a:pt x="5908" y="11007"/>
                  <a:pt x="6070" y="11071"/>
                  <a:pt x="6266" y="11071"/>
                </a:cubicBezTo>
                <a:cubicBezTo>
                  <a:pt x="6347" y="11071"/>
                  <a:pt x="6434" y="11060"/>
                  <a:pt x="6505" y="11034"/>
                </a:cubicBezTo>
                <a:cubicBezTo>
                  <a:pt x="6566" y="11018"/>
                  <a:pt x="6627" y="11011"/>
                  <a:pt x="6676" y="11011"/>
                </a:cubicBezTo>
                <a:cubicBezTo>
                  <a:pt x="6725" y="11011"/>
                  <a:pt x="6763" y="11018"/>
                  <a:pt x="6779" y="11034"/>
                </a:cubicBezTo>
                <a:cubicBezTo>
                  <a:pt x="6866" y="11063"/>
                  <a:pt x="6870" y="11340"/>
                  <a:pt x="6791" y="11340"/>
                </a:cubicBezTo>
                <a:cubicBezTo>
                  <a:pt x="6787" y="11340"/>
                  <a:pt x="6783" y="11339"/>
                  <a:pt x="6779" y="11338"/>
                </a:cubicBezTo>
                <a:cubicBezTo>
                  <a:pt x="6748" y="11338"/>
                  <a:pt x="6657" y="11368"/>
                  <a:pt x="6596" y="11398"/>
                </a:cubicBezTo>
                <a:cubicBezTo>
                  <a:pt x="6551" y="11444"/>
                  <a:pt x="6528" y="11467"/>
                  <a:pt x="6520" y="11467"/>
                </a:cubicBezTo>
                <a:cubicBezTo>
                  <a:pt x="6513" y="11467"/>
                  <a:pt x="6520" y="11444"/>
                  <a:pt x="6535" y="11398"/>
                </a:cubicBezTo>
                <a:cubicBezTo>
                  <a:pt x="6566" y="11338"/>
                  <a:pt x="6566" y="11307"/>
                  <a:pt x="6475" y="11307"/>
                </a:cubicBezTo>
                <a:cubicBezTo>
                  <a:pt x="6414" y="11307"/>
                  <a:pt x="6384" y="11307"/>
                  <a:pt x="6384" y="11338"/>
                </a:cubicBezTo>
                <a:cubicBezTo>
                  <a:pt x="6353" y="11368"/>
                  <a:pt x="6292" y="11368"/>
                  <a:pt x="6232" y="11368"/>
                </a:cubicBezTo>
                <a:cubicBezTo>
                  <a:pt x="6140" y="11368"/>
                  <a:pt x="6080" y="11368"/>
                  <a:pt x="6080" y="11398"/>
                </a:cubicBezTo>
                <a:cubicBezTo>
                  <a:pt x="6056" y="11445"/>
                  <a:pt x="6194" y="11510"/>
                  <a:pt x="6287" y="11510"/>
                </a:cubicBezTo>
                <a:cubicBezTo>
                  <a:pt x="6315" y="11510"/>
                  <a:pt x="6339" y="11504"/>
                  <a:pt x="6353" y="11490"/>
                </a:cubicBezTo>
                <a:cubicBezTo>
                  <a:pt x="6372" y="11477"/>
                  <a:pt x="6389" y="11471"/>
                  <a:pt x="6405" y="11471"/>
                </a:cubicBezTo>
                <a:cubicBezTo>
                  <a:pt x="6467" y="11471"/>
                  <a:pt x="6505" y="11563"/>
                  <a:pt x="6505" y="11733"/>
                </a:cubicBezTo>
                <a:cubicBezTo>
                  <a:pt x="6528" y="11801"/>
                  <a:pt x="6516" y="11835"/>
                  <a:pt x="6484" y="11835"/>
                </a:cubicBezTo>
                <a:cubicBezTo>
                  <a:pt x="6473" y="11835"/>
                  <a:pt x="6459" y="11832"/>
                  <a:pt x="6444" y="11824"/>
                </a:cubicBezTo>
                <a:cubicBezTo>
                  <a:pt x="6429" y="11809"/>
                  <a:pt x="6414" y="11801"/>
                  <a:pt x="6406" y="11801"/>
                </a:cubicBezTo>
                <a:cubicBezTo>
                  <a:pt x="6399" y="11801"/>
                  <a:pt x="6399" y="11809"/>
                  <a:pt x="6414" y="11824"/>
                </a:cubicBezTo>
                <a:cubicBezTo>
                  <a:pt x="6414" y="11854"/>
                  <a:pt x="6444" y="11976"/>
                  <a:pt x="6444" y="12097"/>
                </a:cubicBezTo>
                <a:cubicBezTo>
                  <a:pt x="6444" y="12266"/>
                  <a:pt x="6444" y="12320"/>
                  <a:pt x="6399" y="12320"/>
                </a:cubicBezTo>
                <a:cubicBezTo>
                  <a:pt x="6387" y="12320"/>
                  <a:pt x="6372" y="12317"/>
                  <a:pt x="6353" y="12310"/>
                </a:cubicBezTo>
                <a:cubicBezTo>
                  <a:pt x="6328" y="12298"/>
                  <a:pt x="6298" y="12290"/>
                  <a:pt x="6264" y="12290"/>
                </a:cubicBezTo>
                <a:cubicBezTo>
                  <a:pt x="6217" y="12290"/>
                  <a:pt x="6163" y="12305"/>
                  <a:pt x="6110" y="12341"/>
                </a:cubicBezTo>
                <a:cubicBezTo>
                  <a:pt x="6049" y="12371"/>
                  <a:pt x="5806" y="12432"/>
                  <a:pt x="5563" y="12432"/>
                </a:cubicBezTo>
                <a:cubicBezTo>
                  <a:pt x="5350" y="12462"/>
                  <a:pt x="5107" y="12493"/>
                  <a:pt x="5076" y="12523"/>
                </a:cubicBezTo>
                <a:cubicBezTo>
                  <a:pt x="5046" y="12538"/>
                  <a:pt x="5008" y="12546"/>
                  <a:pt x="4966" y="12546"/>
                </a:cubicBezTo>
                <a:cubicBezTo>
                  <a:pt x="4925" y="12546"/>
                  <a:pt x="4879" y="12538"/>
                  <a:pt x="4833" y="12523"/>
                </a:cubicBezTo>
                <a:cubicBezTo>
                  <a:pt x="4783" y="12510"/>
                  <a:pt x="4717" y="12503"/>
                  <a:pt x="4637" y="12503"/>
                </a:cubicBezTo>
                <a:cubicBezTo>
                  <a:pt x="4525" y="12503"/>
                  <a:pt x="4386" y="12518"/>
                  <a:pt x="4225" y="12553"/>
                </a:cubicBezTo>
                <a:cubicBezTo>
                  <a:pt x="4013" y="12614"/>
                  <a:pt x="3739" y="12645"/>
                  <a:pt x="3496" y="12645"/>
                </a:cubicBezTo>
                <a:cubicBezTo>
                  <a:pt x="3344" y="12645"/>
                  <a:pt x="3253" y="12675"/>
                  <a:pt x="3253" y="12675"/>
                </a:cubicBezTo>
                <a:cubicBezTo>
                  <a:pt x="3253" y="12705"/>
                  <a:pt x="3070" y="12736"/>
                  <a:pt x="2888" y="12736"/>
                </a:cubicBezTo>
                <a:cubicBezTo>
                  <a:pt x="2675" y="12736"/>
                  <a:pt x="2554" y="12736"/>
                  <a:pt x="2554" y="12797"/>
                </a:cubicBezTo>
                <a:cubicBezTo>
                  <a:pt x="2554" y="12827"/>
                  <a:pt x="2523" y="12857"/>
                  <a:pt x="2462" y="12888"/>
                </a:cubicBezTo>
                <a:cubicBezTo>
                  <a:pt x="2394" y="12929"/>
                  <a:pt x="2338" y="12945"/>
                  <a:pt x="2308" y="12945"/>
                </a:cubicBezTo>
                <a:cubicBezTo>
                  <a:pt x="2272" y="12945"/>
                  <a:pt x="2274" y="12921"/>
                  <a:pt x="2341" y="12888"/>
                </a:cubicBezTo>
                <a:cubicBezTo>
                  <a:pt x="2402" y="12857"/>
                  <a:pt x="2402" y="12827"/>
                  <a:pt x="2371" y="12797"/>
                </a:cubicBezTo>
                <a:cubicBezTo>
                  <a:pt x="2353" y="12788"/>
                  <a:pt x="2338" y="12784"/>
                  <a:pt x="2325" y="12784"/>
                </a:cubicBezTo>
                <a:cubicBezTo>
                  <a:pt x="2293" y="12784"/>
                  <a:pt x="2271" y="12805"/>
                  <a:pt x="2250" y="12827"/>
                </a:cubicBezTo>
                <a:cubicBezTo>
                  <a:pt x="2228" y="12848"/>
                  <a:pt x="2161" y="12870"/>
                  <a:pt x="2091" y="12870"/>
                </a:cubicBezTo>
                <a:cubicBezTo>
                  <a:pt x="2063" y="12870"/>
                  <a:pt x="2033" y="12866"/>
                  <a:pt x="2007" y="12857"/>
                </a:cubicBezTo>
                <a:cubicBezTo>
                  <a:pt x="1824" y="12857"/>
                  <a:pt x="1824" y="12857"/>
                  <a:pt x="1915" y="12888"/>
                </a:cubicBezTo>
                <a:cubicBezTo>
                  <a:pt x="2067" y="12949"/>
                  <a:pt x="2037" y="12949"/>
                  <a:pt x="1855" y="13009"/>
                </a:cubicBezTo>
                <a:cubicBezTo>
                  <a:pt x="1763" y="13040"/>
                  <a:pt x="1611" y="13040"/>
                  <a:pt x="1581" y="13040"/>
                </a:cubicBezTo>
                <a:cubicBezTo>
                  <a:pt x="1573" y="13032"/>
                  <a:pt x="1563" y="13028"/>
                  <a:pt x="1552" y="13028"/>
                </a:cubicBezTo>
                <a:cubicBezTo>
                  <a:pt x="1522" y="13028"/>
                  <a:pt x="1490" y="13056"/>
                  <a:pt x="1490" y="13101"/>
                </a:cubicBezTo>
                <a:cubicBezTo>
                  <a:pt x="1471" y="13197"/>
                  <a:pt x="1366" y="13256"/>
                  <a:pt x="1261" y="13256"/>
                </a:cubicBezTo>
                <a:cubicBezTo>
                  <a:pt x="1200" y="13256"/>
                  <a:pt x="1139" y="13236"/>
                  <a:pt x="1095" y="13192"/>
                </a:cubicBezTo>
                <a:cubicBezTo>
                  <a:pt x="1050" y="13169"/>
                  <a:pt x="1022" y="13155"/>
                  <a:pt x="1003" y="13155"/>
                </a:cubicBezTo>
                <a:cubicBezTo>
                  <a:pt x="969" y="13155"/>
                  <a:pt x="962" y="13198"/>
                  <a:pt x="943" y="13313"/>
                </a:cubicBezTo>
                <a:cubicBezTo>
                  <a:pt x="943" y="13435"/>
                  <a:pt x="882" y="13496"/>
                  <a:pt x="791" y="13496"/>
                </a:cubicBezTo>
                <a:cubicBezTo>
                  <a:pt x="780" y="13493"/>
                  <a:pt x="768" y="13492"/>
                  <a:pt x="755" y="13492"/>
                </a:cubicBezTo>
                <a:cubicBezTo>
                  <a:pt x="623" y="13492"/>
                  <a:pt x="398" y="13623"/>
                  <a:pt x="426" y="13678"/>
                </a:cubicBezTo>
                <a:cubicBezTo>
                  <a:pt x="456" y="13708"/>
                  <a:pt x="426" y="13708"/>
                  <a:pt x="365" y="13708"/>
                </a:cubicBezTo>
                <a:cubicBezTo>
                  <a:pt x="213" y="13708"/>
                  <a:pt x="152" y="13891"/>
                  <a:pt x="274" y="14043"/>
                </a:cubicBezTo>
                <a:cubicBezTo>
                  <a:pt x="315" y="14146"/>
                  <a:pt x="300" y="14207"/>
                  <a:pt x="239" y="14207"/>
                </a:cubicBezTo>
                <a:cubicBezTo>
                  <a:pt x="210" y="14207"/>
                  <a:pt x="171" y="14194"/>
                  <a:pt x="122" y="14164"/>
                </a:cubicBezTo>
                <a:cubicBezTo>
                  <a:pt x="100" y="14143"/>
                  <a:pt x="83" y="14133"/>
                  <a:pt x="69" y="14133"/>
                </a:cubicBezTo>
                <a:cubicBezTo>
                  <a:pt x="43" y="14133"/>
                  <a:pt x="31" y="14166"/>
                  <a:pt x="31" y="14225"/>
                </a:cubicBezTo>
                <a:cubicBezTo>
                  <a:pt x="0" y="14286"/>
                  <a:pt x="31" y="14347"/>
                  <a:pt x="61" y="14347"/>
                </a:cubicBezTo>
                <a:cubicBezTo>
                  <a:pt x="77" y="14341"/>
                  <a:pt x="92" y="14339"/>
                  <a:pt x="104" y="14339"/>
                </a:cubicBezTo>
                <a:cubicBezTo>
                  <a:pt x="161" y="14339"/>
                  <a:pt x="177" y="14393"/>
                  <a:pt x="152" y="14468"/>
                </a:cubicBezTo>
                <a:cubicBezTo>
                  <a:pt x="122" y="14499"/>
                  <a:pt x="152" y="14499"/>
                  <a:pt x="213" y="14499"/>
                </a:cubicBezTo>
                <a:lnTo>
                  <a:pt x="274" y="14499"/>
                </a:lnTo>
                <a:cubicBezTo>
                  <a:pt x="274" y="14499"/>
                  <a:pt x="304" y="14560"/>
                  <a:pt x="304" y="14590"/>
                </a:cubicBezTo>
                <a:cubicBezTo>
                  <a:pt x="327" y="14634"/>
                  <a:pt x="316" y="14663"/>
                  <a:pt x="285" y="14663"/>
                </a:cubicBezTo>
                <a:cubicBezTo>
                  <a:pt x="274" y="14663"/>
                  <a:pt x="260" y="14659"/>
                  <a:pt x="244" y="14651"/>
                </a:cubicBezTo>
                <a:cubicBezTo>
                  <a:pt x="152" y="14651"/>
                  <a:pt x="122" y="14681"/>
                  <a:pt x="122" y="14742"/>
                </a:cubicBezTo>
                <a:cubicBezTo>
                  <a:pt x="122" y="14803"/>
                  <a:pt x="152" y="14833"/>
                  <a:pt x="183" y="14833"/>
                </a:cubicBezTo>
                <a:cubicBezTo>
                  <a:pt x="188" y="14828"/>
                  <a:pt x="194" y="14825"/>
                  <a:pt x="199" y="14825"/>
                </a:cubicBezTo>
                <a:cubicBezTo>
                  <a:pt x="221" y="14825"/>
                  <a:pt x="232" y="14875"/>
                  <a:pt x="183" y="14924"/>
                </a:cubicBezTo>
                <a:cubicBezTo>
                  <a:pt x="152" y="14985"/>
                  <a:pt x="152" y="15046"/>
                  <a:pt x="183" y="15046"/>
                </a:cubicBezTo>
                <a:cubicBezTo>
                  <a:pt x="274" y="15046"/>
                  <a:pt x="335" y="15350"/>
                  <a:pt x="274" y="15380"/>
                </a:cubicBezTo>
                <a:cubicBezTo>
                  <a:pt x="266" y="15388"/>
                  <a:pt x="255" y="15392"/>
                  <a:pt x="244" y="15392"/>
                </a:cubicBezTo>
                <a:cubicBezTo>
                  <a:pt x="213" y="15392"/>
                  <a:pt x="175" y="15364"/>
                  <a:pt x="152" y="15319"/>
                </a:cubicBezTo>
                <a:cubicBezTo>
                  <a:pt x="124" y="15286"/>
                  <a:pt x="104" y="15271"/>
                  <a:pt x="92" y="15271"/>
                </a:cubicBezTo>
                <a:cubicBezTo>
                  <a:pt x="36" y="15271"/>
                  <a:pt x="120" y="15558"/>
                  <a:pt x="244" y="15806"/>
                </a:cubicBezTo>
                <a:cubicBezTo>
                  <a:pt x="335" y="15988"/>
                  <a:pt x="426" y="16170"/>
                  <a:pt x="396" y="16201"/>
                </a:cubicBezTo>
                <a:cubicBezTo>
                  <a:pt x="396" y="16262"/>
                  <a:pt x="426" y="16292"/>
                  <a:pt x="456" y="16322"/>
                </a:cubicBezTo>
                <a:cubicBezTo>
                  <a:pt x="517" y="16353"/>
                  <a:pt x="548" y="16414"/>
                  <a:pt x="517" y="16444"/>
                </a:cubicBezTo>
                <a:cubicBezTo>
                  <a:pt x="517" y="16505"/>
                  <a:pt x="548" y="16535"/>
                  <a:pt x="578" y="16566"/>
                </a:cubicBezTo>
                <a:cubicBezTo>
                  <a:pt x="608" y="16566"/>
                  <a:pt x="669" y="16626"/>
                  <a:pt x="669" y="16718"/>
                </a:cubicBezTo>
                <a:cubicBezTo>
                  <a:pt x="700" y="16809"/>
                  <a:pt x="760" y="16900"/>
                  <a:pt x="882" y="16930"/>
                </a:cubicBezTo>
                <a:cubicBezTo>
                  <a:pt x="973" y="16961"/>
                  <a:pt x="1095" y="17082"/>
                  <a:pt x="1155" y="17143"/>
                </a:cubicBezTo>
                <a:cubicBezTo>
                  <a:pt x="1277" y="17356"/>
                  <a:pt x="1551" y="17569"/>
                  <a:pt x="1703" y="17569"/>
                </a:cubicBezTo>
                <a:cubicBezTo>
                  <a:pt x="1733" y="17569"/>
                  <a:pt x="1794" y="17599"/>
                  <a:pt x="1794" y="17629"/>
                </a:cubicBezTo>
                <a:cubicBezTo>
                  <a:pt x="1763" y="17660"/>
                  <a:pt x="1885" y="17721"/>
                  <a:pt x="2007" y="17812"/>
                </a:cubicBezTo>
                <a:cubicBezTo>
                  <a:pt x="2159" y="17903"/>
                  <a:pt x="2280" y="17964"/>
                  <a:pt x="2493" y="17964"/>
                </a:cubicBezTo>
                <a:cubicBezTo>
                  <a:pt x="2591" y="17982"/>
                  <a:pt x="2707" y="17989"/>
                  <a:pt x="2829" y="17989"/>
                </a:cubicBezTo>
                <a:cubicBezTo>
                  <a:pt x="3124" y="17989"/>
                  <a:pt x="3454" y="17946"/>
                  <a:pt x="3648" y="17903"/>
                </a:cubicBezTo>
                <a:cubicBezTo>
                  <a:pt x="3739" y="17873"/>
                  <a:pt x="4256" y="17812"/>
                  <a:pt x="4773" y="17751"/>
                </a:cubicBezTo>
                <a:cubicBezTo>
                  <a:pt x="5289" y="17721"/>
                  <a:pt x="6110" y="17629"/>
                  <a:pt x="6596" y="17599"/>
                </a:cubicBezTo>
                <a:cubicBezTo>
                  <a:pt x="6968" y="17559"/>
                  <a:pt x="7212" y="17537"/>
                  <a:pt x="7366" y="17537"/>
                </a:cubicBezTo>
                <a:cubicBezTo>
                  <a:pt x="7566" y="17537"/>
                  <a:pt x="7616" y="17574"/>
                  <a:pt x="7599" y="17660"/>
                </a:cubicBezTo>
                <a:cubicBezTo>
                  <a:pt x="7599" y="17690"/>
                  <a:pt x="7630" y="17721"/>
                  <a:pt x="7691" y="17751"/>
                </a:cubicBezTo>
                <a:cubicBezTo>
                  <a:pt x="7873" y="17751"/>
                  <a:pt x="8116" y="17994"/>
                  <a:pt x="8359" y="18389"/>
                </a:cubicBezTo>
                <a:cubicBezTo>
                  <a:pt x="8481" y="18572"/>
                  <a:pt x="8633" y="18785"/>
                  <a:pt x="8694" y="18815"/>
                </a:cubicBezTo>
                <a:cubicBezTo>
                  <a:pt x="8724" y="18876"/>
                  <a:pt x="8754" y="18936"/>
                  <a:pt x="8754" y="18936"/>
                </a:cubicBezTo>
                <a:cubicBezTo>
                  <a:pt x="8754" y="18967"/>
                  <a:pt x="8815" y="18997"/>
                  <a:pt x="8906" y="18997"/>
                </a:cubicBezTo>
                <a:cubicBezTo>
                  <a:pt x="8998" y="19028"/>
                  <a:pt x="9058" y="19058"/>
                  <a:pt x="9058" y="19088"/>
                </a:cubicBezTo>
                <a:cubicBezTo>
                  <a:pt x="9058" y="19119"/>
                  <a:pt x="9089" y="19119"/>
                  <a:pt x="9150" y="19149"/>
                </a:cubicBezTo>
                <a:cubicBezTo>
                  <a:pt x="9210" y="19149"/>
                  <a:pt x="9271" y="19210"/>
                  <a:pt x="9301" y="19301"/>
                </a:cubicBezTo>
                <a:cubicBezTo>
                  <a:pt x="9362" y="19362"/>
                  <a:pt x="9423" y="19423"/>
                  <a:pt x="9514" y="19423"/>
                </a:cubicBezTo>
                <a:cubicBezTo>
                  <a:pt x="9666" y="19423"/>
                  <a:pt x="9940" y="19544"/>
                  <a:pt x="9940" y="19575"/>
                </a:cubicBezTo>
                <a:cubicBezTo>
                  <a:pt x="9940" y="19605"/>
                  <a:pt x="10001" y="19666"/>
                  <a:pt x="10092" y="19696"/>
                </a:cubicBezTo>
                <a:cubicBezTo>
                  <a:pt x="10183" y="19727"/>
                  <a:pt x="10305" y="19788"/>
                  <a:pt x="10365" y="19818"/>
                </a:cubicBezTo>
                <a:cubicBezTo>
                  <a:pt x="10423" y="19876"/>
                  <a:pt x="10469" y="19897"/>
                  <a:pt x="10533" y="19897"/>
                </a:cubicBezTo>
                <a:cubicBezTo>
                  <a:pt x="10570" y="19897"/>
                  <a:pt x="10614" y="19890"/>
                  <a:pt x="10669" y="19879"/>
                </a:cubicBezTo>
                <a:cubicBezTo>
                  <a:pt x="10821" y="19879"/>
                  <a:pt x="10882" y="19879"/>
                  <a:pt x="10973" y="19940"/>
                </a:cubicBezTo>
                <a:cubicBezTo>
                  <a:pt x="11023" y="19990"/>
                  <a:pt x="11046" y="20012"/>
                  <a:pt x="11071" y="20012"/>
                </a:cubicBezTo>
                <a:cubicBezTo>
                  <a:pt x="11092" y="20012"/>
                  <a:pt x="11115" y="19997"/>
                  <a:pt x="11156" y="19970"/>
                </a:cubicBezTo>
                <a:cubicBezTo>
                  <a:pt x="11186" y="19940"/>
                  <a:pt x="11277" y="19909"/>
                  <a:pt x="11338" y="19909"/>
                </a:cubicBezTo>
                <a:cubicBezTo>
                  <a:pt x="11399" y="19909"/>
                  <a:pt x="11581" y="19909"/>
                  <a:pt x="11764" y="19879"/>
                </a:cubicBezTo>
                <a:lnTo>
                  <a:pt x="12068" y="19788"/>
                </a:lnTo>
                <a:lnTo>
                  <a:pt x="12371" y="19940"/>
                </a:lnTo>
                <a:cubicBezTo>
                  <a:pt x="12615" y="20061"/>
                  <a:pt x="12767" y="20092"/>
                  <a:pt x="13557" y="20183"/>
                </a:cubicBezTo>
                <a:cubicBezTo>
                  <a:pt x="14043" y="20244"/>
                  <a:pt x="14803" y="20274"/>
                  <a:pt x="15198" y="20304"/>
                </a:cubicBezTo>
                <a:cubicBezTo>
                  <a:pt x="15593" y="20304"/>
                  <a:pt x="16110" y="20335"/>
                  <a:pt x="16353" y="20335"/>
                </a:cubicBezTo>
                <a:cubicBezTo>
                  <a:pt x="16596" y="20335"/>
                  <a:pt x="16840" y="20335"/>
                  <a:pt x="16870" y="20304"/>
                </a:cubicBezTo>
                <a:lnTo>
                  <a:pt x="17022" y="20304"/>
                </a:lnTo>
                <a:cubicBezTo>
                  <a:pt x="17037" y="20319"/>
                  <a:pt x="17303" y="20327"/>
                  <a:pt x="17581" y="20327"/>
                </a:cubicBezTo>
                <a:cubicBezTo>
                  <a:pt x="17858" y="20327"/>
                  <a:pt x="18147" y="20319"/>
                  <a:pt x="18207" y="20304"/>
                </a:cubicBezTo>
                <a:lnTo>
                  <a:pt x="18633" y="20304"/>
                </a:lnTo>
                <a:cubicBezTo>
                  <a:pt x="18815" y="20304"/>
                  <a:pt x="19180" y="20304"/>
                  <a:pt x="19454" y="20274"/>
                </a:cubicBezTo>
                <a:lnTo>
                  <a:pt x="20031" y="20274"/>
                </a:lnTo>
                <a:cubicBezTo>
                  <a:pt x="20092" y="20274"/>
                  <a:pt x="20214" y="20274"/>
                  <a:pt x="20274" y="20244"/>
                </a:cubicBezTo>
                <a:lnTo>
                  <a:pt x="20609" y="20244"/>
                </a:lnTo>
                <a:cubicBezTo>
                  <a:pt x="20730" y="20244"/>
                  <a:pt x="20821" y="20244"/>
                  <a:pt x="20852" y="20213"/>
                </a:cubicBezTo>
                <a:lnTo>
                  <a:pt x="21125" y="20213"/>
                </a:lnTo>
                <a:cubicBezTo>
                  <a:pt x="21247" y="20213"/>
                  <a:pt x="21399" y="20213"/>
                  <a:pt x="21460" y="20183"/>
                </a:cubicBezTo>
                <a:cubicBezTo>
                  <a:pt x="21521" y="20183"/>
                  <a:pt x="21595" y="20169"/>
                  <a:pt x="21656" y="20169"/>
                </a:cubicBezTo>
                <a:cubicBezTo>
                  <a:pt x="21686" y="20169"/>
                  <a:pt x="21713" y="20173"/>
                  <a:pt x="21733" y="20183"/>
                </a:cubicBezTo>
                <a:cubicBezTo>
                  <a:pt x="21825" y="20183"/>
                  <a:pt x="21916" y="20183"/>
                  <a:pt x="21946" y="20152"/>
                </a:cubicBezTo>
                <a:cubicBezTo>
                  <a:pt x="21977" y="20152"/>
                  <a:pt x="22007" y="20122"/>
                  <a:pt x="22037" y="20122"/>
                </a:cubicBezTo>
                <a:cubicBezTo>
                  <a:pt x="22073" y="20131"/>
                  <a:pt x="22140" y="20135"/>
                  <a:pt x="22229" y="20135"/>
                </a:cubicBezTo>
                <a:cubicBezTo>
                  <a:pt x="22444" y="20135"/>
                  <a:pt x="22788" y="20113"/>
                  <a:pt x="23132" y="20092"/>
                </a:cubicBezTo>
                <a:cubicBezTo>
                  <a:pt x="23405" y="20092"/>
                  <a:pt x="23679" y="20061"/>
                  <a:pt x="23679" y="20061"/>
                </a:cubicBezTo>
                <a:cubicBezTo>
                  <a:pt x="23709" y="20061"/>
                  <a:pt x="23800" y="20061"/>
                  <a:pt x="23922" y="20031"/>
                </a:cubicBezTo>
                <a:cubicBezTo>
                  <a:pt x="24074" y="20000"/>
                  <a:pt x="25168" y="19940"/>
                  <a:pt x="25259" y="19940"/>
                </a:cubicBezTo>
                <a:cubicBezTo>
                  <a:pt x="25259" y="19940"/>
                  <a:pt x="25320" y="19909"/>
                  <a:pt x="25350" y="19909"/>
                </a:cubicBezTo>
                <a:cubicBezTo>
                  <a:pt x="25472" y="19879"/>
                  <a:pt x="26019" y="19848"/>
                  <a:pt x="26141" y="19848"/>
                </a:cubicBezTo>
                <a:lnTo>
                  <a:pt x="26445" y="19848"/>
                </a:lnTo>
                <a:cubicBezTo>
                  <a:pt x="26536" y="19818"/>
                  <a:pt x="27053" y="19757"/>
                  <a:pt x="27600" y="19696"/>
                </a:cubicBezTo>
                <a:cubicBezTo>
                  <a:pt x="28542" y="19605"/>
                  <a:pt x="29028" y="19544"/>
                  <a:pt x="29332" y="19514"/>
                </a:cubicBezTo>
                <a:cubicBezTo>
                  <a:pt x="29423" y="19514"/>
                  <a:pt x="29697" y="19484"/>
                  <a:pt x="30001" y="19453"/>
                </a:cubicBezTo>
                <a:cubicBezTo>
                  <a:pt x="30548" y="19392"/>
                  <a:pt x="32402" y="19149"/>
                  <a:pt x="33132" y="19028"/>
                </a:cubicBezTo>
                <a:cubicBezTo>
                  <a:pt x="33375" y="18997"/>
                  <a:pt x="33618" y="18967"/>
                  <a:pt x="33648" y="18967"/>
                </a:cubicBezTo>
                <a:cubicBezTo>
                  <a:pt x="33679" y="18967"/>
                  <a:pt x="33861" y="18967"/>
                  <a:pt x="34044" y="18936"/>
                </a:cubicBezTo>
                <a:cubicBezTo>
                  <a:pt x="34226" y="18906"/>
                  <a:pt x="34530" y="18845"/>
                  <a:pt x="34773" y="18815"/>
                </a:cubicBezTo>
                <a:cubicBezTo>
                  <a:pt x="34986" y="18785"/>
                  <a:pt x="35229" y="18754"/>
                  <a:pt x="35259" y="18754"/>
                </a:cubicBezTo>
                <a:cubicBezTo>
                  <a:pt x="35320" y="18724"/>
                  <a:pt x="35472" y="18693"/>
                  <a:pt x="35624" y="18693"/>
                </a:cubicBezTo>
                <a:cubicBezTo>
                  <a:pt x="35807" y="18663"/>
                  <a:pt x="36262" y="18602"/>
                  <a:pt x="36688" y="18511"/>
                </a:cubicBezTo>
                <a:cubicBezTo>
                  <a:pt x="37114" y="18450"/>
                  <a:pt x="37478" y="18389"/>
                  <a:pt x="37509" y="18389"/>
                </a:cubicBezTo>
                <a:cubicBezTo>
                  <a:pt x="37600" y="18389"/>
                  <a:pt x="38360" y="18268"/>
                  <a:pt x="39363" y="18085"/>
                </a:cubicBezTo>
                <a:cubicBezTo>
                  <a:pt x="40366" y="17933"/>
                  <a:pt x="44986" y="17052"/>
                  <a:pt x="45047" y="17022"/>
                </a:cubicBezTo>
                <a:cubicBezTo>
                  <a:pt x="45047" y="17022"/>
                  <a:pt x="45442" y="16930"/>
                  <a:pt x="45898" y="16839"/>
                </a:cubicBezTo>
                <a:cubicBezTo>
                  <a:pt x="46354" y="16748"/>
                  <a:pt x="46779" y="16687"/>
                  <a:pt x="46840" y="16657"/>
                </a:cubicBezTo>
                <a:cubicBezTo>
                  <a:pt x="46901" y="16626"/>
                  <a:pt x="47205" y="16566"/>
                  <a:pt x="47509" y="16505"/>
                </a:cubicBezTo>
                <a:cubicBezTo>
                  <a:pt x="47782" y="16444"/>
                  <a:pt x="48208" y="16353"/>
                  <a:pt x="48421" y="16292"/>
                </a:cubicBezTo>
                <a:cubicBezTo>
                  <a:pt x="48603" y="16262"/>
                  <a:pt x="48937" y="16170"/>
                  <a:pt x="49150" y="16140"/>
                </a:cubicBezTo>
                <a:cubicBezTo>
                  <a:pt x="49819" y="16019"/>
                  <a:pt x="51552" y="15532"/>
                  <a:pt x="52007" y="15319"/>
                </a:cubicBezTo>
                <a:cubicBezTo>
                  <a:pt x="52372" y="15167"/>
                  <a:pt x="52828" y="14833"/>
                  <a:pt x="52859" y="14742"/>
                </a:cubicBezTo>
                <a:cubicBezTo>
                  <a:pt x="52859" y="14712"/>
                  <a:pt x="52980" y="14590"/>
                  <a:pt x="53132" y="14499"/>
                </a:cubicBezTo>
                <a:cubicBezTo>
                  <a:pt x="53284" y="14347"/>
                  <a:pt x="53406" y="14195"/>
                  <a:pt x="53436" y="14073"/>
                </a:cubicBezTo>
                <a:cubicBezTo>
                  <a:pt x="53466" y="13982"/>
                  <a:pt x="53497" y="13830"/>
                  <a:pt x="53558" y="13769"/>
                </a:cubicBezTo>
                <a:cubicBezTo>
                  <a:pt x="53588" y="13678"/>
                  <a:pt x="53558" y="13556"/>
                  <a:pt x="53527" y="13465"/>
                </a:cubicBezTo>
                <a:cubicBezTo>
                  <a:pt x="53466" y="13374"/>
                  <a:pt x="53436" y="13253"/>
                  <a:pt x="53436" y="13222"/>
                </a:cubicBezTo>
                <a:cubicBezTo>
                  <a:pt x="53436" y="13192"/>
                  <a:pt x="53375" y="13070"/>
                  <a:pt x="53284" y="12979"/>
                </a:cubicBezTo>
                <a:cubicBezTo>
                  <a:pt x="53071" y="12736"/>
                  <a:pt x="53102" y="12645"/>
                  <a:pt x="53345" y="12553"/>
                </a:cubicBezTo>
                <a:cubicBezTo>
                  <a:pt x="53466" y="12523"/>
                  <a:pt x="53679" y="12432"/>
                  <a:pt x="53831" y="12341"/>
                </a:cubicBezTo>
                <a:cubicBezTo>
                  <a:pt x="53983" y="12280"/>
                  <a:pt x="54287" y="12158"/>
                  <a:pt x="54470" y="12128"/>
                </a:cubicBezTo>
                <a:cubicBezTo>
                  <a:pt x="55108" y="11976"/>
                  <a:pt x="56020" y="11763"/>
                  <a:pt x="56384" y="11642"/>
                </a:cubicBezTo>
                <a:cubicBezTo>
                  <a:pt x="56567" y="11581"/>
                  <a:pt x="56749" y="11520"/>
                  <a:pt x="56780" y="11520"/>
                </a:cubicBezTo>
                <a:cubicBezTo>
                  <a:pt x="56784" y="11521"/>
                  <a:pt x="56790" y="11522"/>
                  <a:pt x="56798" y="11522"/>
                </a:cubicBezTo>
                <a:cubicBezTo>
                  <a:pt x="56955" y="11522"/>
                  <a:pt x="57786" y="11244"/>
                  <a:pt x="57843" y="11186"/>
                </a:cubicBezTo>
                <a:cubicBezTo>
                  <a:pt x="57874" y="11155"/>
                  <a:pt x="57935" y="11155"/>
                  <a:pt x="57995" y="11155"/>
                </a:cubicBezTo>
                <a:cubicBezTo>
                  <a:pt x="58087" y="11155"/>
                  <a:pt x="58664" y="11003"/>
                  <a:pt x="58907" y="10882"/>
                </a:cubicBezTo>
                <a:cubicBezTo>
                  <a:pt x="59007" y="10832"/>
                  <a:pt x="59126" y="10782"/>
                  <a:pt x="59183" y="10782"/>
                </a:cubicBezTo>
                <a:cubicBezTo>
                  <a:pt x="59196" y="10782"/>
                  <a:pt x="59206" y="10785"/>
                  <a:pt x="59211" y="10790"/>
                </a:cubicBezTo>
                <a:cubicBezTo>
                  <a:pt x="59302" y="10790"/>
                  <a:pt x="60761" y="10061"/>
                  <a:pt x="60792" y="10000"/>
                </a:cubicBezTo>
                <a:cubicBezTo>
                  <a:pt x="60792" y="9970"/>
                  <a:pt x="60822" y="9939"/>
                  <a:pt x="60883" y="9879"/>
                </a:cubicBezTo>
                <a:cubicBezTo>
                  <a:pt x="61035" y="9787"/>
                  <a:pt x="61187" y="9575"/>
                  <a:pt x="61309" y="9240"/>
                </a:cubicBezTo>
                <a:cubicBezTo>
                  <a:pt x="61339" y="9088"/>
                  <a:pt x="61400" y="8967"/>
                  <a:pt x="61461" y="8967"/>
                </a:cubicBezTo>
                <a:cubicBezTo>
                  <a:pt x="61582" y="8936"/>
                  <a:pt x="61552" y="8602"/>
                  <a:pt x="61369" y="8328"/>
                </a:cubicBezTo>
                <a:cubicBezTo>
                  <a:pt x="61278" y="8176"/>
                  <a:pt x="61217" y="7994"/>
                  <a:pt x="61217" y="7933"/>
                </a:cubicBezTo>
                <a:cubicBezTo>
                  <a:pt x="61217" y="7903"/>
                  <a:pt x="61157" y="7812"/>
                  <a:pt x="61096" y="7751"/>
                </a:cubicBezTo>
                <a:cubicBezTo>
                  <a:pt x="61035" y="7690"/>
                  <a:pt x="60974" y="7599"/>
                  <a:pt x="60944" y="7538"/>
                </a:cubicBezTo>
                <a:cubicBezTo>
                  <a:pt x="60883" y="7356"/>
                  <a:pt x="60488" y="7052"/>
                  <a:pt x="60062" y="6778"/>
                </a:cubicBezTo>
                <a:cubicBezTo>
                  <a:pt x="59850" y="6657"/>
                  <a:pt x="59698" y="6535"/>
                  <a:pt x="59698" y="6505"/>
                </a:cubicBezTo>
                <a:cubicBezTo>
                  <a:pt x="59698" y="6474"/>
                  <a:pt x="60093" y="6262"/>
                  <a:pt x="60549" y="6049"/>
                </a:cubicBezTo>
                <a:cubicBezTo>
                  <a:pt x="61369" y="5654"/>
                  <a:pt x="61825" y="5410"/>
                  <a:pt x="61856" y="5380"/>
                </a:cubicBezTo>
                <a:cubicBezTo>
                  <a:pt x="61856" y="5350"/>
                  <a:pt x="62038" y="5228"/>
                  <a:pt x="62220" y="5137"/>
                </a:cubicBezTo>
                <a:cubicBezTo>
                  <a:pt x="62372" y="5046"/>
                  <a:pt x="62676" y="4711"/>
                  <a:pt x="62646" y="4681"/>
                </a:cubicBezTo>
                <a:cubicBezTo>
                  <a:pt x="62616" y="4681"/>
                  <a:pt x="62676" y="4559"/>
                  <a:pt x="62768" y="4438"/>
                </a:cubicBezTo>
                <a:cubicBezTo>
                  <a:pt x="63041" y="4073"/>
                  <a:pt x="63071" y="3526"/>
                  <a:pt x="62859" y="3435"/>
                </a:cubicBezTo>
                <a:cubicBezTo>
                  <a:pt x="62798" y="3435"/>
                  <a:pt x="62768" y="3374"/>
                  <a:pt x="62768" y="3313"/>
                </a:cubicBezTo>
                <a:cubicBezTo>
                  <a:pt x="62779" y="3279"/>
                  <a:pt x="62790" y="3262"/>
                  <a:pt x="62807" y="3262"/>
                </a:cubicBezTo>
                <a:cubicBezTo>
                  <a:pt x="62834" y="3262"/>
                  <a:pt x="62874" y="3309"/>
                  <a:pt x="62950" y="3404"/>
                </a:cubicBezTo>
                <a:cubicBezTo>
                  <a:pt x="63016" y="3470"/>
                  <a:pt x="63081" y="3520"/>
                  <a:pt x="63113" y="3520"/>
                </a:cubicBezTo>
                <a:cubicBezTo>
                  <a:pt x="63125" y="3520"/>
                  <a:pt x="63132" y="3512"/>
                  <a:pt x="63132" y="3496"/>
                </a:cubicBezTo>
                <a:cubicBezTo>
                  <a:pt x="63132" y="3496"/>
                  <a:pt x="63102" y="3404"/>
                  <a:pt x="63041" y="3374"/>
                </a:cubicBezTo>
                <a:cubicBezTo>
                  <a:pt x="62980" y="3344"/>
                  <a:pt x="62950" y="3252"/>
                  <a:pt x="62950" y="3222"/>
                </a:cubicBezTo>
                <a:cubicBezTo>
                  <a:pt x="62950" y="3161"/>
                  <a:pt x="62920" y="3070"/>
                  <a:pt x="62889" y="3009"/>
                </a:cubicBezTo>
                <a:cubicBezTo>
                  <a:pt x="62857" y="2944"/>
                  <a:pt x="62841" y="2914"/>
                  <a:pt x="62816" y="2914"/>
                </a:cubicBezTo>
                <a:cubicBezTo>
                  <a:pt x="62793" y="2914"/>
                  <a:pt x="62763" y="2936"/>
                  <a:pt x="62707" y="2979"/>
                </a:cubicBezTo>
                <a:cubicBezTo>
                  <a:pt x="62676" y="2994"/>
                  <a:pt x="62654" y="3002"/>
                  <a:pt x="62631" y="3002"/>
                </a:cubicBezTo>
                <a:cubicBezTo>
                  <a:pt x="62608" y="3002"/>
                  <a:pt x="62585" y="2994"/>
                  <a:pt x="62555" y="2979"/>
                </a:cubicBezTo>
                <a:cubicBezTo>
                  <a:pt x="62524" y="2918"/>
                  <a:pt x="62585" y="2888"/>
                  <a:pt x="62676" y="2857"/>
                </a:cubicBezTo>
                <a:cubicBezTo>
                  <a:pt x="62737" y="2827"/>
                  <a:pt x="62768" y="2796"/>
                  <a:pt x="62737" y="2796"/>
                </a:cubicBezTo>
                <a:cubicBezTo>
                  <a:pt x="62676" y="2796"/>
                  <a:pt x="62646" y="2766"/>
                  <a:pt x="62676" y="2736"/>
                </a:cubicBezTo>
                <a:cubicBezTo>
                  <a:pt x="62707" y="2705"/>
                  <a:pt x="62676" y="2644"/>
                  <a:pt x="62616" y="2614"/>
                </a:cubicBezTo>
                <a:cubicBezTo>
                  <a:pt x="62555" y="2614"/>
                  <a:pt x="62524" y="2553"/>
                  <a:pt x="62524" y="2523"/>
                </a:cubicBezTo>
                <a:cubicBezTo>
                  <a:pt x="62524" y="2462"/>
                  <a:pt x="62494" y="2432"/>
                  <a:pt x="62464" y="2401"/>
                </a:cubicBezTo>
                <a:cubicBezTo>
                  <a:pt x="62433" y="2401"/>
                  <a:pt x="62403" y="2432"/>
                  <a:pt x="62403" y="2462"/>
                </a:cubicBezTo>
                <a:cubicBezTo>
                  <a:pt x="62403" y="2523"/>
                  <a:pt x="62342" y="2584"/>
                  <a:pt x="62281" y="2584"/>
                </a:cubicBezTo>
                <a:cubicBezTo>
                  <a:pt x="62220" y="2584"/>
                  <a:pt x="62220" y="2553"/>
                  <a:pt x="62251" y="2492"/>
                </a:cubicBezTo>
                <a:cubicBezTo>
                  <a:pt x="62281" y="2432"/>
                  <a:pt x="62251" y="2401"/>
                  <a:pt x="62129" y="2401"/>
                </a:cubicBezTo>
                <a:cubicBezTo>
                  <a:pt x="61977" y="2401"/>
                  <a:pt x="61947" y="2371"/>
                  <a:pt x="62008" y="2340"/>
                </a:cubicBezTo>
                <a:cubicBezTo>
                  <a:pt x="62129" y="2310"/>
                  <a:pt x="62129" y="2249"/>
                  <a:pt x="62038" y="2219"/>
                </a:cubicBezTo>
                <a:cubicBezTo>
                  <a:pt x="62008" y="2219"/>
                  <a:pt x="61977" y="2219"/>
                  <a:pt x="61977" y="2249"/>
                </a:cubicBezTo>
                <a:cubicBezTo>
                  <a:pt x="62008" y="2280"/>
                  <a:pt x="61977" y="2310"/>
                  <a:pt x="61916" y="2310"/>
                </a:cubicBezTo>
                <a:cubicBezTo>
                  <a:pt x="61856" y="2310"/>
                  <a:pt x="61795" y="2310"/>
                  <a:pt x="61764" y="2249"/>
                </a:cubicBezTo>
                <a:cubicBezTo>
                  <a:pt x="61764" y="2219"/>
                  <a:pt x="61734" y="2188"/>
                  <a:pt x="61673" y="2188"/>
                </a:cubicBezTo>
                <a:cubicBezTo>
                  <a:pt x="61643" y="2188"/>
                  <a:pt x="61582" y="2158"/>
                  <a:pt x="61582" y="2097"/>
                </a:cubicBezTo>
                <a:cubicBezTo>
                  <a:pt x="61552" y="2037"/>
                  <a:pt x="61521" y="2006"/>
                  <a:pt x="61491" y="2006"/>
                </a:cubicBezTo>
                <a:cubicBezTo>
                  <a:pt x="61475" y="2014"/>
                  <a:pt x="61461" y="2018"/>
                  <a:pt x="61448" y="2018"/>
                </a:cubicBezTo>
                <a:cubicBezTo>
                  <a:pt x="61414" y="2018"/>
                  <a:pt x="61392" y="1990"/>
                  <a:pt x="61369" y="1945"/>
                </a:cubicBezTo>
                <a:cubicBezTo>
                  <a:pt x="61339" y="1915"/>
                  <a:pt x="61309" y="1885"/>
                  <a:pt x="61248" y="1885"/>
                </a:cubicBezTo>
                <a:cubicBezTo>
                  <a:pt x="61239" y="1893"/>
                  <a:pt x="61230" y="1897"/>
                  <a:pt x="61222" y="1897"/>
                </a:cubicBezTo>
                <a:cubicBezTo>
                  <a:pt x="61202" y="1897"/>
                  <a:pt x="61187" y="1876"/>
                  <a:pt x="61187" y="1854"/>
                </a:cubicBezTo>
                <a:cubicBezTo>
                  <a:pt x="61187" y="1824"/>
                  <a:pt x="61126" y="1793"/>
                  <a:pt x="61065" y="1793"/>
                </a:cubicBezTo>
                <a:cubicBezTo>
                  <a:pt x="60822" y="1793"/>
                  <a:pt x="60761" y="1763"/>
                  <a:pt x="60761" y="1702"/>
                </a:cubicBezTo>
                <a:cubicBezTo>
                  <a:pt x="60781" y="1643"/>
                  <a:pt x="60750" y="1610"/>
                  <a:pt x="60693" y="1610"/>
                </a:cubicBezTo>
                <a:cubicBezTo>
                  <a:pt x="60661" y="1610"/>
                  <a:pt x="60622" y="1620"/>
                  <a:pt x="60579" y="1641"/>
                </a:cubicBezTo>
                <a:cubicBezTo>
                  <a:pt x="60541" y="1661"/>
                  <a:pt x="60514" y="1671"/>
                  <a:pt x="60500" y="1671"/>
                </a:cubicBezTo>
                <a:cubicBezTo>
                  <a:pt x="60470" y="1671"/>
                  <a:pt x="60496" y="1624"/>
                  <a:pt x="60579" y="1520"/>
                </a:cubicBezTo>
                <a:cubicBezTo>
                  <a:pt x="60609" y="1459"/>
                  <a:pt x="60640" y="1398"/>
                  <a:pt x="60609" y="1398"/>
                </a:cubicBezTo>
                <a:cubicBezTo>
                  <a:pt x="60579" y="1398"/>
                  <a:pt x="60488" y="1398"/>
                  <a:pt x="60397" y="1368"/>
                </a:cubicBezTo>
                <a:cubicBezTo>
                  <a:pt x="60245" y="1368"/>
                  <a:pt x="60214" y="1337"/>
                  <a:pt x="60275" y="1246"/>
                </a:cubicBezTo>
                <a:cubicBezTo>
                  <a:pt x="60336" y="1094"/>
                  <a:pt x="60032" y="821"/>
                  <a:pt x="59728" y="760"/>
                </a:cubicBezTo>
                <a:cubicBezTo>
                  <a:pt x="59683" y="751"/>
                  <a:pt x="59644" y="747"/>
                  <a:pt x="59611" y="747"/>
                </a:cubicBezTo>
                <a:cubicBezTo>
                  <a:pt x="59530" y="747"/>
                  <a:pt x="59485" y="769"/>
                  <a:pt x="59485" y="790"/>
                </a:cubicBezTo>
                <a:cubicBezTo>
                  <a:pt x="59485" y="821"/>
                  <a:pt x="59477" y="836"/>
                  <a:pt x="59462" y="836"/>
                </a:cubicBezTo>
                <a:cubicBezTo>
                  <a:pt x="59447" y="836"/>
                  <a:pt x="59424" y="821"/>
                  <a:pt x="59394" y="790"/>
                </a:cubicBezTo>
                <a:cubicBezTo>
                  <a:pt x="59333" y="760"/>
                  <a:pt x="59272" y="699"/>
                  <a:pt x="59302" y="638"/>
                </a:cubicBezTo>
                <a:cubicBezTo>
                  <a:pt x="59302" y="578"/>
                  <a:pt x="59242" y="547"/>
                  <a:pt x="59090" y="517"/>
                </a:cubicBezTo>
                <a:cubicBezTo>
                  <a:pt x="58968" y="517"/>
                  <a:pt x="58877" y="456"/>
                  <a:pt x="58846" y="426"/>
                </a:cubicBezTo>
                <a:cubicBezTo>
                  <a:pt x="58846" y="410"/>
                  <a:pt x="58839" y="403"/>
                  <a:pt x="58831" y="403"/>
                </a:cubicBezTo>
                <a:cubicBezTo>
                  <a:pt x="58824" y="403"/>
                  <a:pt x="58816" y="410"/>
                  <a:pt x="58816" y="426"/>
                </a:cubicBezTo>
                <a:cubicBezTo>
                  <a:pt x="58816" y="456"/>
                  <a:pt x="58755" y="486"/>
                  <a:pt x="58725" y="486"/>
                </a:cubicBezTo>
                <a:cubicBezTo>
                  <a:pt x="58664" y="456"/>
                  <a:pt x="58695" y="426"/>
                  <a:pt x="58755" y="365"/>
                </a:cubicBezTo>
                <a:cubicBezTo>
                  <a:pt x="58846" y="274"/>
                  <a:pt x="58846" y="243"/>
                  <a:pt x="58755" y="182"/>
                </a:cubicBezTo>
                <a:cubicBezTo>
                  <a:pt x="58725" y="152"/>
                  <a:pt x="58710" y="137"/>
                  <a:pt x="58702" y="137"/>
                </a:cubicBezTo>
                <a:cubicBezTo>
                  <a:pt x="58695" y="137"/>
                  <a:pt x="58695" y="152"/>
                  <a:pt x="58695" y="182"/>
                </a:cubicBezTo>
                <a:cubicBezTo>
                  <a:pt x="58725" y="213"/>
                  <a:pt x="58695" y="304"/>
                  <a:pt x="58634" y="395"/>
                </a:cubicBezTo>
                <a:lnTo>
                  <a:pt x="58543" y="517"/>
                </a:lnTo>
                <a:lnTo>
                  <a:pt x="58482" y="365"/>
                </a:lnTo>
                <a:cubicBezTo>
                  <a:pt x="58482" y="304"/>
                  <a:pt x="58421" y="243"/>
                  <a:pt x="58360" y="243"/>
                </a:cubicBezTo>
                <a:cubicBezTo>
                  <a:pt x="58299" y="213"/>
                  <a:pt x="58269" y="182"/>
                  <a:pt x="58299" y="152"/>
                </a:cubicBezTo>
                <a:cubicBezTo>
                  <a:pt x="58330" y="122"/>
                  <a:pt x="58299" y="91"/>
                  <a:pt x="58239" y="91"/>
                </a:cubicBezTo>
                <a:cubicBezTo>
                  <a:pt x="58147" y="122"/>
                  <a:pt x="58087" y="182"/>
                  <a:pt x="58087" y="304"/>
                </a:cubicBezTo>
                <a:cubicBezTo>
                  <a:pt x="58087" y="304"/>
                  <a:pt x="57995" y="334"/>
                  <a:pt x="57904" y="334"/>
                </a:cubicBezTo>
                <a:cubicBezTo>
                  <a:pt x="57843" y="350"/>
                  <a:pt x="57798" y="357"/>
                  <a:pt x="57771" y="357"/>
                </a:cubicBezTo>
                <a:cubicBezTo>
                  <a:pt x="57745" y="357"/>
                  <a:pt x="57737" y="350"/>
                  <a:pt x="57752" y="334"/>
                </a:cubicBezTo>
                <a:cubicBezTo>
                  <a:pt x="57783" y="304"/>
                  <a:pt x="57509" y="30"/>
                  <a:pt x="57418" y="0"/>
                </a:cubicBezTo>
                <a:close/>
              </a:path>
            </a:pathLst>
          </a:custGeom>
          <a:solidFill>
            <a:srgbClr val="FFFFFF">
              <a:alpha val="4608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86" name="Google Shape;86;p11"/>
          <p:cNvGrpSpPr/>
          <p:nvPr/>
        </p:nvGrpSpPr>
        <p:grpSpPr>
          <a:xfrm rot="-4499869">
            <a:off x="-2512410" y="655645"/>
            <a:ext cx="6434433" cy="2423114"/>
            <a:chOff x="1206975" y="935725"/>
            <a:chExt cx="4673375" cy="1759925"/>
          </a:xfrm>
        </p:grpSpPr>
        <p:sp>
          <p:nvSpPr>
            <p:cNvPr id="87" name="Google Shape;87;p11"/>
            <p:cNvSpPr/>
            <p:nvPr/>
          </p:nvSpPr>
          <p:spPr>
            <a:xfrm>
              <a:off x="5388675" y="2429650"/>
              <a:ext cx="265975" cy="266000"/>
            </a:xfrm>
            <a:custGeom>
              <a:rect b="b" l="l" r="r" t="t"/>
              <a:pathLst>
                <a:path extrusionOk="0" h="10640" w="10639">
                  <a:moveTo>
                    <a:pt x="4955" y="1"/>
                  </a:moveTo>
                  <a:cubicBezTo>
                    <a:pt x="4286" y="1"/>
                    <a:pt x="3739" y="548"/>
                    <a:pt x="3739" y="1217"/>
                  </a:cubicBezTo>
                  <a:lnTo>
                    <a:pt x="3739" y="3739"/>
                  </a:lnTo>
                  <a:lnTo>
                    <a:pt x="1186" y="3739"/>
                  </a:lnTo>
                  <a:cubicBezTo>
                    <a:pt x="517" y="3739"/>
                    <a:pt x="0" y="4287"/>
                    <a:pt x="0" y="4955"/>
                  </a:cubicBezTo>
                  <a:lnTo>
                    <a:pt x="0" y="5654"/>
                  </a:lnTo>
                  <a:cubicBezTo>
                    <a:pt x="0" y="6323"/>
                    <a:pt x="517" y="6870"/>
                    <a:pt x="1186" y="6870"/>
                  </a:cubicBezTo>
                  <a:lnTo>
                    <a:pt x="3739" y="6870"/>
                  </a:lnTo>
                  <a:lnTo>
                    <a:pt x="3739" y="9423"/>
                  </a:lnTo>
                  <a:cubicBezTo>
                    <a:pt x="3739" y="10092"/>
                    <a:pt x="4286" y="10639"/>
                    <a:pt x="4955" y="10639"/>
                  </a:cubicBezTo>
                  <a:lnTo>
                    <a:pt x="5654" y="10639"/>
                  </a:lnTo>
                  <a:cubicBezTo>
                    <a:pt x="6322" y="10639"/>
                    <a:pt x="6870" y="10092"/>
                    <a:pt x="6870" y="9423"/>
                  </a:cubicBezTo>
                  <a:lnTo>
                    <a:pt x="6870" y="6870"/>
                  </a:lnTo>
                  <a:lnTo>
                    <a:pt x="9423" y="6870"/>
                  </a:lnTo>
                  <a:cubicBezTo>
                    <a:pt x="10091" y="6870"/>
                    <a:pt x="10639" y="6323"/>
                    <a:pt x="10639" y="5654"/>
                  </a:cubicBezTo>
                  <a:lnTo>
                    <a:pt x="10639" y="4955"/>
                  </a:lnTo>
                  <a:cubicBezTo>
                    <a:pt x="10639" y="4287"/>
                    <a:pt x="10091" y="3739"/>
                    <a:pt x="9423" y="3739"/>
                  </a:cubicBezTo>
                  <a:lnTo>
                    <a:pt x="6870" y="3739"/>
                  </a:lnTo>
                  <a:lnTo>
                    <a:pt x="6870" y="1217"/>
                  </a:lnTo>
                  <a:cubicBezTo>
                    <a:pt x="6870" y="548"/>
                    <a:pt x="6322" y="1"/>
                    <a:pt x="565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8" name="Google Shape;88;p11"/>
            <p:cNvSpPr/>
            <p:nvPr/>
          </p:nvSpPr>
          <p:spPr>
            <a:xfrm>
              <a:off x="2263975" y="1216875"/>
              <a:ext cx="266000" cy="265975"/>
            </a:xfrm>
            <a:custGeom>
              <a:rect b="b" l="l" r="r" t="t"/>
              <a:pathLst>
                <a:path extrusionOk="0" h="10639" w="10640">
                  <a:moveTo>
                    <a:pt x="4986" y="0"/>
                  </a:moveTo>
                  <a:cubicBezTo>
                    <a:pt x="4317" y="0"/>
                    <a:pt x="3770" y="517"/>
                    <a:pt x="3770" y="1186"/>
                  </a:cubicBezTo>
                  <a:lnTo>
                    <a:pt x="3770" y="3739"/>
                  </a:lnTo>
                  <a:lnTo>
                    <a:pt x="1217" y="3739"/>
                  </a:lnTo>
                  <a:cubicBezTo>
                    <a:pt x="548" y="3739"/>
                    <a:pt x="1" y="4286"/>
                    <a:pt x="1" y="4955"/>
                  </a:cubicBezTo>
                  <a:lnTo>
                    <a:pt x="1" y="5654"/>
                  </a:lnTo>
                  <a:cubicBezTo>
                    <a:pt x="1" y="6323"/>
                    <a:pt x="548" y="6870"/>
                    <a:pt x="1217" y="6870"/>
                  </a:cubicBezTo>
                  <a:lnTo>
                    <a:pt x="3770" y="6870"/>
                  </a:lnTo>
                  <a:lnTo>
                    <a:pt x="3770" y="9423"/>
                  </a:lnTo>
                  <a:cubicBezTo>
                    <a:pt x="3770" y="10092"/>
                    <a:pt x="4317" y="10639"/>
                    <a:pt x="4986" y="10639"/>
                  </a:cubicBezTo>
                  <a:lnTo>
                    <a:pt x="5685" y="10639"/>
                  </a:lnTo>
                  <a:cubicBezTo>
                    <a:pt x="6354" y="10639"/>
                    <a:pt x="6901" y="10092"/>
                    <a:pt x="6901" y="9423"/>
                  </a:cubicBezTo>
                  <a:lnTo>
                    <a:pt x="6901" y="6870"/>
                  </a:lnTo>
                  <a:lnTo>
                    <a:pt x="9424" y="6870"/>
                  </a:lnTo>
                  <a:cubicBezTo>
                    <a:pt x="10092" y="6870"/>
                    <a:pt x="10639" y="6323"/>
                    <a:pt x="10639" y="5654"/>
                  </a:cubicBezTo>
                  <a:lnTo>
                    <a:pt x="10639" y="4955"/>
                  </a:lnTo>
                  <a:cubicBezTo>
                    <a:pt x="10639" y="4286"/>
                    <a:pt x="10092" y="3739"/>
                    <a:pt x="9424" y="3739"/>
                  </a:cubicBezTo>
                  <a:lnTo>
                    <a:pt x="6901" y="3739"/>
                  </a:lnTo>
                  <a:lnTo>
                    <a:pt x="6901" y="1186"/>
                  </a:lnTo>
                  <a:cubicBezTo>
                    <a:pt x="6901" y="517"/>
                    <a:pt x="6354" y="0"/>
                    <a:pt x="568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9" name="Google Shape;89;p11"/>
            <p:cNvSpPr/>
            <p:nvPr/>
          </p:nvSpPr>
          <p:spPr>
            <a:xfrm>
              <a:off x="1206975" y="2158375"/>
              <a:ext cx="266000" cy="266000"/>
            </a:xfrm>
            <a:custGeom>
              <a:rect b="b" l="l" r="r" t="t"/>
              <a:pathLst>
                <a:path extrusionOk="0" h="10640" w="10640">
                  <a:moveTo>
                    <a:pt x="4985" y="1"/>
                  </a:moveTo>
                  <a:cubicBezTo>
                    <a:pt x="4317" y="1"/>
                    <a:pt x="3770" y="517"/>
                    <a:pt x="3770" y="1186"/>
                  </a:cubicBezTo>
                  <a:lnTo>
                    <a:pt x="3770" y="3739"/>
                  </a:lnTo>
                  <a:lnTo>
                    <a:pt x="1216" y="3739"/>
                  </a:lnTo>
                  <a:cubicBezTo>
                    <a:pt x="548" y="3739"/>
                    <a:pt x="1" y="4286"/>
                    <a:pt x="1" y="4955"/>
                  </a:cubicBezTo>
                  <a:lnTo>
                    <a:pt x="1" y="5654"/>
                  </a:lnTo>
                  <a:cubicBezTo>
                    <a:pt x="1" y="6323"/>
                    <a:pt x="548" y="6870"/>
                    <a:pt x="1216" y="6870"/>
                  </a:cubicBezTo>
                  <a:lnTo>
                    <a:pt x="3770" y="6870"/>
                  </a:lnTo>
                  <a:lnTo>
                    <a:pt x="3770" y="9423"/>
                  </a:lnTo>
                  <a:cubicBezTo>
                    <a:pt x="3770" y="10092"/>
                    <a:pt x="4317" y="10639"/>
                    <a:pt x="4985" y="10639"/>
                  </a:cubicBezTo>
                  <a:lnTo>
                    <a:pt x="5685" y="10639"/>
                  </a:lnTo>
                  <a:cubicBezTo>
                    <a:pt x="6353" y="10639"/>
                    <a:pt x="6870" y="10092"/>
                    <a:pt x="6870" y="9423"/>
                  </a:cubicBezTo>
                  <a:lnTo>
                    <a:pt x="6870" y="6870"/>
                  </a:lnTo>
                  <a:lnTo>
                    <a:pt x="9423" y="6870"/>
                  </a:lnTo>
                  <a:cubicBezTo>
                    <a:pt x="10092" y="6870"/>
                    <a:pt x="10639" y="6323"/>
                    <a:pt x="10639" y="5654"/>
                  </a:cubicBezTo>
                  <a:lnTo>
                    <a:pt x="10639" y="4955"/>
                  </a:lnTo>
                  <a:cubicBezTo>
                    <a:pt x="10639" y="4286"/>
                    <a:pt x="10092" y="3739"/>
                    <a:pt x="9423" y="3739"/>
                  </a:cubicBezTo>
                  <a:lnTo>
                    <a:pt x="6870" y="3739"/>
                  </a:lnTo>
                  <a:lnTo>
                    <a:pt x="6870" y="1186"/>
                  </a:lnTo>
                  <a:cubicBezTo>
                    <a:pt x="6870" y="517"/>
                    <a:pt x="6353" y="1"/>
                    <a:pt x="568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0" name="Google Shape;90;p11"/>
            <p:cNvSpPr/>
            <p:nvPr/>
          </p:nvSpPr>
          <p:spPr>
            <a:xfrm>
              <a:off x="3619625" y="1515500"/>
              <a:ext cx="266000" cy="266000"/>
            </a:xfrm>
            <a:custGeom>
              <a:rect b="b" l="l" r="r" t="t"/>
              <a:pathLst>
                <a:path extrusionOk="0" h="10640" w="10640">
                  <a:moveTo>
                    <a:pt x="4986" y="1"/>
                  </a:moveTo>
                  <a:cubicBezTo>
                    <a:pt x="4317" y="1"/>
                    <a:pt x="3770" y="548"/>
                    <a:pt x="3770" y="1217"/>
                  </a:cubicBezTo>
                  <a:lnTo>
                    <a:pt x="3770" y="3770"/>
                  </a:lnTo>
                  <a:lnTo>
                    <a:pt x="1217" y="3770"/>
                  </a:lnTo>
                  <a:cubicBezTo>
                    <a:pt x="548" y="3770"/>
                    <a:pt x="1" y="4317"/>
                    <a:pt x="1" y="4986"/>
                  </a:cubicBezTo>
                  <a:lnTo>
                    <a:pt x="1" y="5685"/>
                  </a:lnTo>
                  <a:cubicBezTo>
                    <a:pt x="1" y="6354"/>
                    <a:pt x="548" y="6901"/>
                    <a:pt x="1217" y="6901"/>
                  </a:cubicBezTo>
                  <a:lnTo>
                    <a:pt x="3770" y="6901"/>
                  </a:lnTo>
                  <a:lnTo>
                    <a:pt x="3770" y="9454"/>
                  </a:lnTo>
                  <a:cubicBezTo>
                    <a:pt x="3770" y="10123"/>
                    <a:pt x="4317" y="10639"/>
                    <a:pt x="4986" y="10639"/>
                  </a:cubicBezTo>
                  <a:lnTo>
                    <a:pt x="5685" y="10639"/>
                  </a:lnTo>
                  <a:cubicBezTo>
                    <a:pt x="6354" y="10639"/>
                    <a:pt x="6870" y="10123"/>
                    <a:pt x="6870" y="9454"/>
                  </a:cubicBezTo>
                  <a:lnTo>
                    <a:pt x="6870" y="6901"/>
                  </a:lnTo>
                  <a:lnTo>
                    <a:pt x="9424" y="6901"/>
                  </a:lnTo>
                  <a:cubicBezTo>
                    <a:pt x="10092" y="6901"/>
                    <a:pt x="10639" y="6354"/>
                    <a:pt x="10639" y="5685"/>
                  </a:cubicBezTo>
                  <a:lnTo>
                    <a:pt x="10639" y="4986"/>
                  </a:lnTo>
                  <a:cubicBezTo>
                    <a:pt x="10639" y="4317"/>
                    <a:pt x="10092" y="3770"/>
                    <a:pt x="9424" y="3770"/>
                  </a:cubicBezTo>
                  <a:lnTo>
                    <a:pt x="6870" y="3770"/>
                  </a:lnTo>
                  <a:lnTo>
                    <a:pt x="6870" y="1217"/>
                  </a:lnTo>
                  <a:cubicBezTo>
                    <a:pt x="6870" y="548"/>
                    <a:pt x="6354" y="1"/>
                    <a:pt x="568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1" name="Google Shape;91;p11"/>
            <p:cNvSpPr/>
            <p:nvPr/>
          </p:nvSpPr>
          <p:spPr>
            <a:xfrm>
              <a:off x="4379525" y="1171275"/>
              <a:ext cx="266000" cy="266000"/>
            </a:xfrm>
            <a:custGeom>
              <a:rect b="b" l="l" r="r" t="t"/>
              <a:pathLst>
                <a:path extrusionOk="0" h="10640" w="10640">
                  <a:moveTo>
                    <a:pt x="4985" y="1"/>
                  </a:moveTo>
                  <a:cubicBezTo>
                    <a:pt x="4317" y="1"/>
                    <a:pt x="3770" y="548"/>
                    <a:pt x="3770" y="1217"/>
                  </a:cubicBezTo>
                  <a:lnTo>
                    <a:pt x="3770" y="3739"/>
                  </a:lnTo>
                  <a:lnTo>
                    <a:pt x="1216" y="3739"/>
                  </a:lnTo>
                  <a:cubicBezTo>
                    <a:pt x="548" y="3739"/>
                    <a:pt x="1" y="4286"/>
                    <a:pt x="1" y="4955"/>
                  </a:cubicBezTo>
                  <a:lnTo>
                    <a:pt x="1" y="5654"/>
                  </a:lnTo>
                  <a:cubicBezTo>
                    <a:pt x="1" y="6323"/>
                    <a:pt x="548" y="6870"/>
                    <a:pt x="1216" y="6870"/>
                  </a:cubicBezTo>
                  <a:lnTo>
                    <a:pt x="3770" y="6870"/>
                  </a:lnTo>
                  <a:lnTo>
                    <a:pt x="3770" y="9423"/>
                  </a:lnTo>
                  <a:cubicBezTo>
                    <a:pt x="3770" y="10092"/>
                    <a:pt x="4317" y="10639"/>
                    <a:pt x="4985" y="10639"/>
                  </a:cubicBezTo>
                  <a:lnTo>
                    <a:pt x="5685" y="10639"/>
                  </a:lnTo>
                  <a:cubicBezTo>
                    <a:pt x="6353" y="10639"/>
                    <a:pt x="6870" y="10092"/>
                    <a:pt x="6870" y="9423"/>
                  </a:cubicBezTo>
                  <a:lnTo>
                    <a:pt x="6870" y="6870"/>
                  </a:lnTo>
                  <a:lnTo>
                    <a:pt x="9423" y="6870"/>
                  </a:lnTo>
                  <a:cubicBezTo>
                    <a:pt x="10092" y="6870"/>
                    <a:pt x="10639" y="6323"/>
                    <a:pt x="10639" y="5654"/>
                  </a:cubicBezTo>
                  <a:lnTo>
                    <a:pt x="10639" y="4955"/>
                  </a:lnTo>
                  <a:cubicBezTo>
                    <a:pt x="10639" y="4286"/>
                    <a:pt x="10092" y="3739"/>
                    <a:pt x="9423" y="3739"/>
                  </a:cubicBezTo>
                  <a:lnTo>
                    <a:pt x="6870" y="3739"/>
                  </a:lnTo>
                  <a:lnTo>
                    <a:pt x="6870" y="1217"/>
                  </a:lnTo>
                  <a:cubicBezTo>
                    <a:pt x="6870" y="548"/>
                    <a:pt x="6353" y="1"/>
                    <a:pt x="568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2" name="Google Shape;92;p11"/>
            <p:cNvSpPr/>
            <p:nvPr/>
          </p:nvSpPr>
          <p:spPr>
            <a:xfrm>
              <a:off x="4091525" y="1482825"/>
              <a:ext cx="76025" cy="75275"/>
            </a:xfrm>
            <a:custGeom>
              <a:rect b="b" l="l" r="r" t="t"/>
              <a:pathLst>
                <a:path extrusionOk="0" h="3011" w="3041">
                  <a:moveTo>
                    <a:pt x="1520" y="1"/>
                  </a:moveTo>
                  <a:cubicBezTo>
                    <a:pt x="700" y="1"/>
                    <a:pt x="1" y="670"/>
                    <a:pt x="1" y="1490"/>
                  </a:cubicBezTo>
                  <a:cubicBezTo>
                    <a:pt x="1" y="2341"/>
                    <a:pt x="700" y="3010"/>
                    <a:pt x="1520" y="3010"/>
                  </a:cubicBezTo>
                  <a:cubicBezTo>
                    <a:pt x="2371" y="3010"/>
                    <a:pt x="3040" y="2341"/>
                    <a:pt x="3040" y="1490"/>
                  </a:cubicBezTo>
                  <a:cubicBezTo>
                    <a:pt x="3040" y="670"/>
                    <a:pt x="2371" y="1"/>
                    <a:pt x="152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3" name="Google Shape;93;p11"/>
            <p:cNvSpPr/>
            <p:nvPr/>
          </p:nvSpPr>
          <p:spPr>
            <a:xfrm>
              <a:off x="1538300" y="1488925"/>
              <a:ext cx="76000" cy="76000"/>
            </a:xfrm>
            <a:custGeom>
              <a:rect b="b" l="l" r="r" t="t"/>
              <a:pathLst>
                <a:path extrusionOk="0" h="3040" w="3040">
                  <a:moveTo>
                    <a:pt x="1520" y="0"/>
                  </a:moveTo>
                  <a:cubicBezTo>
                    <a:pt x="669" y="0"/>
                    <a:pt x="0" y="669"/>
                    <a:pt x="0" y="1520"/>
                  </a:cubicBezTo>
                  <a:cubicBezTo>
                    <a:pt x="0" y="2341"/>
                    <a:pt x="699" y="3040"/>
                    <a:pt x="1520" y="3040"/>
                  </a:cubicBezTo>
                  <a:cubicBezTo>
                    <a:pt x="2371" y="3040"/>
                    <a:pt x="3040" y="2341"/>
                    <a:pt x="3040" y="1520"/>
                  </a:cubicBezTo>
                  <a:cubicBezTo>
                    <a:pt x="3040" y="669"/>
                    <a:pt x="2371" y="0"/>
                    <a:pt x="152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4" name="Google Shape;94;p11"/>
            <p:cNvSpPr/>
            <p:nvPr/>
          </p:nvSpPr>
          <p:spPr>
            <a:xfrm>
              <a:off x="5804325" y="2317200"/>
              <a:ext cx="76025" cy="75250"/>
            </a:xfrm>
            <a:custGeom>
              <a:rect b="b" l="l" r="r" t="t"/>
              <a:pathLst>
                <a:path extrusionOk="0" h="3010" w="3041">
                  <a:moveTo>
                    <a:pt x="1520" y="0"/>
                  </a:moveTo>
                  <a:cubicBezTo>
                    <a:pt x="700" y="0"/>
                    <a:pt x="1" y="669"/>
                    <a:pt x="1" y="1490"/>
                  </a:cubicBezTo>
                  <a:cubicBezTo>
                    <a:pt x="1" y="2341"/>
                    <a:pt x="700" y="3009"/>
                    <a:pt x="1520" y="3009"/>
                  </a:cubicBezTo>
                  <a:cubicBezTo>
                    <a:pt x="2371" y="3009"/>
                    <a:pt x="3040" y="2341"/>
                    <a:pt x="3040" y="1490"/>
                  </a:cubicBezTo>
                  <a:cubicBezTo>
                    <a:pt x="3040" y="669"/>
                    <a:pt x="2371" y="0"/>
                    <a:pt x="152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5" name="Google Shape;95;p11"/>
            <p:cNvSpPr/>
            <p:nvPr/>
          </p:nvSpPr>
          <p:spPr>
            <a:xfrm>
              <a:off x="4569500" y="2146975"/>
              <a:ext cx="76025" cy="76025"/>
            </a:xfrm>
            <a:custGeom>
              <a:rect b="b" l="l" r="r" t="t"/>
              <a:pathLst>
                <a:path extrusionOk="0" h="3041" w="3041">
                  <a:moveTo>
                    <a:pt x="1520" y="1"/>
                  </a:moveTo>
                  <a:cubicBezTo>
                    <a:pt x="700" y="1"/>
                    <a:pt x="1" y="669"/>
                    <a:pt x="1" y="1520"/>
                  </a:cubicBezTo>
                  <a:cubicBezTo>
                    <a:pt x="1" y="2341"/>
                    <a:pt x="700" y="3040"/>
                    <a:pt x="1520" y="3040"/>
                  </a:cubicBezTo>
                  <a:cubicBezTo>
                    <a:pt x="2371" y="3040"/>
                    <a:pt x="3040" y="2341"/>
                    <a:pt x="3040" y="1520"/>
                  </a:cubicBezTo>
                  <a:cubicBezTo>
                    <a:pt x="3040" y="669"/>
                    <a:pt x="2371" y="1"/>
                    <a:pt x="152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6" name="Google Shape;96;p11"/>
            <p:cNvSpPr/>
            <p:nvPr/>
          </p:nvSpPr>
          <p:spPr>
            <a:xfrm>
              <a:off x="4864350" y="1520075"/>
              <a:ext cx="76000" cy="76000"/>
            </a:xfrm>
            <a:custGeom>
              <a:rect b="b" l="l" r="r" t="t"/>
              <a:pathLst>
                <a:path extrusionOk="0" h="3040" w="3040">
                  <a:moveTo>
                    <a:pt x="1520" y="0"/>
                  </a:moveTo>
                  <a:cubicBezTo>
                    <a:pt x="669" y="0"/>
                    <a:pt x="0" y="699"/>
                    <a:pt x="0" y="1520"/>
                  </a:cubicBezTo>
                  <a:cubicBezTo>
                    <a:pt x="0" y="2371"/>
                    <a:pt x="669" y="3040"/>
                    <a:pt x="1520" y="3040"/>
                  </a:cubicBezTo>
                  <a:cubicBezTo>
                    <a:pt x="2371" y="3040"/>
                    <a:pt x="3040" y="2371"/>
                    <a:pt x="3040" y="1520"/>
                  </a:cubicBezTo>
                  <a:cubicBezTo>
                    <a:pt x="3040" y="699"/>
                    <a:pt x="2371" y="0"/>
                    <a:pt x="152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7" name="Google Shape;97;p11"/>
            <p:cNvSpPr/>
            <p:nvPr/>
          </p:nvSpPr>
          <p:spPr>
            <a:xfrm>
              <a:off x="2323250" y="1887850"/>
              <a:ext cx="75250" cy="76025"/>
            </a:xfrm>
            <a:custGeom>
              <a:rect b="b" l="l" r="r" t="t"/>
              <a:pathLst>
                <a:path extrusionOk="0" h="3041" w="3010">
                  <a:moveTo>
                    <a:pt x="1490" y="1"/>
                  </a:moveTo>
                  <a:cubicBezTo>
                    <a:pt x="670" y="1"/>
                    <a:pt x="1" y="700"/>
                    <a:pt x="1" y="1521"/>
                  </a:cubicBezTo>
                  <a:cubicBezTo>
                    <a:pt x="1" y="2372"/>
                    <a:pt x="670" y="3040"/>
                    <a:pt x="1490" y="3040"/>
                  </a:cubicBezTo>
                  <a:cubicBezTo>
                    <a:pt x="2341" y="3040"/>
                    <a:pt x="3010" y="2372"/>
                    <a:pt x="3010" y="1521"/>
                  </a:cubicBezTo>
                  <a:cubicBezTo>
                    <a:pt x="3010" y="700"/>
                    <a:pt x="2341" y="1"/>
                    <a:pt x="149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8" name="Google Shape;98;p11"/>
            <p:cNvSpPr/>
            <p:nvPr/>
          </p:nvSpPr>
          <p:spPr>
            <a:xfrm>
              <a:off x="5105975" y="1855950"/>
              <a:ext cx="202175" cy="202150"/>
            </a:xfrm>
            <a:custGeom>
              <a:rect b="b" l="l" r="r" t="t"/>
              <a:pathLst>
                <a:path extrusionOk="0" h="8086" w="8087">
                  <a:moveTo>
                    <a:pt x="4044" y="0"/>
                  </a:moveTo>
                  <a:cubicBezTo>
                    <a:pt x="1794" y="0"/>
                    <a:pt x="1" y="1793"/>
                    <a:pt x="1" y="4043"/>
                  </a:cubicBezTo>
                  <a:cubicBezTo>
                    <a:pt x="1" y="6262"/>
                    <a:pt x="1794" y="8085"/>
                    <a:pt x="4044" y="8085"/>
                  </a:cubicBezTo>
                  <a:cubicBezTo>
                    <a:pt x="6262" y="8085"/>
                    <a:pt x="8086" y="6262"/>
                    <a:pt x="8086" y="4043"/>
                  </a:cubicBezTo>
                  <a:cubicBezTo>
                    <a:pt x="8086" y="1793"/>
                    <a:pt x="6262" y="0"/>
                    <a:pt x="404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9" name="Google Shape;99;p11"/>
            <p:cNvSpPr/>
            <p:nvPr/>
          </p:nvSpPr>
          <p:spPr>
            <a:xfrm>
              <a:off x="3094550" y="935725"/>
              <a:ext cx="202150" cy="202900"/>
            </a:xfrm>
            <a:custGeom>
              <a:rect b="b" l="l" r="r" t="t"/>
              <a:pathLst>
                <a:path extrusionOk="0" h="8116" w="8086">
                  <a:moveTo>
                    <a:pt x="4043" y="0"/>
                  </a:moveTo>
                  <a:cubicBezTo>
                    <a:pt x="1794" y="0"/>
                    <a:pt x="0" y="1824"/>
                    <a:pt x="0" y="4043"/>
                  </a:cubicBezTo>
                  <a:cubicBezTo>
                    <a:pt x="0" y="6292"/>
                    <a:pt x="1794" y="8116"/>
                    <a:pt x="4043" y="8116"/>
                  </a:cubicBezTo>
                  <a:cubicBezTo>
                    <a:pt x="6262" y="8116"/>
                    <a:pt x="8086" y="6292"/>
                    <a:pt x="8086" y="4043"/>
                  </a:cubicBezTo>
                  <a:cubicBezTo>
                    <a:pt x="8086" y="1824"/>
                    <a:pt x="6262" y="0"/>
                    <a:pt x="404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00" name="Google Shape;100;p11"/>
          <p:cNvGrpSpPr/>
          <p:nvPr/>
        </p:nvGrpSpPr>
        <p:grpSpPr>
          <a:xfrm rot="6537206">
            <a:off x="4974092" y="2150886"/>
            <a:ext cx="6434531" cy="2423151"/>
            <a:chOff x="1206975" y="935725"/>
            <a:chExt cx="4673375" cy="1759925"/>
          </a:xfrm>
        </p:grpSpPr>
        <p:sp>
          <p:nvSpPr>
            <p:cNvPr id="101" name="Google Shape;101;p11"/>
            <p:cNvSpPr/>
            <p:nvPr/>
          </p:nvSpPr>
          <p:spPr>
            <a:xfrm>
              <a:off x="5388675" y="2429650"/>
              <a:ext cx="265975" cy="266000"/>
            </a:xfrm>
            <a:custGeom>
              <a:rect b="b" l="l" r="r" t="t"/>
              <a:pathLst>
                <a:path extrusionOk="0" h="10640" w="10639">
                  <a:moveTo>
                    <a:pt x="4955" y="1"/>
                  </a:moveTo>
                  <a:cubicBezTo>
                    <a:pt x="4286" y="1"/>
                    <a:pt x="3739" y="548"/>
                    <a:pt x="3739" y="1217"/>
                  </a:cubicBezTo>
                  <a:lnTo>
                    <a:pt x="3739" y="3739"/>
                  </a:lnTo>
                  <a:lnTo>
                    <a:pt x="1186" y="3739"/>
                  </a:lnTo>
                  <a:cubicBezTo>
                    <a:pt x="517" y="3739"/>
                    <a:pt x="0" y="4287"/>
                    <a:pt x="0" y="4955"/>
                  </a:cubicBezTo>
                  <a:lnTo>
                    <a:pt x="0" y="5654"/>
                  </a:lnTo>
                  <a:cubicBezTo>
                    <a:pt x="0" y="6323"/>
                    <a:pt x="517" y="6870"/>
                    <a:pt x="1186" y="6870"/>
                  </a:cubicBezTo>
                  <a:lnTo>
                    <a:pt x="3739" y="6870"/>
                  </a:lnTo>
                  <a:lnTo>
                    <a:pt x="3739" y="9423"/>
                  </a:lnTo>
                  <a:cubicBezTo>
                    <a:pt x="3739" y="10092"/>
                    <a:pt x="4286" y="10639"/>
                    <a:pt x="4955" y="10639"/>
                  </a:cubicBezTo>
                  <a:lnTo>
                    <a:pt x="5654" y="10639"/>
                  </a:lnTo>
                  <a:cubicBezTo>
                    <a:pt x="6322" y="10639"/>
                    <a:pt x="6870" y="10092"/>
                    <a:pt x="6870" y="9423"/>
                  </a:cubicBezTo>
                  <a:lnTo>
                    <a:pt x="6870" y="6870"/>
                  </a:lnTo>
                  <a:lnTo>
                    <a:pt x="9423" y="6870"/>
                  </a:lnTo>
                  <a:cubicBezTo>
                    <a:pt x="10091" y="6870"/>
                    <a:pt x="10639" y="6323"/>
                    <a:pt x="10639" y="5654"/>
                  </a:cubicBezTo>
                  <a:lnTo>
                    <a:pt x="10639" y="4955"/>
                  </a:lnTo>
                  <a:cubicBezTo>
                    <a:pt x="10639" y="4287"/>
                    <a:pt x="10091" y="3739"/>
                    <a:pt x="9423" y="3739"/>
                  </a:cubicBezTo>
                  <a:lnTo>
                    <a:pt x="6870" y="3739"/>
                  </a:lnTo>
                  <a:lnTo>
                    <a:pt x="6870" y="1217"/>
                  </a:lnTo>
                  <a:cubicBezTo>
                    <a:pt x="6870" y="548"/>
                    <a:pt x="6322" y="1"/>
                    <a:pt x="565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2" name="Google Shape;102;p11"/>
            <p:cNvSpPr/>
            <p:nvPr/>
          </p:nvSpPr>
          <p:spPr>
            <a:xfrm>
              <a:off x="2263975" y="1216875"/>
              <a:ext cx="266000" cy="265975"/>
            </a:xfrm>
            <a:custGeom>
              <a:rect b="b" l="l" r="r" t="t"/>
              <a:pathLst>
                <a:path extrusionOk="0" h="10639" w="10640">
                  <a:moveTo>
                    <a:pt x="4986" y="0"/>
                  </a:moveTo>
                  <a:cubicBezTo>
                    <a:pt x="4317" y="0"/>
                    <a:pt x="3770" y="517"/>
                    <a:pt x="3770" y="1186"/>
                  </a:cubicBezTo>
                  <a:lnTo>
                    <a:pt x="3770" y="3739"/>
                  </a:lnTo>
                  <a:lnTo>
                    <a:pt x="1217" y="3739"/>
                  </a:lnTo>
                  <a:cubicBezTo>
                    <a:pt x="548" y="3739"/>
                    <a:pt x="1" y="4286"/>
                    <a:pt x="1" y="4955"/>
                  </a:cubicBezTo>
                  <a:lnTo>
                    <a:pt x="1" y="5654"/>
                  </a:lnTo>
                  <a:cubicBezTo>
                    <a:pt x="1" y="6323"/>
                    <a:pt x="548" y="6870"/>
                    <a:pt x="1217" y="6870"/>
                  </a:cubicBezTo>
                  <a:lnTo>
                    <a:pt x="3770" y="6870"/>
                  </a:lnTo>
                  <a:lnTo>
                    <a:pt x="3770" y="9423"/>
                  </a:lnTo>
                  <a:cubicBezTo>
                    <a:pt x="3770" y="10092"/>
                    <a:pt x="4317" y="10639"/>
                    <a:pt x="4986" y="10639"/>
                  </a:cubicBezTo>
                  <a:lnTo>
                    <a:pt x="5685" y="10639"/>
                  </a:lnTo>
                  <a:cubicBezTo>
                    <a:pt x="6354" y="10639"/>
                    <a:pt x="6901" y="10092"/>
                    <a:pt x="6901" y="9423"/>
                  </a:cubicBezTo>
                  <a:lnTo>
                    <a:pt x="6901" y="6870"/>
                  </a:lnTo>
                  <a:lnTo>
                    <a:pt x="9424" y="6870"/>
                  </a:lnTo>
                  <a:cubicBezTo>
                    <a:pt x="10092" y="6870"/>
                    <a:pt x="10639" y="6323"/>
                    <a:pt x="10639" y="5654"/>
                  </a:cubicBezTo>
                  <a:lnTo>
                    <a:pt x="10639" y="4955"/>
                  </a:lnTo>
                  <a:cubicBezTo>
                    <a:pt x="10639" y="4286"/>
                    <a:pt x="10092" y="3739"/>
                    <a:pt x="9424" y="3739"/>
                  </a:cubicBezTo>
                  <a:lnTo>
                    <a:pt x="6901" y="3739"/>
                  </a:lnTo>
                  <a:lnTo>
                    <a:pt x="6901" y="1186"/>
                  </a:lnTo>
                  <a:cubicBezTo>
                    <a:pt x="6901" y="517"/>
                    <a:pt x="6354" y="0"/>
                    <a:pt x="568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3" name="Google Shape;103;p11"/>
            <p:cNvSpPr/>
            <p:nvPr/>
          </p:nvSpPr>
          <p:spPr>
            <a:xfrm>
              <a:off x="1206975" y="2158375"/>
              <a:ext cx="266000" cy="266000"/>
            </a:xfrm>
            <a:custGeom>
              <a:rect b="b" l="l" r="r" t="t"/>
              <a:pathLst>
                <a:path extrusionOk="0" h="10640" w="10640">
                  <a:moveTo>
                    <a:pt x="4985" y="1"/>
                  </a:moveTo>
                  <a:cubicBezTo>
                    <a:pt x="4317" y="1"/>
                    <a:pt x="3770" y="517"/>
                    <a:pt x="3770" y="1186"/>
                  </a:cubicBezTo>
                  <a:lnTo>
                    <a:pt x="3770" y="3739"/>
                  </a:lnTo>
                  <a:lnTo>
                    <a:pt x="1216" y="3739"/>
                  </a:lnTo>
                  <a:cubicBezTo>
                    <a:pt x="548" y="3739"/>
                    <a:pt x="1" y="4286"/>
                    <a:pt x="1" y="4955"/>
                  </a:cubicBezTo>
                  <a:lnTo>
                    <a:pt x="1" y="5654"/>
                  </a:lnTo>
                  <a:cubicBezTo>
                    <a:pt x="1" y="6323"/>
                    <a:pt x="548" y="6870"/>
                    <a:pt x="1216" y="6870"/>
                  </a:cubicBezTo>
                  <a:lnTo>
                    <a:pt x="3770" y="6870"/>
                  </a:lnTo>
                  <a:lnTo>
                    <a:pt x="3770" y="9423"/>
                  </a:lnTo>
                  <a:cubicBezTo>
                    <a:pt x="3770" y="10092"/>
                    <a:pt x="4317" y="10639"/>
                    <a:pt x="4985" y="10639"/>
                  </a:cubicBezTo>
                  <a:lnTo>
                    <a:pt x="5685" y="10639"/>
                  </a:lnTo>
                  <a:cubicBezTo>
                    <a:pt x="6353" y="10639"/>
                    <a:pt x="6870" y="10092"/>
                    <a:pt x="6870" y="9423"/>
                  </a:cubicBezTo>
                  <a:lnTo>
                    <a:pt x="6870" y="6870"/>
                  </a:lnTo>
                  <a:lnTo>
                    <a:pt x="9423" y="6870"/>
                  </a:lnTo>
                  <a:cubicBezTo>
                    <a:pt x="10092" y="6870"/>
                    <a:pt x="10639" y="6323"/>
                    <a:pt x="10639" y="5654"/>
                  </a:cubicBezTo>
                  <a:lnTo>
                    <a:pt x="10639" y="4955"/>
                  </a:lnTo>
                  <a:cubicBezTo>
                    <a:pt x="10639" y="4286"/>
                    <a:pt x="10092" y="3739"/>
                    <a:pt x="9423" y="3739"/>
                  </a:cubicBezTo>
                  <a:lnTo>
                    <a:pt x="6870" y="3739"/>
                  </a:lnTo>
                  <a:lnTo>
                    <a:pt x="6870" y="1186"/>
                  </a:lnTo>
                  <a:cubicBezTo>
                    <a:pt x="6870" y="517"/>
                    <a:pt x="6353" y="1"/>
                    <a:pt x="568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4" name="Google Shape;104;p11"/>
            <p:cNvSpPr/>
            <p:nvPr/>
          </p:nvSpPr>
          <p:spPr>
            <a:xfrm>
              <a:off x="3619625" y="1515500"/>
              <a:ext cx="266000" cy="266000"/>
            </a:xfrm>
            <a:custGeom>
              <a:rect b="b" l="l" r="r" t="t"/>
              <a:pathLst>
                <a:path extrusionOk="0" h="10640" w="10640">
                  <a:moveTo>
                    <a:pt x="4986" y="1"/>
                  </a:moveTo>
                  <a:cubicBezTo>
                    <a:pt x="4317" y="1"/>
                    <a:pt x="3770" y="548"/>
                    <a:pt x="3770" y="1217"/>
                  </a:cubicBezTo>
                  <a:lnTo>
                    <a:pt x="3770" y="3770"/>
                  </a:lnTo>
                  <a:lnTo>
                    <a:pt x="1217" y="3770"/>
                  </a:lnTo>
                  <a:cubicBezTo>
                    <a:pt x="548" y="3770"/>
                    <a:pt x="1" y="4317"/>
                    <a:pt x="1" y="4986"/>
                  </a:cubicBezTo>
                  <a:lnTo>
                    <a:pt x="1" y="5685"/>
                  </a:lnTo>
                  <a:cubicBezTo>
                    <a:pt x="1" y="6354"/>
                    <a:pt x="548" y="6901"/>
                    <a:pt x="1217" y="6901"/>
                  </a:cubicBezTo>
                  <a:lnTo>
                    <a:pt x="3770" y="6901"/>
                  </a:lnTo>
                  <a:lnTo>
                    <a:pt x="3770" y="9454"/>
                  </a:lnTo>
                  <a:cubicBezTo>
                    <a:pt x="3770" y="10123"/>
                    <a:pt x="4317" y="10639"/>
                    <a:pt x="4986" y="10639"/>
                  </a:cubicBezTo>
                  <a:lnTo>
                    <a:pt x="5685" y="10639"/>
                  </a:lnTo>
                  <a:cubicBezTo>
                    <a:pt x="6354" y="10639"/>
                    <a:pt x="6870" y="10123"/>
                    <a:pt x="6870" y="9454"/>
                  </a:cubicBezTo>
                  <a:lnTo>
                    <a:pt x="6870" y="6901"/>
                  </a:lnTo>
                  <a:lnTo>
                    <a:pt x="9424" y="6901"/>
                  </a:lnTo>
                  <a:cubicBezTo>
                    <a:pt x="10092" y="6901"/>
                    <a:pt x="10639" y="6354"/>
                    <a:pt x="10639" y="5685"/>
                  </a:cubicBezTo>
                  <a:lnTo>
                    <a:pt x="10639" y="4986"/>
                  </a:lnTo>
                  <a:cubicBezTo>
                    <a:pt x="10639" y="4317"/>
                    <a:pt x="10092" y="3770"/>
                    <a:pt x="9424" y="3770"/>
                  </a:cubicBezTo>
                  <a:lnTo>
                    <a:pt x="6870" y="3770"/>
                  </a:lnTo>
                  <a:lnTo>
                    <a:pt x="6870" y="1217"/>
                  </a:lnTo>
                  <a:cubicBezTo>
                    <a:pt x="6870" y="548"/>
                    <a:pt x="6354" y="1"/>
                    <a:pt x="568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5" name="Google Shape;105;p11"/>
            <p:cNvSpPr/>
            <p:nvPr/>
          </p:nvSpPr>
          <p:spPr>
            <a:xfrm>
              <a:off x="4379525" y="1171275"/>
              <a:ext cx="266000" cy="266000"/>
            </a:xfrm>
            <a:custGeom>
              <a:rect b="b" l="l" r="r" t="t"/>
              <a:pathLst>
                <a:path extrusionOk="0" h="10640" w="10640">
                  <a:moveTo>
                    <a:pt x="4985" y="1"/>
                  </a:moveTo>
                  <a:cubicBezTo>
                    <a:pt x="4317" y="1"/>
                    <a:pt x="3770" y="548"/>
                    <a:pt x="3770" y="1217"/>
                  </a:cubicBezTo>
                  <a:lnTo>
                    <a:pt x="3770" y="3739"/>
                  </a:lnTo>
                  <a:lnTo>
                    <a:pt x="1216" y="3739"/>
                  </a:lnTo>
                  <a:cubicBezTo>
                    <a:pt x="548" y="3739"/>
                    <a:pt x="1" y="4286"/>
                    <a:pt x="1" y="4955"/>
                  </a:cubicBezTo>
                  <a:lnTo>
                    <a:pt x="1" y="5654"/>
                  </a:lnTo>
                  <a:cubicBezTo>
                    <a:pt x="1" y="6323"/>
                    <a:pt x="548" y="6870"/>
                    <a:pt x="1216" y="6870"/>
                  </a:cubicBezTo>
                  <a:lnTo>
                    <a:pt x="3770" y="6870"/>
                  </a:lnTo>
                  <a:lnTo>
                    <a:pt x="3770" y="9423"/>
                  </a:lnTo>
                  <a:cubicBezTo>
                    <a:pt x="3770" y="10092"/>
                    <a:pt x="4317" y="10639"/>
                    <a:pt x="4985" y="10639"/>
                  </a:cubicBezTo>
                  <a:lnTo>
                    <a:pt x="5685" y="10639"/>
                  </a:lnTo>
                  <a:cubicBezTo>
                    <a:pt x="6353" y="10639"/>
                    <a:pt x="6870" y="10092"/>
                    <a:pt x="6870" y="9423"/>
                  </a:cubicBezTo>
                  <a:lnTo>
                    <a:pt x="6870" y="6870"/>
                  </a:lnTo>
                  <a:lnTo>
                    <a:pt x="9423" y="6870"/>
                  </a:lnTo>
                  <a:cubicBezTo>
                    <a:pt x="10092" y="6870"/>
                    <a:pt x="10639" y="6323"/>
                    <a:pt x="10639" y="5654"/>
                  </a:cubicBezTo>
                  <a:lnTo>
                    <a:pt x="10639" y="4955"/>
                  </a:lnTo>
                  <a:cubicBezTo>
                    <a:pt x="10639" y="4286"/>
                    <a:pt x="10092" y="3739"/>
                    <a:pt x="9423" y="3739"/>
                  </a:cubicBezTo>
                  <a:lnTo>
                    <a:pt x="6870" y="3739"/>
                  </a:lnTo>
                  <a:lnTo>
                    <a:pt x="6870" y="1217"/>
                  </a:lnTo>
                  <a:cubicBezTo>
                    <a:pt x="6870" y="548"/>
                    <a:pt x="6353" y="1"/>
                    <a:pt x="568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6" name="Google Shape;106;p11"/>
            <p:cNvSpPr/>
            <p:nvPr/>
          </p:nvSpPr>
          <p:spPr>
            <a:xfrm>
              <a:off x="4091525" y="1482825"/>
              <a:ext cx="76025" cy="75275"/>
            </a:xfrm>
            <a:custGeom>
              <a:rect b="b" l="l" r="r" t="t"/>
              <a:pathLst>
                <a:path extrusionOk="0" h="3011" w="3041">
                  <a:moveTo>
                    <a:pt x="1520" y="1"/>
                  </a:moveTo>
                  <a:cubicBezTo>
                    <a:pt x="700" y="1"/>
                    <a:pt x="1" y="670"/>
                    <a:pt x="1" y="1490"/>
                  </a:cubicBezTo>
                  <a:cubicBezTo>
                    <a:pt x="1" y="2341"/>
                    <a:pt x="700" y="3010"/>
                    <a:pt x="1520" y="3010"/>
                  </a:cubicBezTo>
                  <a:cubicBezTo>
                    <a:pt x="2371" y="3010"/>
                    <a:pt x="3040" y="2341"/>
                    <a:pt x="3040" y="1490"/>
                  </a:cubicBezTo>
                  <a:cubicBezTo>
                    <a:pt x="3040" y="670"/>
                    <a:pt x="2371" y="1"/>
                    <a:pt x="152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7" name="Google Shape;107;p11"/>
            <p:cNvSpPr/>
            <p:nvPr/>
          </p:nvSpPr>
          <p:spPr>
            <a:xfrm>
              <a:off x="1538300" y="1488925"/>
              <a:ext cx="76000" cy="76000"/>
            </a:xfrm>
            <a:custGeom>
              <a:rect b="b" l="l" r="r" t="t"/>
              <a:pathLst>
                <a:path extrusionOk="0" h="3040" w="3040">
                  <a:moveTo>
                    <a:pt x="1520" y="0"/>
                  </a:moveTo>
                  <a:cubicBezTo>
                    <a:pt x="669" y="0"/>
                    <a:pt x="0" y="669"/>
                    <a:pt x="0" y="1520"/>
                  </a:cubicBezTo>
                  <a:cubicBezTo>
                    <a:pt x="0" y="2341"/>
                    <a:pt x="699" y="3040"/>
                    <a:pt x="1520" y="3040"/>
                  </a:cubicBezTo>
                  <a:cubicBezTo>
                    <a:pt x="2371" y="3040"/>
                    <a:pt x="3040" y="2341"/>
                    <a:pt x="3040" y="1520"/>
                  </a:cubicBezTo>
                  <a:cubicBezTo>
                    <a:pt x="3040" y="669"/>
                    <a:pt x="2371" y="0"/>
                    <a:pt x="152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8" name="Google Shape;108;p11"/>
            <p:cNvSpPr/>
            <p:nvPr/>
          </p:nvSpPr>
          <p:spPr>
            <a:xfrm>
              <a:off x="5804325" y="2317200"/>
              <a:ext cx="76025" cy="75250"/>
            </a:xfrm>
            <a:custGeom>
              <a:rect b="b" l="l" r="r" t="t"/>
              <a:pathLst>
                <a:path extrusionOk="0" h="3010" w="3041">
                  <a:moveTo>
                    <a:pt x="1520" y="0"/>
                  </a:moveTo>
                  <a:cubicBezTo>
                    <a:pt x="700" y="0"/>
                    <a:pt x="1" y="669"/>
                    <a:pt x="1" y="1490"/>
                  </a:cubicBezTo>
                  <a:cubicBezTo>
                    <a:pt x="1" y="2341"/>
                    <a:pt x="700" y="3009"/>
                    <a:pt x="1520" y="3009"/>
                  </a:cubicBezTo>
                  <a:cubicBezTo>
                    <a:pt x="2371" y="3009"/>
                    <a:pt x="3040" y="2341"/>
                    <a:pt x="3040" y="1490"/>
                  </a:cubicBezTo>
                  <a:cubicBezTo>
                    <a:pt x="3040" y="669"/>
                    <a:pt x="2371" y="0"/>
                    <a:pt x="152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9" name="Google Shape;109;p11"/>
            <p:cNvSpPr/>
            <p:nvPr/>
          </p:nvSpPr>
          <p:spPr>
            <a:xfrm>
              <a:off x="4569500" y="2146975"/>
              <a:ext cx="76025" cy="76025"/>
            </a:xfrm>
            <a:custGeom>
              <a:rect b="b" l="l" r="r" t="t"/>
              <a:pathLst>
                <a:path extrusionOk="0" h="3041" w="3041">
                  <a:moveTo>
                    <a:pt x="1520" y="1"/>
                  </a:moveTo>
                  <a:cubicBezTo>
                    <a:pt x="700" y="1"/>
                    <a:pt x="1" y="669"/>
                    <a:pt x="1" y="1520"/>
                  </a:cubicBezTo>
                  <a:cubicBezTo>
                    <a:pt x="1" y="2341"/>
                    <a:pt x="700" y="3040"/>
                    <a:pt x="1520" y="3040"/>
                  </a:cubicBezTo>
                  <a:cubicBezTo>
                    <a:pt x="2371" y="3040"/>
                    <a:pt x="3040" y="2341"/>
                    <a:pt x="3040" y="1520"/>
                  </a:cubicBezTo>
                  <a:cubicBezTo>
                    <a:pt x="3040" y="669"/>
                    <a:pt x="2371" y="1"/>
                    <a:pt x="152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0" name="Google Shape;110;p11"/>
            <p:cNvSpPr/>
            <p:nvPr/>
          </p:nvSpPr>
          <p:spPr>
            <a:xfrm>
              <a:off x="4864350" y="1520075"/>
              <a:ext cx="76000" cy="76000"/>
            </a:xfrm>
            <a:custGeom>
              <a:rect b="b" l="l" r="r" t="t"/>
              <a:pathLst>
                <a:path extrusionOk="0" h="3040" w="3040">
                  <a:moveTo>
                    <a:pt x="1520" y="0"/>
                  </a:moveTo>
                  <a:cubicBezTo>
                    <a:pt x="669" y="0"/>
                    <a:pt x="0" y="699"/>
                    <a:pt x="0" y="1520"/>
                  </a:cubicBezTo>
                  <a:cubicBezTo>
                    <a:pt x="0" y="2371"/>
                    <a:pt x="669" y="3040"/>
                    <a:pt x="1520" y="3040"/>
                  </a:cubicBezTo>
                  <a:cubicBezTo>
                    <a:pt x="2371" y="3040"/>
                    <a:pt x="3040" y="2371"/>
                    <a:pt x="3040" y="1520"/>
                  </a:cubicBezTo>
                  <a:cubicBezTo>
                    <a:pt x="3040" y="699"/>
                    <a:pt x="2371" y="0"/>
                    <a:pt x="152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1" name="Google Shape;111;p11"/>
            <p:cNvSpPr/>
            <p:nvPr/>
          </p:nvSpPr>
          <p:spPr>
            <a:xfrm>
              <a:off x="2323250" y="1887850"/>
              <a:ext cx="75250" cy="76025"/>
            </a:xfrm>
            <a:custGeom>
              <a:rect b="b" l="l" r="r" t="t"/>
              <a:pathLst>
                <a:path extrusionOk="0" h="3041" w="3010">
                  <a:moveTo>
                    <a:pt x="1490" y="1"/>
                  </a:moveTo>
                  <a:cubicBezTo>
                    <a:pt x="670" y="1"/>
                    <a:pt x="1" y="700"/>
                    <a:pt x="1" y="1521"/>
                  </a:cubicBezTo>
                  <a:cubicBezTo>
                    <a:pt x="1" y="2372"/>
                    <a:pt x="670" y="3040"/>
                    <a:pt x="1490" y="3040"/>
                  </a:cubicBezTo>
                  <a:cubicBezTo>
                    <a:pt x="2341" y="3040"/>
                    <a:pt x="3010" y="2372"/>
                    <a:pt x="3010" y="1521"/>
                  </a:cubicBezTo>
                  <a:cubicBezTo>
                    <a:pt x="3010" y="700"/>
                    <a:pt x="2341" y="1"/>
                    <a:pt x="149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2" name="Google Shape;112;p11"/>
            <p:cNvSpPr/>
            <p:nvPr/>
          </p:nvSpPr>
          <p:spPr>
            <a:xfrm>
              <a:off x="5105975" y="1855950"/>
              <a:ext cx="202175" cy="202150"/>
            </a:xfrm>
            <a:custGeom>
              <a:rect b="b" l="l" r="r" t="t"/>
              <a:pathLst>
                <a:path extrusionOk="0" h="8086" w="8087">
                  <a:moveTo>
                    <a:pt x="4044" y="0"/>
                  </a:moveTo>
                  <a:cubicBezTo>
                    <a:pt x="1794" y="0"/>
                    <a:pt x="1" y="1793"/>
                    <a:pt x="1" y="4043"/>
                  </a:cubicBezTo>
                  <a:cubicBezTo>
                    <a:pt x="1" y="6262"/>
                    <a:pt x="1794" y="8085"/>
                    <a:pt x="4044" y="8085"/>
                  </a:cubicBezTo>
                  <a:cubicBezTo>
                    <a:pt x="6262" y="8085"/>
                    <a:pt x="8086" y="6262"/>
                    <a:pt x="8086" y="4043"/>
                  </a:cubicBezTo>
                  <a:cubicBezTo>
                    <a:pt x="8086" y="1793"/>
                    <a:pt x="6262" y="0"/>
                    <a:pt x="404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3" name="Google Shape;113;p11"/>
            <p:cNvSpPr/>
            <p:nvPr/>
          </p:nvSpPr>
          <p:spPr>
            <a:xfrm>
              <a:off x="3094550" y="935725"/>
              <a:ext cx="202150" cy="202900"/>
            </a:xfrm>
            <a:custGeom>
              <a:rect b="b" l="l" r="r" t="t"/>
              <a:pathLst>
                <a:path extrusionOk="0" h="8116" w="8086">
                  <a:moveTo>
                    <a:pt x="4043" y="0"/>
                  </a:moveTo>
                  <a:cubicBezTo>
                    <a:pt x="1794" y="0"/>
                    <a:pt x="0" y="1824"/>
                    <a:pt x="0" y="4043"/>
                  </a:cubicBezTo>
                  <a:cubicBezTo>
                    <a:pt x="0" y="6292"/>
                    <a:pt x="1794" y="8116"/>
                    <a:pt x="4043" y="8116"/>
                  </a:cubicBezTo>
                  <a:cubicBezTo>
                    <a:pt x="6262" y="8116"/>
                    <a:pt x="8086" y="6292"/>
                    <a:pt x="8086" y="4043"/>
                  </a:cubicBezTo>
                  <a:cubicBezTo>
                    <a:pt x="8086" y="1824"/>
                    <a:pt x="6262" y="0"/>
                    <a:pt x="404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14" name="Google Shape;114;p11"/>
          <p:cNvSpPr txBox="1"/>
          <p:nvPr>
            <p:ph hasCustomPrompt="1" type="title"/>
          </p:nvPr>
        </p:nvSpPr>
        <p:spPr>
          <a:xfrm>
            <a:off x="713225" y="1792700"/>
            <a:ext cx="7717500" cy="10482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6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115" name="Google Shape;115;p11"/>
          <p:cNvSpPr txBox="1"/>
          <p:nvPr>
            <p:ph idx="1" type="subTitle"/>
          </p:nvPr>
        </p:nvSpPr>
        <p:spPr>
          <a:xfrm>
            <a:off x="732100" y="3522575"/>
            <a:ext cx="7698600" cy="427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None/>
              <a:defRPr sz="1800"/>
            </a:lvl1pPr>
            <a:lvl2pPr lvl="1" rtl="0" algn="ctr">
              <a:spcBef>
                <a:spcPts val="1600"/>
              </a:spcBef>
              <a:spcAft>
                <a:spcPts val="0"/>
              </a:spcAft>
              <a:buNone/>
              <a:defRPr sz="1800"/>
            </a:lvl2pPr>
            <a:lvl3pPr lvl="2" rtl="0" algn="ctr">
              <a:spcBef>
                <a:spcPts val="1600"/>
              </a:spcBef>
              <a:spcAft>
                <a:spcPts val="0"/>
              </a:spcAft>
              <a:buNone/>
              <a:defRPr sz="1800"/>
            </a:lvl3pPr>
            <a:lvl4pPr lvl="3" rtl="0" algn="ctr">
              <a:spcBef>
                <a:spcPts val="1600"/>
              </a:spcBef>
              <a:spcAft>
                <a:spcPts val="0"/>
              </a:spcAft>
              <a:buNone/>
              <a:defRPr sz="1800"/>
            </a:lvl4pPr>
            <a:lvl5pPr lvl="4" rtl="0" algn="ctr">
              <a:spcBef>
                <a:spcPts val="1600"/>
              </a:spcBef>
              <a:spcAft>
                <a:spcPts val="0"/>
              </a:spcAft>
              <a:buNone/>
              <a:defRPr sz="1800"/>
            </a:lvl5pPr>
            <a:lvl6pPr lvl="5" rtl="0" algn="ctr">
              <a:spcBef>
                <a:spcPts val="1600"/>
              </a:spcBef>
              <a:spcAft>
                <a:spcPts val="0"/>
              </a:spcAft>
              <a:buNone/>
              <a:defRPr sz="1800"/>
            </a:lvl6pPr>
            <a:lvl7pPr lvl="6" rtl="0" algn="ctr">
              <a:spcBef>
                <a:spcPts val="1600"/>
              </a:spcBef>
              <a:spcAft>
                <a:spcPts val="0"/>
              </a:spcAft>
              <a:buNone/>
              <a:defRPr sz="1800"/>
            </a:lvl7pPr>
            <a:lvl8pPr lvl="7" rtl="0" algn="ctr">
              <a:spcBef>
                <a:spcPts val="1600"/>
              </a:spcBef>
              <a:spcAft>
                <a:spcPts val="0"/>
              </a:spcAft>
              <a:buNone/>
              <a:defRPr sz="1800"/>
            </a:lvl8pPr>
            <a:lvl9pPr lvl="8" rtl="0" algn="ctr">
              <a:spcBef>
                <a:spcPts val="1600"/>
              </a:spcBef>
              <a:spcAft>
                <a:spcPts val="1600"/>
              </a:spcAft>
              <a:buNone/>
              <a:defRPr sz="1800"/>
            </a:lvl9pPr>
          </a:lstStyle>
          <a:p/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bg>
      <p:bgPr>
        <a:solidFill>
          <a:schemeClr val="lt1"/>
        </a:solidFill>
      </p:bgPr>
    </p:bg>
    <p:spTree>
      <p:nvGrpSpPr>
        <p:cNvPr id="116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able of contents">
  <p:cSld name="CUSTOM">
    <p:bg>
      <p:bgPr>
        <a:solidFill>
          <a:schemeClr val="accent3"/>
        </a:solidFill>
      </p:bgPr>
    </p:bg>
    <p:spTree>
      <p:nvGrpSpPr>
        <p:cNvPr id="117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13"/>
          <p:cNvSpPr/>
          <p:nvPr/>
        </p:nvSpPr>
        <p:spPr>
          <a:xfrm rot="-6695151">
            <a:off x="-4442885" y="515862"/>
            <a:ext cx="7763097" cy="6611020"/>
          </a:xfrm>
          <a:custGeom>
            <a:rect b="b" l="l" r="r" t="t"/>
            <a:pathLst>
              <a:path extrusionOk="0" h="54726" w="63679">
                <a:moveTo>
                  <a:pt x="26718" y="0"/>
                </a:moveTo>
                <a:cubicBezTo>
                  <a:pt x="15958" y="2644"/>
                  <a:pt x="0" y="12553"/>
                  <a:pt x="2644" y="25806"/>
                </a:cubicBezTo>
                <a:cubicBezTo>
                  <a:pt x="3769" y="31460"/>
                  <a:pt x="9635" y="37326"/>
                  <a:pt x="13435" y="41399"/>
                </a:cubicBezTo>
                <a:cubicBezTo>
                  <a:pt x="17690" y="45958"/>
                  <a:pt x="22432" y="49089"/>
                  <a:pt x="27873" y="51977"/>
                </a:cubicBezTo>
                <a:cubicBezTo>
                  <a:pt x="31350" y="53829"/>
                  <a:pt x="35249" y="54726"/>
                  <a:pt x="39108" y="54726"/>
                </a:cubicBezTo>
                <a:cubicBezTo>
                  <a:pt x="48101" y="54726"/>
                  <a:pt x="56874" y="49858"/>
                  <a:pt x="59576" y="40882"/>
                </a:cubicBezTo>
                <a:cubicBezTo>
                  <a:pt x="63679" y="27204"/>
                  <a:pt x="57752" y="14985"/>
                  <a:pt x="47569" y="5988"/>
                </a:cubicBezTo>
                <a:cubicBezTo>
                  <a:pt x="41460" y="608"/>
                  <a:pt x="34864" y="1155"/>
                  <a:pt x="26718" y="0"/>
                </a:cubicBezTo>
                <a:close/>
              </a:path>
            </a:pathLst>
          </a:custGeom>
          <a:solidFill>
            <a:srgbClr val="FFFFFF">
              <a:alpha val="4608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9" name="Google Shape;119;p13"/>
          <p:cNvSpPr txBox="1"/>
          <p:nvPr>
            <p:ph type="title"/>
          </p:nvPr>
        </p:nvSpPr>
        <p:spPr>
          <a:xfrm>
            <a:off x="713225" y="539500"/>
            <a:ext cx="7717500" cy="478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None/>
              <a:defRPr sz="3000"/>
            </a:lvl1pPr>
            <a:lvl2pPr lvl="1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120" name="Google Shape;120;p13"/>
          <p:cNvSpPr txBox="1"/>
          <p:nvPr>
            <p:ph idx="1" type="body"/>
          </p:nvPr>
        </p:nvSpPr>
        <p:spPr>
          <a:xfrm>
            <a:off x="3385792" y="3355938"/>
            <a:ext cx="1802700" cy="794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indent="-317500" lvl="1" marL="914400" rtl="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rtl="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rtl="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rtl="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rtl="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rtl="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rtl="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rtl="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21" name="Google Shape;121;p13"/>
          <p:cNvSpPr txBox="1"/>
          <p:nvPr>
            <p:ph idx="2" type="subTitle"/>
          </p:nvPr>
        </p:nvSpPr>
        <p:spPr>
          <a:xfrm>
            <a:off x="3478550" y="2995148"/>
            <a:ext cx="1605300" cy="359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None/>
              <a:defRPr b="1" sz="1800"/>
            </a:lvl1pPr>
            <a:lvl2pPr lvl="1" rtl="0" algn="ctr">
              <a:spcBef>
                <a:spcPts val="1600"/>
              </a:spcBef>
              <a:spcAft>
                <a:spcPts val="0"/>
              </a:spcAft>
              <a:buNone/>
              <a:defRPr b="1" sz="1800"/>
            </a:lvl2pPr>
            <a:lvl3pPr lvl="2" rtl="0" algn="ctr">
              <a:spcBef>
                <a:spcPts val="1600"/>
              </a:spcBef>
              <a:spcAft>
                <a:spcPts val="0"/>
              </a:spcAft>
              <a:buNone/>
              <a:defRPr b="1" sz="1800"/>
            </a:lvl3pPr>
            <a:lvl4pPr lvl="3" rtl="0" algn="ctr">
              <a:spcBef>
                <a:spcPts val="1600"/>
              </a:spcBef>
              <a:spcAft>
                <a:spcPts val="0"/>
              </a:spcAft>
              <a:buNone/>
              <a:defRPr b="1" sz="1800"/>
            </a:lvl4pPr>
            <a:lvl5pPr lvl="4" rtl="0" algn="ctr">
              <a:spcBef>
                <a:spcPts val="1600"/>
              </a:spcBef>
              <a:spcAft>
                <a:spcPts val="0"/>
              </a:spcAft>
              <a:buNone/>
              <a:defRPr b="1" sz="1800"/>
            </a:lvl5pPr>
            <a:lvl6pPr lvl="5" rtl="0" algn="ctr">
              <a:spcBef>
                <a:spcPts val="1600"/>
              </a:spcBef>
              <a:spcAft>
                <a:spcPts val="0"/>
              </a:spcAft>
              <a:buNone/>
              <a:defRPr b="1" sz="1800"/>
            </a:lvl6pPr>
            <a:lvl7pPr lvl="6" rtl="0" algn="ctr">
              <a:spcBef>
                <a:spcPts val="1600"/>
              </a:spcBef>
              <a:spcAft>
                <a:spcPts val="0"/>
              </a:spcAft>
              <a:buNone/>
              <a:defRPr b="1" sz="1800"/>
            </a:lvl7pPr>
            <a:lvl8pPr lvl="7" rtl="0" algn="ctr">
              <a:spcBef>
                <a:spcPts val="1600"/>
              </a:spcBef>
              <a:spcAft>
                <a:spcPts val="0"/>
              </a:spcAft>
              <a:buNone/>
              <a:defRPr b="1" sz="1800"/>
            </a:lvl8pPr>
            <a:lvl9pPr lvl="8" rtl="0" algn="ctr">
              <a:spcBef>
                <a:spcPts val="1600"/>
              </a:spcBef>
              <a:spcAft>
                <a:spcPts val="1600"/>
              </a:spcAft>
              <a:buNone/>
              <a:defRPr b="1" sz="1800"/>
            </a:lvl9pPr>
          </a:lstStyle>
          <a:p/>
        </p:txBody>
      </p:sp>
      <p:sp>
        <p:nvSpPr>
          <p:cNvPr id="122" name="Google Shape;122;p13"/>
          <p:cNvSpPr txBox="1"/>
          <p:nvPr>
            <p:ph idx="3" type="body"/>
          </p:nvPr>
        </p:nvSpPr>
        <p:spPr>
          <a:xfrm>
            <a:off x="5048135" y="2372537"/>
            <a:ext cx="1802700" cy="794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indent="-317500" lvl="1" marL="914400" rtl="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rtl="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rtl="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rtl="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rtl="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rtl="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rtl="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rtl="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23" name="Google Shape;123;p13"/>
          <p:cNvSpPr txBox="1"/>
          <p:nvPr>
            <p:ph idx="4" type="subTitle"/>
          </p:nvPr>
        </p:nvSpPr>
        <p:spPr>
          <a:xfrm>
            <a:off x="5140878" y="2012950"/>
            <a:ext cx="1605300" cy="359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None/>
              <a:defRPr b="1" sz="1800"/>
            </a:lvl1pPr>
            <a:lvl2pPr lvl="1" rtl="0" algn="ctr">
              <a:spcBef>
                <a:spcPts val="1600"/>
              </a:spcBef>
              <a:spcAft>
                <a:spcPts val="0"/>
              </a:spcAft>
              <a:buNone/>
              <a:defRPr b="1" sz="1800"/>
            </a:lvl2pPr>
            <a:lvl3pPr lvl="2" rtl="0" algn="ctr">
              <a:spcBef>
                <a:spcPts val="1600"/>
              </a:spcBef>
              <a:spcAft>
                <a:spcPts val="0"/>
              </a:spcAft>
              <a:buNone/>
              <a:defRPr b="1" sz="1800"/>
            </a:lvl3pPr>
            <a:lvl4pPr lvl="3" rtl="0" algn="ctr">
              <a:spcBef>
                <a:spcPts val="1600"/>
              </a:spcBef>
              <a:spcAft>
                <a:spcPts val="0"/>
              </a:spcAft>
              <a:buNone/>
              <a:defRPr b="1" sz="1800"/>
            </a:lvl4pPr>
            <a:lvl5pPr lvl="4" rtl="0" algn="ctr">
              <a:spcBef>
                <a:spcPts val="1600"/>
              </a:spcBef>
              <a:spcAft>
                <a:spcPts val="0"/>
              </a:spcAft>
              <a:buNone/>
              <a:defRPr b="1" sz="1800"/>
            </a:lvl5pPr>
            <a:lvl6pPr lvl="5" rtl="0" algn="ctr">
              <a:spcBef>
                <a:spcPts val="1600"/>
              </a:spcBef>
              <a:spcAft>
                <a:spcPts val="0"/>
              </a:spcAft>
              <a:buNone/>
              <a:defRPr b="1" sz="1800"/>
            </a:lvl6pPr>
            <a:lvl7pPr lvl="6" rtl="0" algn="ctr">
              <a:spcBef>
                <a:spcPts val="1600"/>
              </a:spcBef>
              <a:spcAft>
                <a:spcPts val="0"/>
              </a:spcAft>
              <a:buNone/>
              <a:defRPr b="1" sz="1800"/>
            </a:lvl7pPr>
            <a:lvl8pPr lvl="7" rtl="0" algn="ctr">
              <a:spcBef>
                <a:spcPts val="1600"/>
              </a:spcBef>
              <a:spcAft>
                <a:spcPts val="0"/>
              </a:spcAft>
              <a:buNone/>
              <a:defRPr b="1" sz="1800"/>
            </a:lvl8pPr>
            <a:lvl9pPr lvl="8" rtl="0" algn="ctr">
              <a:spcBef>
                <a:spcPts val="1600"/>
              </a:spcBef>
              <a:spcAft>
                <a:spcPts val="1600"/>
              </a:spcAft>
              <a:buNone/>
              <a:defRPr b="1" sz="1800"/>
            </a:lvl9pPr>
          </a:lstStyle>
          <a:p/>
        </p:txBody>
      </p:sp>
      <p:sp>
        <p:nvSpPr>
          <p:cNvPr id="124" name="Google Shape;124;p13"/>
          <p:cNvSpPr txBox="1"/>
          <p:nvPr>
            <p:ph idx="5" type="body"/>
          </p:nvPr>
        </p:nvSpPr>
        <p:spPr>
          <a:xfrm>
            <a:off x="6677202" y="3355938"/>
            <a:ext cx="1802700" cy="794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indent="-317500" lvl="1" marL="914400" rtl="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rtl="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rtl="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rtl="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rtl="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rtl="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rtl="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rtl="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25" name="Google Shape;125;p13"/>
          <p:cNvSpPr txBox="1"/>
          <p:nvPr>
            <p:ph idx="6" type="subTitle"/>
          </p:nvPr>
        </p:nvSpPr>
        <p:spPr>
          <a:xfrm>
            <a:off x="6769953" y="2995148"/>
            <a:ext cx="1605300" cy="359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None/>
              <a:defRPr b="1" sz="1800"/>
            </a:lvl1pPr>
            <a:lvl2pPr lvl="1" rtl="0" algn="ctr">
              <a:spcBef>
                <a:spcPts val="1600"/>
              </a:spcBef>
              <a:spcAft>
                <a:spcPts val="0"/>
              </a:spcAft>
              <a:buNone/>
              <a:defRPr b="1" sz="1800"/>
            </a:lvl2pPr>
            <a:lvl3pPr lvl="2" rtl="0" algn="ctr">
              <a:spcBef>
                <a:spcPts val="1600"/>
              </a:spcBef>
              <a:spcAft>
                <a:spcPts val="0"/>
              </a:spcAft>
              <a:buNone/>
              <a:defRPr b="1" sz="1800"/>
            </a:lvl3pPr>
            <a:lvl4pPr lvl="3" rtl="0" algn="ctr">
              <a:spcBef>
                <a:spcPts val="1600"/>
              </a:spcBef>
              <a:spcAft>
                <a:spcPts val="0"/>
              </a:spcAft>
              <a:buNone/>
              <a:defRPr b="1" sz="1800"/>
            </a:lvl4pPr>
            <a:lvl5pPr lvl="4" rtl="0" algn="ctr">
              <a:spcBef>
                <a:spcPts val="1600"/>
              </a:spcBef>
              <a:spcAft>
                <a:spcPts val="0"/>
              </a:spcAft>
              <a:buNone/>
              <a:defRPr b="1" sz="1800"/>
            </a:lvl5pPr>
            <a:lvl6pPr lvl="5" rtl="0" algn="ctr">
              <a:spcBef>
                <a:spcPts val="1600"/>
              </a:spcBef>
              <a:spcAft>
                <a:spcPts val="0"/>
              </a:spcAft>
              <a:buNone/>
              <a:defRPr b="1" sz="1800"/>
            </a:lvl6pPr>
            <a:lvl7pPr lvl="6" rtl="0" algn="ctr">
              <a:spcBef>
                <a:spcPts val="1600"/>
              </a:spcBef>
              <a:spcAft>
                <a:spcPts val="0"/>
              </a:spcAft>
              <a:buNone/>
              <a:defRPr b="1" sz="1800"/>
            </a:lvl7pPr>
            <a:lvl8pPr lvl="7" rtl="0" algn="ctr">
              <a:spcBef>
                <a:spcPts val="1600"/>
              </a:spcBef>
              <a:spcAft>
                <a:spcPts val="0"/>
              </a:spcAft>
              <a:buNone/>
              <a:defRPr b="1" sz="1800"/>
            </a:lvl8pPr>
            <a:lvl9pPr lvl="8" rtl="0" algn="ctr">
              <a:spcBef>
                <a:spcPts val="1600"/>
              </a:spcBef>
              <a:spcAft>
                <a:spcPts val="1600"/>
              </a:spcAft>
              <a:buNone/>
              <a:defRPr b="1" sz="1800"/>
            </a:lvl9pPr>
          </a:lstStyle>
          <a:p/>
        </p:txBody>
      </p:sp>
      <p:sp>
        <p:nvSpPr>
          <p:cNvPr id="126" name="Google Shape;126;p13"/>
          <p:cNvSpPr txBox="1"/>
          <p:nvPr>
            <p:ph idx="7" type="body"/>
          </p:nvPr>
        </p:nvSpPr>
        <p:spPr>
          <a:xfrm>
            <a:off x="1762600" y="2372537"/>
            <a:ext cx="1802700" cy="794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indent="-317500" lvl="1" marL="914400" rtl="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rtl="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rtl="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rtl="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rtl="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rtl="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rtl="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rtl="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27" name="Google Shape;127;p13"/>
          <p:cNvSpPr txBox="1"/>
          <p:nvPr>
            <p:ph idx="8" type="subTitle"/>
          </p:nvPr>
        </p:nvSpPr>
        <p:spPr>
          <a:xfrm>
            <a:off x="1855350" y="2012950"/>
            <a:ext cx="1605300" cy="359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None/>
              <a:defRPr b="1" sz="1800"/>
            </a:lvl1pPr>
            <a:lvl2pPr lvl="1" rtl="0" algn="ctr">
              <a:spcBef>
                <a:spcPts val="1600"/>
              </a:spcBef>
              <a:spcAft>
                <a:spcPts val="0"/>
              </a:spcAft>
              <a:buNone/>
              <a:defRPr b="1" sz="1800"/>
            </a:lvl2pPr>
            <a:lvl3pPr lvl="2" rtl="0" algn="ctr">
              <a:spcBef>
                <a:spcPts val="1600"/>
              </a:spcBef>
              <a:spcAft>
                <a:spcPts val="0"/>
              </a:spcAft>
              <a:buNone/>
              <a:defRPr b="1" sz="1800"/>
            </a:lvl3pPr>
            <a:lvl4pPr lvl="3" rtl="0" algn="ctr">
              <a:spcBef>
                <a:spcPts val="1600"/>
              </a:spcBef>
              <a:spcAft>
                <a:spcPts val="0"/>
              </a:spcAft>
              <a:buNone/>
              <a:defRPr b="1" sz="1800"/>
            </a:lvl4pPr>
            <a:lvl5pPr lvl="4" rtl="0" algn="ctr">
              <a:spcBef>
                <a:spcPts val="1600"/>
              </a:spcBef>
              <a:spcAft>
                <a:spcPts val="0"/>
              </a:spcAft>
              <a:buNone/>
              <a:defRPr b="1" sz="1800"/>
            </a:lvl5pPr>
            <a:lvl6pPr lvl="5" rtl="0" algn="ctr">
              <a:spcBef>
                <a:spcPts val="1600"/>
              </a:spcBef>
              <a:spcAft>
                <a:spcPts val="0"/>
              </a:spcAft>
              <a:buNone/>
              <a:defRPr b="1" sz="1800"/>
            </a:lvl6pPr>
            <a:lvl7pPr lvl="6" rtl="0" algn="ctr">
              <a:spcBef>
                <a:spcPts val="1600"/>
              </a:spcBef>
              <a:spcAft>
                <a:spcPts val="0"/>
              </a:spcAft>
              <a:buNone/>
              <a:defRPr b="1" sz="1800"/>
            </a:lvl7pPr>
            <a:lvl8pPr lvl="7" rtl="0" algn="ctr">
              <a:spcBef>
                <a:spcPts val="1600"/>
              </a:spcBef>
              <a:spcAft>
                <a:spcPts val="0"/>
              </a:spcAft>
              <a:buNone/>
              <a:defRPr b="1" sz="1800"/>
            </a:lvl8pPr>
            <a:lvl9pPr lvl="8" rtl="0" algn="ctr">
              <a:spcBef>
                <a:spcPts val="1600"/>
              </a:spcBef>
              <a:spcAft>
                <a:spcPts val="1600"/>
              </a:spcAft>
              <a:buNone/>
              <a:defRPr b="1" sz="1800"/>
            </a:lvl9pPr>
          </a:lstStyle>
          <a:p/>
        </p:txBody>
      </p:sp>
      <p:grpSp>
        <p:nvGrpSpPr>
          <p:cNvPr id="128" name="Google Shape;128;p13"/>
          <p:cNvGrpSpPr/>
          <p:nvPr/>
        </p:nvGrpSpPr>
        <p:grpSpPr>
          <a:xfrm rot="5400000">
            <a:off x="-673583" y="953320"/>
            <a:ext cx="2877342" cy="2049722"/>
            <a:chOff x="1206975" y="935725"/>
            <a:chExt cx="2089725" cy="1488650"/>
          </a:xfrm>
        </p:grpSpPr>
        <p:sp>
          <p:nvSpPr>
            <p:cNvPr id="129" name="Google Shape;129;p13"/>
            <p:cNvSpPr/>
            <p:nvPr/>
          </p:nvSpPr>
          <p:spPr>
            <a:xfrm>
              <a:off x="2263975" y="1216875"/>
              <a:ext cx="266000" cy="265975"/>
            </a:xfrm>
            <a:custGeom>
              <a:rect b="b" l="l" r="r" t="t"/>
              <a:pathLst>
                <a:path extrusionOk="0" h="10639" w="10640">
                  <a:moveTo>
                    <a:pt x="4986" y="0"/>
                  </a:moveTo>
                  <a:cubicBezTo>
                    <a:pt x="4317" y="0"/>
                    <a:pt x="3770" y="517"/>
                    <a:pt x="3770" y="1186"/>
                  </a:cubicBezTo>
                  <a:lnTo>
                    <a:pt x="3770" y="3739"/>
                  </a:lnTo>
                  <a:lnTo>
                    <a:pt x="1217" y="3739"/>
                  </a:lnTo>
                  <a:cubicBezTo>
                    <a:pt x="548" y="3739"/>
                    <a:pt x="1" y="4286"/>
                    <a:pt x="1" y="4955"/>
                  </a:cubicBezTo>
                  <a:lnTo>
                    <a:pt x="1" y="5654"/>
                  </a:lnTo>
                  <a:cubicBezTo>
                    <a:pt x="1" y="6323"/>
                    <a:pt x="548" y="6870"/>
                    <a:pt x="1217" y="6870"/>
                  </a:cubicBezTo>
                  <a:lnTo>
                    <a:pt x="3770" y="6870"/>
                  </a:lnTo>
                  <a:lnTo>
                    <a:pt x="3770" y="9423"/>
                  </a:lnTo>
                  <a:cubicBezTo>
                    <a:pt x="3770" y="10092"/>
                    <a:pt x="4317" y="10639"/>
                    <a:pt x="4986" y="10639"/>
                  </a:cubicBezTo>
                  <a:lnTo>
                    <a:pt x="5685" y="10639"/>
                  </a:lnTo>
                  <a:cubicBezTo>
                    <a:pt x="6354" y="10639"/>
                    <a:pt x="6901" y="10092"/>
                    <a:pt x="6901" y="9423"/>
                  </a:cubicBezTo>
                  <a:lnTo>
                    <a:pt x="6901" y="6870"/>
                  </a:lnTo>
                  <a:lnTo>
                    <a:pt x="9424" y="6870"/>
                  </a:lnTo>
                  <a:cubicBezTo>
                    <a:pt x="10092" y="6870"/>
                    <a:pt x="10639" y="6323"/>
                    <a:pt x="10639" y="5654"/>
                  </a:cubicBezTo>
                  <a:lnTo>
                    <a:pt x="10639" y="4955"/>
                  </a:lnTo>
                  <a:cubicBezTo>
                    <a:pt x="10639" y="4286"/>
                    <a:pt x="10092" y="3739"/>
                    <a:pt x="9424" y="3739"/>
                  </a:cubicBezTo>
                  <a:lnTo>
                    <a:pt x="6901" y="3739"/>
                  </a:lnTo>
                  <a:lnTo>
                    <a:pt x="6901" y="1186"/>
                  </a:lnTo>
                  <a:cubicBezTo>
                    <a:pt x="6901" y="517"/>
                    <a:pt x="6354" y="0"/>
                    <a:pt x="568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0" name="Google Shape;130;p13"/>
            <p:cNvSpPr/>
            <p:nvPr/>
          </p:nvSpPr>
          <p:spPr>
            <a:xfrm>
              <a:off x="1206975" y="2158375"/>
              <a:ext cx="266000" cy="266000"/>
            </a:xfrm>
            <a:custGeom>
              <a:rect b="b" l="l" r="r" t="t"/>
              <a:pathLst>
                <a:path extrusionOk="0" h="10640" w="10640">
                  <a:moveTo>
                    <a:pt x="4985" y="1"/>
                  </a:moveTo>
                  <a:cubicBezTo>
                    <a:pt x="4317" y="1"/>
                    <a:pt x="3770" y="517"/>
                    <a:pt x="3770" y="1186"/>
                  </a:cubicBezTo>
                  <a:lnTo>
                    <a:pt x="3770" y="3739"/>
                  </a:lnTo>
                  <a:lnTo>
                    <a:pt x="1216" y="3739"/>
                  </a:lnTo>
                  <a:cubicBezTo>
                    <a:pt x="548" y="3739"/>
                    <a:pt x="1" y="4286"/>
                    <a:pt x="1" y="4955"/>
                  </a:cubicBezTo>
                  <a:lnTo>
                    <a:pt x="1" y="5654"/>
                  </a:lnTo>
                  <a:cubicBezTo>
                    <a:pt x="1" y="6323"/>
                    <a:pt x="548" y="6870"/>
                    <a:pt x="1216" y="6870"/>
                  </a:cubicBezTo>
                  <a:lnTo>
                    <a:pt x="3770" y="6870"/>
                  </a:lnTo>
                  <a:lnTo>
                    <a:pt x="3770" y="9423"/>
                  </a:lnTo>
                  <a:cubicBezTo>
                    <a:pt x="3770" y="10092"/>
                    <a:pt x="4317" y="10639"/>
                    <a:pt x="4985" y="10639"/>
                  </a:cubicBezTo>
                  <a:lnTo>
                    <a:pt x="5685" y="10639"/>
                  </a:lnTo>
                  <a:cubicBezTo>
                    <a:pt x="6353" y="10639"/>
                    <a:pt x="6870" y="10092"/>
                    <a:pt x="6870" y="9423"/>
                  </a:cubicBezTo>
                  <a:lnTo>
                    <a:pt x="6870" y="6870"/>
                  </a:lnTo>
                  <a:lnTo>
                    <a:pt x="9423" y="6870"/>
                  </a:lnTo>
                  <a:cubicBezTo>
                    <a:pt x="10092" y="6870"/>
                    <a:pt x="10639" y="6323"/>
                    <a:pt x="10639" y="5654"/>
                  </a:cubicBezTo>
                  <a:lnTo>
                    <a:pt x="10639" y="4955"/>
                  </a:lnTo>
                  <a:cubicBezTo>
                    <a:pt x="10639" y="4286"/>
                    <a:pt x="10092" y="3739"/>
                    <a:pt x="9423" y="3739"/>
                  </a:cubicBezTo>
                  <a:lnTo>
                    <a:pt x="6870" y="3739"/>
                  </a:lnTo>
                  <a:lnTo>
                    <a:pt x="6870" y="1186"/>
                  </a:lnTo>
                  <a:cubicBezTo>
                    <a:pt x="6870" y="517"/>
                    <a:pt x="6353" y="1"/>
                    <a:pt x="568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1" name="Google Shape;131;p13"/>
            <p:cNvSpPr/>
            <p:nvPr/>
          </p:nvSpPr>
          <p:spPr>
            <a:xfrm>
              <a:off x="1538300" y="1488925"/>
              <a:ext cx="76000" cy="76000"/>
            </a:xfrm>
            <a:custGeom>
              <a:rect b="b" l="l" r="r" t="t"/>
              <a:pathLst>
                <a:path extrusionOk="0" h="3040" w="3040">
                  <a:moveTo>
                    <a:pt x="1520" y="0"/>
                  </a:moveTo>
                  <a:cubicBezTo>
                    <a:pt x="669" y="0"/>
                    <a:pt x="0" y="669"/>
                    <a:pt x="0" y="1520"/>
                  </a:cubicBezTo>
                  <a:cubicBezTo>
                    <a:pt x="0" y="2341"/>
                    <a:pt x="699" y="3040"/>
                    <a:pt x="1520" y="3040"/>
                  </a:cubicBezTo>
                  <a:cubicBezTo>
                    <a:pt x="2371" y="3040"/>
                    <a:pt x="3040" y="2341"/>
                    <a:pt x="3040" y="1520"/>
                  </a:cubicBezTo>
                  <a:cubicBezTo>
                    <a:pt x="3040" y="669"/>
                    <a:pt x="2371" y="0"/>
                    <a:pt x="152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2" name="Google Shape;132;p13"/>
            <p:cNvSpPr/>
            <p:nvPr/>
          </p:nvSpPr>
          <p:spPr>
            <a:xfrm>
              <a:off x="2323250" y="1887850"/>
              <a:ext cx="75250" cy="76025"/>
            </a:xfrm>
            <a:custGeom>
              <a:rect b="b" l="l" r="r" t="t"/>
              <a:pathLst>
                <a:path extrusionOk="0" h="3041" w="3010">
                  <a:moveTo>
                    <a:pt x="1490" y="1"/>
                  </a:moveTo>
                  <a:cubicBezTo>
                    <a:pt x="670" y="1"/>
                    <a:pt x="1" y="700"/>
                    <a:pt x="1" y="1521"/>
                  </a:cubicBezTo>
                  <a:cubicBezTo>
                    <a:pt x="1" y="2372"/>
                    <a:pt x="670" y="3040"/>
                    <a:pt x="1490" y="3040"/>
                  </a:cubicBezTo>
                  <a:cubicBezTo>
                    <a:pt x="2341" y="3040"/>
                    <a:pt x="3010" y="2372"/>
                    <a:pt x="3010" y="1521"/>
                  </a:cubicBezTo>
                  <a:cubicBezTo>
                    <a:pt x="3010" y="700"/>
                    <a:pt x="2341" y="1"/>
                    <a:pt x="149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3" name="Google Shape;133;p13"/>
            <p:cNvSpPr/>
            <p:nvPr/>
          </p:nvSpPr>
          <p:spPr>
            <a:xfrm>
              <a:off x="3094550" y="935725"/>
              <a:ext cx="202150" cy="202900"/>
            </a:xfrm>
            <a:custGeom>
              <a:rect b="b" l="l" r="r" t="t"/>
              <a:pathLst>
                <a:path extrusionOk="0" h="8116" w="8086">
                  <a:moveTo>
                    <a:pt x="4043" y="0"/>
                  </a:moveTo>
                  <a:cubicBezTo>
                    <a:pt x="1794" y="0"/>
                    <a:pt x="0" y="1824"/>
                    <a:pt x="0" y="4043"/>
                  </a:cubicBezTo>
                  <a:cubicBezTo>
                    <a:pt x="0" y="6292"/>
                    <a:pt x="1794" y="8116"/>
                    <a:pt x="4043" y="8116"/>
                  </a:cubicBezTo>
                  <a:cubicBezTo>
                    <a:pt x="6262" y="8116"/>
                    <a:pt x="8086" y="6292"/>
                    <a:pt x="8086" y="4043"/>
                  </a:cubicBezTo>
                  <a:cubicBezTo>
                    <a:pt x="8086" y="1824"/>
                    <a:pt x="6262" y="0"/>
                    <a:pt x="404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able of contents 1">
  <p:cSld name="CUSTOM_38">
    <p:bg>
      <p:bgPr>
        <a:solidFill>
          <a:schemeClr val="accent3"/>
        </a:solidFill>
      </p:bgPr>
    </p:bg>
    <p:spTree>
      <p:nvGrpSpPr>
        <p:cNvPr id="134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p14"/>
          <p:cNvSpPr/>
          <p:nvPr/>
        </p:nvSpPr>
        <p:spPr>
          <a:xfrm rot="-6695151">
            <a:off x="3445315" y="-617963"/>
            <a:ext cx="7763097" cy="6611020"/>
          </a:xfrm>
          <a:custGeom>
            <a:rect b="b" l="l" r="r" t="t"/>
            <a:pathLst>
              <a:path extrusionOk="0" h="54726" w="63679">
                <a:moveTo>
                  <a:pt x="26718" y="0"/>
                </a:moveTo>
                <a:cubicBezTo>
                  <a:pt x="15958" y="2644"/>
                  <a:pt x="0" y="12553"/>
                  <a:pt x="2644" y="25806"/>
                </a:cubicBezTo>
                <a:cubicBezTo>
                  <a:pt x="3769" y="31460"/>
                  <a:pt x="9635" y="37326"/>
                  <a:pt x="13435" y="41399"/>
                </a:cubicBezTo>
                <a:cubicBezTo>
                  <a:pt x="17690" y="45958"/>
                  <a:pt x="22432" y="49089"/>
                  <a:pt x="27873" y="51977"/>
                </a:cubicBezTo>
                <a:cubicBezTo>
                  <a:pt x="31350" y="53829"/>
                  <a:pt x="35249" y="54726"/>
                  <a:pt x="39108" y="54726"/>
                </a:cubicBezTo>
                <a:cubicBezTo>
                  <a:pt x="48101" y="54726"/>
                  <a:pt x="56874" y="49858"/>
                  <a:pt x="59576" y="40882"/>
                </a:cubicBezTo>
                <a:cubicBezTo>
                  <a:pt x="63679" y="27204"/>
                  <a:pt x="57752" y="14985"/>
                  <a:pt x="47569" y="5988"/>
                </a:cubicBezTo>
                <a:cubicBezTo>
                  <a:pt x="41460" y="608"/>
                  <a:pt x="34864" y="1155"/>
                  <a:pt x="26718" y="0"/>
                </a:cubicBezTo>
                <a:close/>
              </a:path>
            </a:pathLst>
          </a:custGeom>
          <a:solidFill>
            <a:srgbClr val="FFFFFF">
              <a:alpha val="4608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6" name="Google Shape;136;p14"/>
          <p:cNvSpPr txBox="1"/>
          <p:nvPr>
            <p:ph type="title"/>
          </p:nvPr>
        </p:nvSpPr>
        <p:spPr>
          <a:xfrm>
            <a:off x="713225" y="539500"/>
            <a:ext cx="7717500" cy="478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3000"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137" name="Google Shape;137;p14"/>
          <p:cNvSpPr txBox="1"/>
          <p:nvPr>
            <p:ph idx="1" type="subTitle"/>
          </p:nvPr>
        </p:nvSpPr>
        <p:spPr>
          <a:xfrm>
            <a:off x="2064150" y="2686819"/>
            <a:ext cx="1605300" cy="264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b="1" sz="1800"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b="1" sz="1800"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b="1" sz="1800"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b="1" sz="1800"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b="1" sz="1800"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b="1" sz="1800"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b="1" sz="1800"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b="1" sz="1800"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b="1" sz="1800"/>
            </a:lvl9pPr>
          </a:lstStyle>
          <a:p/>
        </p:txBody>
      </p:sp>
      <p:sp>
        <p:nvSpPr>
          <p:cNvPr id="138" name="Google Shape;138;p14"/>
          <p:cNvSpPr txBox="1"/>
          <p:nvPr>
            <p:ph idx="2" type="subTitle"/>
          </p:nvPr>
        </p:nvSpPr>
        <p:spPr>
          <a:xfrm>
            <a:off x="2064150" y="3776850"/>
            <a:ext cx="1605300" cy="264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b="1" sz="1800"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b="1" sz="1800"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b="1" sz="1800"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b="1" sz="1800"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b="1" sz="1800"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b="1" sz="1800"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b="1" sz="1800"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b="1" sz="1800"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b="1" sz="1800"/>
            </a:lvl9pPr>
          </a:lstStyle>
          <a:p/>
        </p:txBody>
      </p:sp>
      <p:sp>
        <p:nvSpPr>
          <p:cNvPr id="139" name="Google Shape;139;p14"/>
          <p:cNvSpPr txBox="1"/>
          <p:nvPr>
            <p:ph idx="3" type="subTitle"/>
          </p:nvPr>
        </p:nvSpPr>
        <p:spPr>
          <a:xfrm>
            <a:off x="5946300" y="1596796"/>
            <a:ext cx="1605300" cy="264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b="1" sz="1800"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b="1" sz="1800"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b="1" sz="1800"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b="1" sz="1800"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b="1" sz="1800"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b="1" sz="1800"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b="1" sz="1800"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b="1" sz="1800"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b="1" sz="1800"/>
            </a:lvl9pPr>
          </a:lstStyle>
          <a:p/>
        </p:txBody>
      </p:sp>
      <p:sp>
        <p:nvSpPr>
          <p:cNvPr id="140" name="Google Shape;140;p14"/>
          <p:cNvSpPr txBox="1"/>
          <p:nvPr>
            <p:ph idx="4" type="subTitle"/>
          </p:nvPr>
        </p:nvSpPr>
        <p:spPr>
          <a:xfrm>
            <a:off x="2064150" y="1596788"/>
            <a:ext cx="1605300" cy="264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b="1" sz="1800"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b="1" sz="1800"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b="1" sz="1800"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b="1" sz="1800"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b="1" sz="1800"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b="1" sz="1800"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b="1" sz="1800"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b="1" sz="1800"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b="1" sz="1800"/>
            </a:lvl9pPr>
          </a:lstStyle>
          <a:p/>
        </p:txBody>
      </p:sp>
      <p:sp>
        <p:nvSpPr>
          <p:cNvPr id="141" name="Google Shape;141;p14"/>
          <p:cNvSpPr/>
          <p:nvPr/>
        </p:nvSpPr>
        <p:spPr>
          <a:xfrm rot="5400000">
            <a:off x="7319446" y="775961"/>
            <a:ext cx="366255" cy="366221"/>
          </a:xfrm>
          <a:custGeom>
            <a:rect b="b" l="l" r="r" t="t"/>
            <a:pathLst>
              <a:path extrusionOk="0" h="10639" w="10640">
                <a:moveTo>
                  <a:pt x="4986" y="0"/>
                </a:moveTo>
                <a:cubicBezTo>
                  <a:pt x="4317" y="0"/>
                  <a:pt x="3770" y="517"/>
                  <a:pt x="3770" y="1186"/>
                </a:cubicBezTo>
                <a:lnTo>
                  <a:pt x="3770" y="3739"/>
                </a:lnTo>
                <a:lnTo>
                  <a:pt x="1217" y="3739"/>
                </a:lnTo>
                <a:cubicBezTo>
                  <a:pt x="548" y="3739"/>
                  <a:pt x="1" y="4286"/>
                  <a:pt x="1" y="4955"/>
                </a:cubicBezTo>
                <a:lnTo>
                  <a:pt x="1" y="5654"/>
                </a:lnTo>
                <a:cubicBezTo>
                  <a:pt x="1" y="6323"/>
                  <a:pt x="548" y="6870"/>
                  <a:pt x="1217" y="6870"/>
                </a:cubicBezTo>
                <a:lnTo>
                  <a:pt x="3770" y="6870"/>
                </a:lnTo>
                <a:lnTo>
                  <a:pt x="3770" y="9423"/>
                </a:lnTo>
                <a:cubicBezTo>
                  <a:pt x="3770" y="10092"/>
                  <a:pt x="4317" y="10639"/>
                  <a:pt x="4986" y="10639"/>
                </a:cubicBezTo>
                <a:lnTo>
                  <a:pt x="5685" y="10639"/>
                </a:lnTo>
                <a:cubicBezTo>
                  <a:pt x="6354" y="10639"/>
                  <a:pt x="6901" y="10092"/>
                  <a:pt x="6901" y="9423"/>
                </a:cubicBezTo>
                <a:lnTo>
                  <a:pt x="6901" y="6870"/>
                </a:lnTo>
                <a:lnTo>
                  <a:pt x="9424" y="6870"/>
                </a:lnTo>
                <a:cubicBezTo>
                  <a:pt x="10092" y="6870"/>
                  <a:pt x="10639" y="6323"/>
                  <a:pt x="10639" y="5654"/>
                </a:cubicBezTo>
                <a:lnTo>
                  <a:pt x="10639" y="4955"/>
                </a:lnTo>
                <a:cubicBezTo>
                  <a:pt x="10639" y="4286"/>
                  <a:pt x="10092" y="3739"/>
                  <a:pt x="9424" y="3739"/>
                </a:cubicBezTo>
                <a:lnTo>
                  <a:pt x="6901" y="3739"/>
                </a:lnTo>
                <a:lnTo>
                  <a:pt x="6901" y="1186"/>
                </a:lnTo>
                <a:cubicBezTo>
                  <a:pt x="6901" y="517"/>
                  <a:pt x="6354" y="0"/>
                  <a:pt x="5685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2" name="Google Shape;142;p14"/>
          <p:cNvSpPr/>
          <p:nvPr/>
        </p:nvSpPr>
        <p:spPr>
          <a:xfrm rot="5400000">
            <a:off x="8550827" y="539498"/>
            <a:ext cx="366255" cy="366255"/>
          </a:xfrm>
          <a:custGeom>
            <a:rect b="b" l="l" r="r" t="t"/>
            <a:pathLst>
              <a:path extrusionOk="0" h="10640" w="10640">
                <a:moveTo>
                  <a:pt x="4985" y="1"/>
                </a:moveTo>
                <a:cubicBezTo>
                  <a:pt x="4317" y="1"/>
                  <a:pt x="3770" y="517"/>
                  <a:pt x="3770" y="1186"/>
                </a:cubicBezTo>
                <a:lnTo>
                  <a:pt x="3770" y="3739"/>
                </a:lnTo>
                <a:lnTo>
                  <a:pt x="1216" y="3739"/>
                </a:lnTo>
                <a:cubicBezTo>
                  <a:pt x="548" y="3739"/>
                  <a:pt x="1" y="4286"/>
                  <a:pt x="1" y="4955"/>
                </a:cubicBezTo>
                <a:lnTo>
                  <a:pt x="1" y="5654"/>
                </a:lnTo>
                <a:cubicBezTo>
                  <a:pt x="1" y="6323"/>
                  <a:pt x="548" y="6870"/>
                  <a:pt x="1216" y="6870"/>
                </a:cubicBezTo>
                <a:lnTo>
                  <a:pt x="3770" y="6870"/>
                </a:lnTo>
                <a:lnTo>
                  <a:pt x="3770" y="9423"/>
                </a:lnTo>
                <a:cubicBezTo>
                  <a:pt x="3770" y="10092"/>
                  <a:pt x="4317" y="10639"/>
                  <a:pt x="4985" y="10639"/>
                </a:cubicBezTo>
                <a:lnTo>
                  <a:pt x="5685" y="10639"/>
                </a:lnTo>
                <a:cubicBezTo>
                  <a:pt x="6353" y="10639"/>
                  <a:pt x="6870" y="10092"/>
                  <a:pt x="6870" y="9423"/>
                </a:cubicBezTo>
                <a:lnTo>
                  <a:pt x="6870" y="6870"/>
                </a:lnTo>
                <a:lnTo>
                  <a:pt x="9423" y="6870"/>
                </a:lnTo>
                <a:cubicBezTo>
                  <a:pt x="10092" y="6870"/>
                  <a:pt x="10639" y="6323"/>
                  <a:pt x="10639" y="5654"/>
                </a:cubicBezTo>
                <a:lnTo>
                  <a:pt x="10639" y="4955"/>
                </a:lnTo>
                <a:cubicBezTo>
                  <a:pt x="10639" y="4286"/>
                  <a:pt x="10092" y="3739"/>
                  <a:pt x="9423" y="3739"/>
                </a:cubicBezTo>
                <a:lnTo>
                  <a:pt x="6870" y="3739"/>
                </a:lnTo>
                <a:lnTo>
                  <a:pt x="6870" y="1186"/>
                </a:lnTo>
                <a:cubicBezTo>
                  <a:pt x="6870" y="517"/>
                  <a:pt x="6353" y="1"/>
                  <a:pt x="5685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3" name="Google Shape;143;p14"/>
          <p:cNvSpPr/>
          <p:nvPr/>
        </p:nvSpPr>
        <p:spPr>
          <a:xfrm rot="5400000">
            <a:off x="6618829" y="1188012"/>
            <a:ext cx="104644" cy="104644"/>
          </a:xfrm>
          <a:custGeom>
            <a:rect b="b" l="l" r="r" t="t"/>
            <a:pathLst>
              <a:path extrusionOk="0" h="3040" w="3040">
                <a:moveTo>
                  <a:pt x="1520" y="0"/>
                </a:moveTo>
                <a:cubicBezTo>
                  <a:pt x="669" y="0"/>
                  <a:pt x="0" y="669"/>
                  <a:pt x="0" y="1520"/>
                </a:cubicBezTo>
                <a:cubicBezTo>
                  <a:pt x="0" y="2341"/>
                  <a:pt x="699" y="3040"/>
                  <a:pt x="1520" y="3040"/>
                </a:cubicBezTo>
                <a:cubicBezTo>
                  <a:pt x="2371" y="3040"/>
                  <a:pt x="3040" y="2341"/>
                  <a:pt x="3040" y="1520"/>
                </a:cubicBezTo>
                <a:cubicBezTo>
                  <a:pt x="3040" y="669"/>
                  <a:pt x="2371" y="0"/>
                  <a:pt x="1520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4" name="Google Shape;144;p14"/>
          <p:cNvSpPr/>
          <p:nvPr/>
        </p:nvSpPr>
        <p:spPr>
          <a:xfrm rot="5400000">
            <a:off x="8144748" y="1224076"/>
            <a:ext cx="103612" cy="104679"/>
          </a:xfrm>
          <a:custGeom>
            <a:rect b="b" l="l" r="r" t="t"/>
            <a:pathLst>
              <a:path extrusionOk="0" h="3041" w="3010">
                <a:moveTo>
                  <a:pt x="1490" y="1"/>
                </a:moveTo>
                <a:cubicBezTo>
                  <a:pt x="670" y="1"/>
                  <a:pt x="1" y="700"/>
                  <a:pt x="1" y="1521"/>
                </a:cubicBezTo>
                <a:cubicBezTo>
                  <a:pt x="1" y="2372"/>
                  <a:pt x="670" y="3040"/>
                  <a:pt x="1490" y="3040"/>
                </a:cubicBezTo>
                <a:cubicBezTo>
                  <a:pt x="2341" y="3040"/>
                  <a:pt x="3010" y="2372"/>
                  <a:pt x="3010" y="1521"/>
                </a:cubicBezTo>
                <a:cubicBezTo>
                  <a:pt x="3010" y="700"/>
                  <a:pt x="2341" y="1"/>
                  <a:pt x="1490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5" name="Google Shape;145;p14"/>
          <p:cNvSpPr/>
          <p:nvPr/>
        </p:nvSpPr>
        <p:spPr>
          <a:xfrm rot="5400000">
            <a:off x="8701968" y="1559646"/>
            <a:ext cx="278340" cy="279373"/>
          </a:xfrm>
          <a:custGeom>
            <a:rect b="b" l="l" r="r" t="t"/>
            <a:pathLst>
              <a:path extrusionOk="0" h="8116" w="8086">
                <a:moveTo>
                  <a:pt x="4043" y="0"/>
                </a:moveTo>
                <a:cubicBezTo>
                  <a:pt x="1794" y="0"/>
                  <a:pt x="0" y="1824"/>
                  <a:pt x="0" y="4043"/>
                </a:cubicBezTo>
                <a:cubicBezTo>
                  <a:pt x="0" y="6292"/>
                  <a:pt x="1794" y="8116"/>
                  <a:pt x="4043" y="8116"/>
                </a:cubicBezTo>
                <a:cubicBezTo>
                  <a:pt x="6262" y="8116"/>
                  <a:pt x="8086" y="6292"/>
                  <a:pt x="8086" y="4043"/>
                </a:cubicBezTo>
                <a:cubicBezTo>
                  <a:pt x="8086" y="1824"/>
                  <a:pt x="6262" y="0"/>
                  <a:pt x="4043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6" name="Google Shape;146;p14"/>
          <p:cNvSpPr txBox="1"/>
          <p:nvPr>
            <p:ph idx="5" type="subTitle"/>
          </p:nvPr>
        </p:nvSpPr>
        <p:spPr>
          <a:xfrm>
            <a:off x="2064150" y="1861700"/>
            <a:ext cx="2371200" cy="478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/>
        </p:txBody>
      </p:sp>
      <p:sp>
        <p:nvSpPr>
          <p:cNvPr id="147" name="Google Shape;147;p14"/>
          <p:cNvSpPr txBox="1"/>
          <p:nvPr>
            <p:ph idx="6" type="subTitle"/>
          </p:nvPr>
        </p:nvSpPr>
        <p:spPr>
          <a:xfrm>
            <a:off x="5946300" y="1861700"/>
            <a:ext cx="2371200" cy="478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/>
        </p:txBody>
      </p:sp>
      <p:sp>
        <p:nvSpPr>
          <p:cNvPr id="148" name="Google Shape;148;p14"/>
          <p:cNvSpPr txBox="1"/>
          <p:nvPr>
            <p:ph idx="7" type="subTitle"/>
          </p:nvPr>
        </p:nvSpPr>
        <p:spPr>
          <a:xfrm>
            <a:off x="2064138" y="2956125"/>
            <a:ext cx="2371200" cy="478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/>
        </p:txBody>
      </p:sp>
      <p:sp>
        <p:nvSpPr>
          <p:cNvPr id="149" name="Google Shape;149;p14"/>
          <p:cNvSpPr txBox="1"/>
          <p:nvPr>
            <p:ph idx="8" type="subTitle"/>
          </p:nvPr>
        </p:nvSpPr>
        <p:spPr>
          <a:xfrm>
            <a:off x="2064150" y="4050550"/>
            <a:ext cx="2371200" cy="478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/>
        </p:txBody>
      </p:sp>
      <p:sp>
        <p:nvSpPr>
          <p:cNvPr id="150" name="Google Shape;150;p14"/>
          <p:cNvSpPr txBox="1"/>
          <p:nvPr>
            <p:ph idx="9" type="subTitle"/>
          </p:nvPr>
        </p:nvSpPr>
        <p:spPr>
          <a:xfrm>
            <a:off x="5946300" y="2686823"/>
            <a:ext cx="1605300" cy="264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b="1" sz="1800"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b="1" sz="1800"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b="1" sz="1800"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b="1" sz="1800"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b="1" sz="1800"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b="1" sz="1800"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b="1" sz="1800"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b="1" sz="1800"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b="1" sz="1800"/>
            </a:lvl9pPr>
          </a:lstStyle>
          <a:p/>
        </p:txBody>
      </p:sp>
      <p:sp>
        <p:nvSpPr>
          <p:cNvPr id="151" name="Google Shape;151;p14"/>
          <p:cNvSpPr txBox="1"/>
          <p:nvPr>
            <p:ph idx="13" type="subTitle"/>
          </p:nvPr>
        </p:nvSpPr>
        <p:spPr>
          <a:xfrm>
            <a:off x="5946300" y="3776850"/>
            <a:ext cx="1605300" cy="264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b="1" sz="1800"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b="1" sz="1800"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b="1" sz="1800"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b="1" sz="1800"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b="1" sz="1800"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b="1" sz="1800"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b="1" sz="1800"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b="1" sz="1800"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b="1" sz="1800"/>
            </a:lvl9pPr>
          </a:lstStyle>
          <a:p/>
        </p:txBody>
      </p:sp>
      <p:sp>
        <p:nvSpPr>
          <p:cNvPr id="152" name="Google Shape;152;p14"/>
          <p:cNvSpPr txBox="1"/>
          <p:nvPr>
            <p:ph idx="14" type="subTitle"/>
          </p:nvPr>
        </p:nvSpPr>
        <p:spPr>
          <a:xfrm>
            <a:off x="5946300" y="2956125"/>
            <a:ext cx="2371200" cy="478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/>
        </p:txBody>
      </p:sp>
      <p:sp>
        <p:nvSpPr>
          <p:cNvPr id="153" name="Google Shape;153;p14"/>
          <p:cNvSpPr txBox="1"/>
          <p:nvPr>
            <p:ph idx="15" type="subTitle"/>
          </p:nvPr>
        </p:nvSpPr>
        <p:spPr>
          <a:xfrm>
            <a:off x="5946300" y="4050550"/>
            <a:ext cx="2371200" cy="478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ext">
  <p:cSld name="CUSTOM_39">
    <p:spTree>
      <p:nvGrpSpPr>
        <p:cNvPr id="154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p15"/>
          <p:cNvSpPr/>
          <p:nvPr/>
        </p:nvSpPr>
        <p:spPr>
          <a:xfrm rot="-3250673">
            <a:off x="-47061" y="-24216"/>
            <a:ext cx="5181726" cy="5673192"/>
          </a:xfrm>
          <a:custGeom>
            <a:rect b="b" l="l" r="r" t="t"/>
            <a:pathLst>
              <a:path extrusionOk="0" h="54726" w="63679">
                <a:moveTo>
                  <a:pt x="26718" y="0"/>
                </a:moveTo>
                <a:cubicBezTo>
                  <a:pt x="15958" y="2644"/>
                  <a:pt x="0" y="12553"/>
                  <a:pt x="2644" y="25806"/>
                </a:cubicBezTo>
                <a:cubicBezTo>
                  <a:pt x="3769" y="31460"/>
                  <a:pt x="9635" y="37326"/>
                  <a:pt x="13435" y="41399"/>
                </a:cubicBezTo>
                <a:cubicBezTo>
                  <a:pt x="17690" y="45958"/>
                  <a:pt x="22432" y="49089"/>
                  <a:pt x="27873" y="51977"/>
                </a:cubicBezTo>
                <a:cubicBezTo>
                  <a:pt x="31350" y="53829"/>
                  <a:pt x="35249" y="54726"/>
                  <a:pt x="39108" y="54726"/>
                </a:cubicBezTo>
                <a:cubicBezTo>
                  <a:pt x="48101" y="54726"/>
                  <a:pt x="56874" y="49858"/>
                  <a:pt x="59576" y="40882"/>
                </a:cubicBezTo>
                <a:cubicBezTo>
                  <a:pt x="63679" y="27204"/>
                  <a:pt x="57752" y="14985"/>
                  <a:pt x="47569" y="5988"/>
                </a:cubicBezTo>
                <a:cubicBezTo>
                  <a:pt x="41460" y="608"/>
                  <a:pt x="34864" y="1155"/>
                  <a:pt x="26718" y="0"/>
                </a:cubicBezTo>
                <a:close/>
              </a:path>
            </a:pathLst>
          </a:custGeom>
          <a:solidFill>
            <a:srgbClr val="FFFFFF">
              <a:alpha val="4608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6" name="Google Shape;156;p15"/>
          <p:cNvSpPr txBox="1"/>
          <p:nvPr>
            <p:ph type="title"/>
          </p:nvPr>
        </p:nvSpPr>
        <p:spPr>
          <a:xfrm>
            <a:off x="713225" y="1484375"/>
            <a:ext cx="3858900" cy="478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57" name="Google Shape;157;p15"/>
          <p:cNvSpPr txBox="1"/>
          <p:nvPr>
            <p:ph idx="1" type="body"/>
          </p:nvPr>
        </p:nvSpPr>
        <p:spPr>
          <a:xfrm>
            <a:off x="713225" y="2344475"/>
            <a:ext cx="4237500" cy="1343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600"/>
            </a:lvl1pPr>
            <a:lvl2pPr indent="-317500" lvl="1" marL="914400" rtl="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rtl="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rtl="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rtl="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rtl="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rtl="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rtl="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rtl="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>
  <p:cSld name="CUSTOM_41">
    <p:spTree>
      <p:nvGrpSpPr>
        <p:cNvPr id="158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p16"/>
          <p:cNvSpPr/>
          <p:nvPr/>
        </p:nvSpPr>
        <p:spPr>
          <a:xfrm rot="-6695151">
            <a:off x="3445315" y="-617963"/>
            <a:ext cx="7763097" cy="6611020"/>
          </a:xfrm>
          <a:custGeom>
            <a:rect b="b" l="l" r="r" t="t"/>
            <a:pathLst>
              <a:path extrusionOk="0" h="54726" w="63679">
                <a:moveTo>
                  <a:pt x="26718" y="0"/>
                </a:moveTo>
                <a:cubicBezTo>
                  <a:pt x="15958" y="2644"/>
                  <a:pt x="0" y="12553"/>
                  <a:pt x="2644" y="25806"/>
                </a:cubicBezTo>
                <a:cubicBezTo>
                  <a:pt x="3769" y="31460"/>
                  <a:pt x="9635" y="37326"/>
                  <a:pt x="13435" y="41399"/>
                </a:cubicBezTo>
                <a:cubicBezTo>
                  <a:pt x="17690" y="45958"/>
                  <a:pt x="22432" y="49089"/>
                  <a:pt x="27873" y="51977"/>
                </a:cubicBezTo>
                <a:cubicBezTo>
                  <a:pt x="31350" y="53829"/>
                  <a:pt x="35249" y="54726"/>
                  <a:pt x="39108" y="54726"/>
                </a:cubicBezTo>
                <a:cubicBezTo>
                  <a:pt x="48101" y="54726"/>
                  <a:pt x="56874" y="49858"/>
                  <a:pt x="59576" y="40882"/>
                </a:cubicBezTo>
                <a:cubicBezTo>
                  <a:pt x="63679" y="27204"/>
                  <a:pt x="57752" y="14985"/>
                  <a:pt x="47569" y="5988"/>
                </a:cubicBezTo>
                <a:cubicBezTo>
                  <a:pt x="41460" y="608"/>
                  <a:pt x="34864" y="1155"/>
                  <a:pt x="26718" y="0"/>
                </a:cubicBezTo>
                <a:close/>
              </a:path>
            </a:pathLst>
          </a:custGeom>
          <a:solidFill>
            <a:srgbClr val="FFFFFF">
              <a:alpha val="4608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0" name="Google Shape;160;p16"/>
          <p:cNvSpPr txBox="1"/>
          <p:nvPr>
            <p:ph type="title"/>
          </p:nvPr>
        </p:nvSpPr>
        <p:spPr>
          <a:xfrm>
            <a:off x="713225" y="2577300"/>
            <a:ext cx="41205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61" name="Google Shape;161;p16"/>
          <p:cNvSpPr txBox="1"/>
          <p:nvPr>
            <p:ph hasCustomPrompt="1" idx="2" type="title"/>
          </p:nvPr>
        </p:nvSpPr>
        <p:spPr>
          <a:xfrm>
            <a:off x="622675" y="1560225"/>
            <a:ext cx="13290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56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r>
              <a:t>xx%</a:t>
            </a:r>
          </a:p>
        </p:txBody>
      </p:sp>
      <p:sp>
        <p:nvSpPr>
          <p:cNvPr id="162" name="Google Shape;162;p16"/>
          <p:cNvSpPr txBox="1"/>
          <p:nvPr>
            <p:ph idx="1" type="subTitle"/>
          </p:nvPr>
        </p:nvSpPr>
        <p:spPr>
          <a:xfrm>
            <a:off x="776225" y="3404825"/>
            <a:ext cx="2743200" cy="591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666666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CUSTOM_45">
    <p:spTree>
      <p:nvGrpSpPr>
        <p:cNvPr id="163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p17"/>
          <p:cNvSpPr/>
          <p:nvPr/>
        </p:nvSpPr>
        <p:spPr>
          <a:xfrm rot="-1755220">
            <a:off x="-1191916" y="-467281"/>
            <a:ext cx="7130395" cy="5735175"/>
          </a:xfrm>
          <a:custGeom>
            <a:rect b="b" l="l" r="r" t="t"/>
            <a:pathLst>
              <a:path extrusionOk="0" h="58881" w="88483">
                <a:moveTo>
                  <a:pt x="27228" y="1"/>
                </a:moveTo>
                <a:cubicBezTo>
                  <a:pt x="23701" y="1"/>
                  <a:pt x="20261" y="582"/>
                  <a:pt x="17266" y="2099"/>
                </a:cubicBezTo>
                <a:cubicBezTo>
                  <a:pt x="14773" y="3345"/>
                  <a:pt x="12554" y="5078"/>
                  <a:pt x="10092" y="6993"/>
                </a:cubicBezTo>
                <a:cubicBezTo>
                  <a:pt x="4682" y="11187"/>
                  <a:pt x="1" y="16233"/>
                  <a:pt x="1" y="23497"/>
                </a:cubicBezTo>
                <a:cubicBezTo>
                  <a:pt x="457" y="33467"/>
                  <a:pt x="9028" y="38756"/>
                  <a:pt x="16141" y="44379"/>
                </a:cubicBezTo>
                <a:cubicBezTo>
                  <a:pt x="27099" y="53057"/>
                  <a:pt x="42103" y="58881"/>
                  <a:pt x="56703" y="58881"/>
                </a:cubicBezTo>
                <a:cubicBezTo>
                  <a:pt x="62151" y="58881"/>
                  <a:pt x="67542" y="58070"/>
                  <a:pt x="72647" y="56294"/>
                </a:cubicBezTo>
                <a:cubicBezTo>
                  <a:pt x="82039" y="53042"/>
                  <a:pt x="88483" y="43589"/>
                  <a:pt x="87115" y="33346"/>
                </a:cubicBezTo>
                <a:cubicBezTo>
                  <a:pt x="85838" y="23923"/>
                  <a:pt x="71188" y="17145"/>
                  <a:pt x="63923" y="12707"/>
                </a:cubicBezTo>
                <a:cubicBezTo>
                  <a:pt x="56932" y="8482"/>
                  <a:pt x="49303" y="4743"/>
                  <a:pt x="41430" y="2403"/>
                </a:cubicBezTo>
                <a:cubicBezTo>
                  <a:pt x="37159" y="1115"/>
                  <a:pt x="32110" y="1"/>
                  <a:pt x="27228" y="1"/>
                </a:cubicBezTo>
                <a:close/>
              </a:path>
            </a:pathLst>
          </a:custGeom>
          <a:solidFill>
            <a:srgbClr val="FFFFFF">
              <a:alpha val="4608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165" name="Google Shape;165;p17"/>
          <p:cNvGrpSpPr/>
          <p:nvPr/>
        </p:nvGrpSpPr>
        <p:grpSpPr>
          <a:xfrm flipH="1" rot="7096642">
            <a:off x="4703368" y="1274983"/>
            <a:ext cx="6434839" cy="3079748"/>
            <a:chOff x="1206975" y="935725"/>
            <a:chExt cx="4673375" cy="2236702"/>
          </a:xfrm>
        </p:grpSpPr>
        <p:sp>
          <p:nvSpPr>
            <p:cNvPr id="166" name="Google Shape;166;p17"/>
            <p:cNvSpPr/>
            <p:nvPr/>
          </p:nvSpPr>
          <p:spPr>
            <a:xfrm>
              <a:off x="5388675" y="2429650"/>
              <a:ext cx="265975" cy="266000"/>
            </a:xfrm>
            <a:custGeom>
              <a:rect b="b" l="l" r="r" t="t"/>
              <a:pathLst>
                <a:path extrusionOk="0" h="10640" w="10639">
                  <a:moveTo>
                    <a:pt x="4955" y="1"/>
                  </a:moveTo>
                  <a:cubicBezTo>
                    <a:pt x="4286" y="1"/>
                    <a:pt x="3739" y="548"/>
                    <a:pt x="3739" y="1217"/>
                  </a:cubicBezTo>
                  <a:lnTo>
                    <a:pt x="3739" y="3739"/>
                  </a:lnTo>
                  <a:lnTo>
                    <a:pt x="1186" y="3739"/>
                  </a:lnTo>
                  <a:cubicBezTo>
                    <a:pt x="517" y="3739"/>
                    <a:pt x="0" y="4287"/>
                    <a:pt x="0" y="4955"/>
                  </a:cubicBezTo>
                  <a:lnTo>
                    <a:pt x="0" y="5654"/>
                  </a:lnTo>
                  <a:cubicBezTo>
                    <a:pt x="0" y="6323"/>
                    <a:pt x="517" y="6870"/>
                    <a:pt x="1186" y="6870"/>
                  </a:cubicBezTo>
                  <a:lnTo>
                    <a:pt x="3739" y="6870"/>
                  </a:lnTo>
                  <a:lnTo>
                    <a:pt x="3739" y="9423"/>
                  </a:lnTo>
                  <a:cubicBezTo>
                    <a:pt x="3739" y="10092"/>
                    <a:pt x="4286" y="10639"/>
                    <a:pt x="4955" y="10639"/>
                  </a:cubicBezTo>
                  <a:lnTo>
                    <a:pt x="5654" y="10639"/>
                  </a:lnTo>
                  <a:cubicBezTo>
                    <a:pt x="6322" y="10639"/>
                    <a:pt x="6870" y="10092"/>
                    <a:pt x="6870" y="9423"/>
                  </a:cubicBezTo>
                  <a:lnTo>
                    <a:pt x="6870" y="6870"/>
                  </a:lnTo>
                  <a:lnTo>
                    <a:pt x="9423" y="6870"/>
                  </a:lnTo>
                  <a:cubicBezTo>
                    <a:pt x="10091" y="6870"/>
                    <a:pt x="10639" y="6323"/>
                    <a:pt x="10639" y="5654"/>
                  </a:cubicBezTo>
                  <a:lnTo>
                    <a:pt x="10639" y="4955"/>
                  </a:lnTo>
                  <a:cubicBezTo>
                    <a:pt x="10639" y="4287"/>
                    <a:pt x="10091" y="3739"/>
                    <a:pt x="9423" y="3739"/>
                  </a:cubicBezTo>
                  <a:lnTo>
                    <a:pt x="6870" y="3739"/>
                  </a:lnTo>
                  <a:lnTo>
                    <a:pt x="6870" y="1217"/>
                  </a:lnTo>
                  <a:cubicBezTo>
                    <a:pt x="6870" y="548"/>
                    <a:pt x="6322" y="1"/>
                    <a:pt x="565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7" name="Google Shape;167;p17"/>
            <p:cNvSpPr/>
            <p:nvPr/>
          </p:nvSpPr>
          <p:spPr>
            <a:xfrm>
              <a:off x="2263975" y="1216875"/>
              <a:ext cx="266000" cy="265975"/>
            </a:xfrm>
            <a:custGeom>
              <a:rect b="b" l="l" r="r" t="t"/>
              <a:pathLst>
                <a:path extrusionOk="0" h="10639" w="10640">
                  <a:moveTo>
                    <a:pt x="4986" y="0"/>
                  </a:moveTo>
                  <a:cubicBezTo>
                    <a:pt x="4317" y="0"/>
                    <a:pt x="3770" y="517"/>
                    <a:pt x="3770" y="1186"/>
                  </a:cubicBezTo>
                  <a:lnTo>
                    <a:pt x="3770" y="3739"/>
                  </a:lnTo>
                  <a:lnTo>
                    <a:pt x="1217" y="3739"/>
                  </a:lnTo>
                  <a:cubicBezTo>
                    <a:pt x="548" y="3739"/>
                    <a:pt x="1" y="4286"/>
                    <a:pt x="1" y="4955"/>
                  </a:cubicBezTo>
                  <a:lnTo>
                    <a:pt x="1" y="5654"/>
                  </a:lnTo>
                  <a:cubicBezTo>
                    <a:pt x="1" y="6323"/>
                    <a:pt x="548" y="6870"/>
                    <a:pt x="1217" y="6870"/>
                  </a:cubicBezTo>
                  <a:lnTo>
                    <a:pt x="3770" y="6870"/>
                  </a:lnTo>
                  <a:lnTo>
                    <a:pt x="3770" y="9423"/>
                  </a:lnTo>
                  <a:cubicBezTo>
                    <a:pt x="3770" y="10092"/>
                    <a:pt x="4317" y="10639"/>
                    <a:pt x="4986" y="10639"/>
                  </a:cubicBezTo>
                  <a:lnTo>
                    <a:pt x="5685" y="10639"/>
                  </a:lnTo>
                  <a:cubicBezTo>
                    <a:pt x="6354" y="10639"/>
                    <a:pt x="6901" y="10092"/>
                    <a:pt x="6901" y="9423"/>
                  </a:cubicBezTo>
                  <a:lnTo>
                    <a:pt x="6901" y="6870"/>
                  </a:lnTo>
                  <a:lnTo>
                    <a:pt x="9424" y="6870"/>
                  </a:lnTo>
                  <a:cubicBezTo>
                    <a:pt x="10092" y="6870"/>
                    <a:pt x="10639" y="6323"/>
                    <a:pt x="10639" y="5654"/>
                  </a:cubicBezTo>
                  <a:lnTo>
                    <a:pt x="10639" y="4955"/>
                  </a:lnTo>
                  <a:cubicBezTo>
                    <a:pt x="10639" y="4286"/>
                    <a:pt x="10092" y="3739"/>
                    <a:pt x="9424" y="3739"/>
                  </a:cubicBezTo>
                  <a:lnTo>
                    <a:pt x="6901" y="3739"/>
                  </a:lnTo>
                  <a:lnTo>
                    <a:pt x="6901" y="1186"/>
                  </a:lnTo>
                  <a:cubicBezTo>
                    <a:pt x="6901" y="517"/>
                    <a:pt x="6354" y="0"/>
                    <a:pt x="568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8" name="Google Shape;168;p17"/>
            <p:cNvSpPr/>
            <p:nvPr/>
          </p:nvSpPr>
          <p:spPr>
            <a:xfrm>
              <a:off x="1206975" y="2158375"/>
              <a:ext cx="266000" cy="266000"/>
            </a:xfrm>
            <a:custGeom>
              <a:rect b="b" l="l" r="r" t="t"/>
              <a:pathLst>
                <a:path extrusionOk="0" h="10640" w="10640">
                  <a:moveTo>
                    <a:pt x="4985" y="1"/>
                  </a:moveTo>
                  <a:cubicBezTo>
                    <a:pt x="4317" y="1"/>
                    <a:pt x="3770" y="517"/>
                    <a:pt x="3770" y="1186"/>
                  </a:cubicBezTo>
                  <a:lnTo>
                    <a:pt x="3770" y="3739"/>
                  </a:lnTo>
                  <a:lnTo>
                    <a:pt x="1216" y="3739"/>
                  </a:lnTo>
                  <a:cubicBezTo>
                    <a:pt x="548" y="3739"/>
                    <a:pt x="1" y="4286"/>
                    <a:pt x="1" y="4955"/>
                  </a:cubicBezTo>
                  <a:lnTo>
                    <a:pt x="1" y="5654"/>
                  </a:lnTo>
                  <a:cubicBezTo>
                    <a:pt x="1" y="6323"/>
                    <a:pt x="548" y="6870"/>
                    <a:pt x="1216" y="6870"/>
                  </a:cubicBezTo>
                  <a:lnTo>
                    <a:pt x="3770" y="6870"/>
                  </a:lnTo>
                  <a:lnTo>
                    <a:pt x="3770" y="9423"/>
                  </a:lnTo>
                  <a:cubicBezTo>
                    <a:pt x="3770" y="10092"/>
                    <a:pt x="4317" y="10639"/>
                    <a:pt x="4985" y="10639"/>
                  </a:cubicBezTo>
                  <a:lnTo>
                    <a:pt x="5685" y="10639"/>
                  </a:lnTo>
                  <a:cubicBezTo>
                    <a:pt x="6353" y="10639"/>
                    <a:pt x="6870" y="10092"/>
                    <a:pt x="6870" y="9423"/>
                  </a:cubicBezTo>
                  <a:lnTo>
                    <a:pt x="6870" y="6870"/>
                  </a:lnTo>
                  <a:lnTo>
                    <a:pt x="9423" y="6870"/>
                  </a:lnTo>
                  <a:cubicBezTo>
                    <a:pt x="10092" y="6870"/>
                    <a:pt x="10639" y="6323"/>
                    <a:pt x="10639" y="5654"/>
                  </a:cubicBezTo>
                  <a:lnTo>
                    <a:pt x="10639" y="4955"/>
                  </a:lnTo>
                  <a:cubicBezTo>
                    <a:pt x="10639" y="4286"/>
                    <a:pt x="10092" y="3739"/>
                    <a:pt x="9423" y="3739"/>
                  </a:cubicBezTo>
                  <a:lnTo>
                    <a:pt x="6870" y="3739"/>
                  </a:lnTo>
                  <a:lnTo>
                    <a:pt x="6870" y="1186"/>
                  </a:lnTo>
                  <a:cubicBezTo>
                    <a:pt x="6870" y="517"/>
                    <a:pt x="6353" y="1"/>
                    <a:pt x="568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9" name="Google Shape;169;p17"/>
            <p:cNvSpPr/>
            <p:nvPr/>
          </p:nvSpPr>
          <p:spPr>
            <a:xfrm>
              <a:off x="3619625" y="1515500"/>
              <a:ext cx="266000" cy="266000"/>
            </a:xfrm>
            <a:custGeom>
              <a:rect b="b" l="l" r="r" t="t"/>
              <a:pathLst>
                <a:path extrusionOk="0" h="10640" w="10640">
                  <a:moveTo>
                    <a:pt x="4986" y="1"/>
                  </a:moveTo>
                  <a:cubicBezTo>
                    <a:pt x="4317" y="1"/>
                    <a:pt x="3770" y="548"/>
                    <a:pt x="3770" y="1217"/>
                  </a:cubicBezTo>
                  <a:lnTo>
                    <a:pt x="3770" y="3770"/>
                  </a:lnTo>
                  <a:lnTo>
                    <a:pt x="1217" y="3770"/>
                  </a:lnTo>
                  <a:cubicBezTo>
                    <a:pt x="548" y="3770"/>
                    <a:pt x="1" y="4317"/>
                    <a:pt x="1" y="4986"/>
                  </a:cubicBezTo>
                  <a:lnTo>
                    <a:pt x="1" y="5685"/>
                  </a:lnTo>
                  <a:cubicBezTo>
                    <a:pt x="1" y="6354"/>
                    <a:pt x="548" y="6901"/>
                    <a:pt x="1217" y="6901"/>
                  </a:cubicBezTo>
                  <a:lnTo>
                    <a:pt x="3770" y="6901"/>
                  </a:lnTo>
                  <a:lnTo>
                    <a:pt x="3770" y="9454"/>
                  </a:lnTo>
                  <a:cubicBezTo>
                    <a:pt x="3770" y="10123"/>
                    <a:pt x="4317" y="10639"/>
                    <a:pt x="4986" y="10639"/>
                  </a:cubicBezTo>
                  <a:lnTo>
                    <a:pt x="5685" y="10639"/>
                  </a:lnTo>
                  <a:cubicBezTo>
                    <a:pt x="6354" y="10639"/>
                    <a:pt x="6870" y="10123"/>
                    <a:pt x="6870" y="9454"/>
                  </a:cubicBezTo>
                  <a:lnTo>
                    <a:pt x="6870" y="6901"/>
                  </a:lnTo>
                  <a:lnTo>
                    <a:pt x="9424" y="6901"/>
                  </a:lnTo>
                  <a:cubicBezTo>
                    <a:pt x="10092" y="6901"/>
                    <a:pt x="10639" y="6354"/>
                    <a:pt x="10639" y="5685"/>
                  </a:cubicBezTo>
                  <a:lnTo>
                    <a:pt x="10639" y="4986"/>
                  </a:lnTo>
                  <a:cubicBezTo>
                    <a:pt x="10639" y="4317"/>
                    <a:pt x="10092" y="3770"/>
                    <a:pt x="9424" y="3770"/>
                  </a:cubicBezTo>
                  <a:lnTo>
                    <a:pt x="6870" y="3770"/>
                  </a:lnTo>
                  <a:lnTo>
                    <a:pt x="6870" y="1217"/>
                  </a:lnTo>
                  <a:cubicBezTo>
                    <a:pt x="6870" y="548"/>
                    <a:pt x="6354" y="1"/>
                    <a:pt x="568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0" name="Google Shape;170;p17"/>
            <p:cNvSpPr/>
            <p:nvPr/>
          </p:nvSpPr>
          <p:spPr>
            <a:xfrm>
              <a:off x="4379525" y="1171275"/>
              <a:ext cx="266000" cy="266000"/>
            </a:xfrm>
            <a:custGeom>
              <a:rect b="b" l="l" r="r" t="t"/>
              <a:pathLst>
                <a:path extrusionOk="0" h="10640" w="10640">
                  <a:moveTo>
                    <a:pt x="4985" y="1"/>
                  </a:moveTo>
                  <a:cubicBezTo>
                    <a:pt x="4317" y="1"/>
                    <a:pt x="3770" y="548"/>
                    <a:pt x="3770" y="1217"/>
                  </a:cubicBezTo>
                  <a:lnTo>
                    <a:pt x="3770" y="3739"/>
                  </a:lnTo>
                  <a:lnTo>
                    <a:pt x="1216" y="3739"/>
                  </a:lnTo>
                  <a:cubicBezTo>
                    <a:pt x="548" y="3739"/>
                    <a:pt x="1" y="4286"/>
                    <a:pt x="1" y="4955"/>
                  </a:cubicBezTo>
                  <a:lnTo>
                    <a:pt x="1" y="5654"/>
                  </a:lnTo>
                  <a:cubicBezTo>
                    <a:pt x="1" y="6323"/>
                    <a:pt x="548" y="6870"/>
                    <a:pt x="1216" y="6870"/>
                  </a:cubicBezTo>
                  <a:lnTo>
                    <a:pt x="3770" y="6870"/>
                  </a:lnTo>
                  <a:lnTo>
                    <a:pt x="3770" y="9423"/>
                  </a:lnTo>
                  <a:cubicBezTo>
                    <a:pt x="3770" y="10092"/>
                    <a:pt x="4317" y="10639"/>
                    <a:pt x="4985" y="10639"/>
                  </a:cubicBezTo>
                  <a:lnTo>
                    <a:pt x="5685" y="10639"/>
                  </a:lnTo>
                  <a:cubicBezTo>
                    <a:pt x="6353" y="10639"/>
                    <a:pt x="6870" y="10092"/>
                    <a:pt x="6870" y="9423"/>
                  </a:cubicBezTo>
                  <a:lnTo>
                    <a:pt x="6870" y="6870"/>
                  </a:lnTo>
                  <a:lnTo>
                    <a:pt x="9423" y="6870"/>
                  </a:lnTo>
                  <a:cubicBezTo>
                    <a:pt x="10092" y="6870"/>
                    <a:pt x="10639" y="6323"/>
                    <a:pt x="10639" y="5654"/>
                  </a:cubicBezTo>
                  <a:lnTo>
                    <a:pt x="10639" y="4955"/>
                  </a:lnTo>
                  <a:cubicBezTo>
                    <a:pt x="10639" y="4286"/>
                    <a:pt x="10092" y="3739"/>
                    <a:pt x="9423" y="3739"/>
                  </a:cubicBezTo>
                  <a:lnTo>
                    <a:pt x="6870" y="3739"/>
                  </a:lnTo>
                  <a:lnTo>
                    <a:pt x="6870" y="1217"/>
                  </a:lnTo>
                  <a:cubicBezTo>
                    <a:pt x="6870" y="548"/>
                    <a:pt x="6353" y="1"/>
                    <a:pt x="568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1" name="Google Shape;171;p17"/>
            <p:cNvSpPr/>
            <p:nvPr/>
          </p:nvSpPr>
          <p:spPr>
            <a:xfrm>
              <a:off x="4091525" y="1482825"/>
              <a:ext cx="76025" cy="75275"/>
            </a:xfrm>
            <a:custGeom>
              <a:rect b="b" l="l" r="r" t="t"/>
              <a:pathLst>
                <a:path extrusionOk="0" h="3011" w="3041">
                  <a:moveTo>
                    <a:pt x="1520" y="1"/>
                  </a:moveTo>
                  <a:cubicBezTo>
                    <a:pt x="700" y="1"/>
                    <a:pt x="1" y="670"/>
                    <a:pt x="1" y="1490"/>
                  </a:cubicBezTo>
                  <a:cubicBezTo>
                    <a:pt x="1" y="2341"/>
                    <a:pt x="700" y="3010"/>
                    <a:pt x="1520" y="3010"/>
                  </a:cubicBezTo>
                  <a:cubicBezTo>
                    <a:pt x="2371" y="3010"/>
                    <a:pt x="3040" y="2341"/>
                    <a:pt x="3040" y="1490"/>
                  </a:cubicBezTo>
                  <a:cubicBezTo>
                    <a:pt x="3040" y="670"/>
                    <a:pt x="2371" y="1"/>
                    <a:pt x="152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2" name="Google Shape;172;p17"/>
            <p:cNvSpPr/>
            <p:nvPr/>
          </p:nvSpPr>
          <p:spPr>
            <a:xfrm>
              <a:off x="1538300" y="1488925"/>
              <a:ext cx="76000" cy="76000"/>
            </a:xfrm>
            <a:custGeom>
              <a:rect b="b" l="l" r="r" t="t"/>
              <a:pathLst>
                <a:path extrusionOk="0" h="3040" w="3040">
                  <a:moveTo>
                    <a:pt x="1520" y="0"/>
                  </a:moveTo>
                  <a:cubicBezTo>
                    <a:pt x="669" y="0"/>
                    <a:pt x="0" y="669"/>
                    <a:pt x="0" y="1520"/>
                  </a:cubicBezTo>
                  <a:cubicBezTo>
                    <a:pt x="0" y="2341"/>
                    <a:pt x="699" y="3040"/>
                    <a:pt x="1520" y="3040"/>
                  </a:cubicBezTo>
                  <a:cubicBezTo>
                    <a:pt x="2371" y="3040"/>
                    <a:pt x="3040" y="2341"/>
                    <a:pt x="3040" y="1520"/>
                  </a:cubicBezTo>
                  <a:cubicBezTo>
                    <a:pt x="3040" y="669"/>
                    <a:pt x="2371" y="0"/>
                    <a:pt x="152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3" name="Google Shape;173;p17"/>
            <p:cNvSpPr/>
            <p:nvPr/>
          </p:nvSpPr>
          <p:spPr>
            <a:xfrm>
              <a:off x="5804325" y="2317200"/>
              <a:ext cx="76025" cy="75250"/>
            </a:xfrm>
            <a:custGeom>
              <a:rect b="b" l="l" r="r" t="t"/>
              <a:pathLst>
                <a:path extrusionOk="0" h="3010" w="3041">
                  <a:moveTo>
                    <a:pt x="1520" y="0"/>
                  </a:moveTo>
                  <a:cubicBezTo>
                    <a:pt x="700" y="0"/>
                    <a:pt x="1" y="669"/>
                    <a:pt x="1" y="1490"/>
                  </a:cubicBezTo>
                  <a:cubicBezTo>
                    <a:pt x="1" y="2341"/>
                    <a:pt x="700" y="3009"/>
                    <a:pt x="1520" y="3009"/>
                  </a:cubicBezTo>
                  <a:cubicBezTo>
                    <a:pt x="2371" y="3009"/>
                    <a:pt x="3040" y="2341"/>
                    <a:pt x="3040" y="1490"/>
                  </a:cubicBezTo>
                  <a:cubicBezTo>
                    <a:pt x="3040" y="669"/>
                    <a:pt x="2371" y="0"/>
                    <a:pt x="152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4" name="Google Shape;174;p17"/>
            <p:cNvSpPr/>
            <p:nvPr/>
          </p:nvSpPr>
          <p:spPr>
            <a:xfrm>
              <a:off x="4569500" y="2146975"/>
              <a:ext cx="76025" cy="76025"/>
            </a:xfrm>
            <a:custGeom>
              <a:rect b="b" l="l" r="r" t="t"/>
              <a:pathLst>
                <a:path extrusionOk="0" h="3041" w="3041">
                  <a:moveTo>
                    <a:pt x="1520" y="1"/>
                  </a:moveTo>
                  <a:cubicBezTo>
                    <a:pt x="700" y="1"/>
                    <a:pt x="1" y="669"/>
                    <a:pt x="1" y="1520"/>
                  </a:cubicBezTo>
                  <a:cubicBezTo>
                    <a:pt x="1" y="2341"/>
                    <a:pt x="700" y="3040"/>
                    <a:pt x="1520" y="3040"/>
                  </a:cubicBezTo>
                  <a:cubicBezTo>
                    <a:pt x="2371" y="3040"/>
                    <a:pt x="3040" y="2341"/>
                    <a:pt x="3040" y="1520"/>
                  </a:cubicBezTo>
                  <a:cubicBezTo>
                    <a:pt x="3040" y="669"/>
                    <a:pt x="2371" y="1"/>
                    <a:pt x="152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5" name="Google Shape;175;p17"/>
            <p:cNvSpPr/>
            <p:nvPr/>
          </p:nvSpPr>
          <p:spPr>
            <a:xfrm>
              <a:off x="4864350" y="1520075"/>
              <a:ext cx="76000" cy="76000"/>
            </a:xfrm>
            <a:custGeom>
              <a:rect b="b" l="l" r="r" t="t"/>
              <a:pathLst>
                <a:path extrusionOk="0" h="3040" w="3040">
                  <a:moveTo>
                    <a:pt x="1520" y="0"/>
                  </a:moveTo>
                  <a:cubicBezTo>
                    <a:pt x="669" y="0"/>
                    <a:pt x="0" y="699"/>
                    <a:pt x="0" y="1520"/>
                  </a:cubicBezTo>
                  <a:cubicBezTo>
                    <a:pt x="0" y="2371"/>
                    <a:pt x="669" y="3040"/>
                    <a:pt x="1520" y="3040"/>
                  </a:cubicBezTo>
                  <a:cubicBezTo>
                    <a:pt x="2371" y="3040"/>
                    <a:pt x="3040" y="2371"/>
                    <a:pt x="3040" y="1520"/>
                  </a:cubicBezTo>
                  <a:cubicBezTo>
                    <a:pt x="3040" y="699"/>
                    <a:pt x="2371" y="0"/>
                    <a:pt x="152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6" name="Google Shape;176;p17"/>
            <p:cNvSpPr/>
            <p:nvPr/>
          </p:nvSpPr>
          <p:spPr>
            <a:xfrm>
              <a:off x="1299014" y="3096402"/>
              <a:ext cx="75250" cy="76025"/>
            </a:xfrm>
            <a:custGeom>
              <a:rect b="b" l="l" r="r" t="t"/>
              <a:pathLst>
                <a:path extrusionOk="0" h="3041" w="3010">
                  <a:moveTo>
                    <a:pt x="1490" y="1"/>
                  </a:moveTo>
                  <a:cubicBezTo>
                    <a:pt x="670" y="1"/>
                    <a:pt x="1" y="700"/>
                    <a:pt x="1" y="1521"/>
                  </a:cubicBezTo>
                  <a:cubicBezTo>
                    <a:pt x="1" y="2372"/>
                    <a:pt x="670" y="3040"/>
                    <a:pt x="1490" y="3040"/>
                  </a:cubicBezTo>
                  <a:cubicBezTo>
                    <a:pt x="2341" y="3040"/>
                    <a:pt x="3010" y="2372"/>
                    <a:pt x="3010" y="1521"/>
                  </a:cubicBezTo>
                  <a:cubicBezTo>
                    <a:pt x="3010" y="700"/>
                    <a:pt x="2341" y="1"/>
                    <a:pt x="149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7" name="Google Shape;177;p17"/>
            <p:cNvSpPr/>
            <p:nvPr/>
          </p:nvSpPr>
          <p:spPr>
            <a:xfrm>
              <a:off x="5105975" y="1855950"/>
              <a:ext cx="202175" cy="202150"/>
            </a:xfrm>
            <a:custGeom>
              <a:rect b="b" l="l" r="r" t="t"/>
              <a:pathLst>
                <a:path extrusionOk="0" h="8086" w="8087">
                  <a:moveTo>
                    <a:pt x="4044" y="0"/>
                  </a:moveTo>
                  <a:cubicBezTo>
                    <a:pt x="1794" y="0"/>
                    <a:pt x="1" y="1793"/>
                    <a:pt x="1" y="4043"/>
                  </a:cubicBezTo>
                  <a:cubicBezTo>
                    <a:pt x="1" y="6262"/>
                    <a:pt x="1794" y="8085"/>
                    <a:pt x="4044" y="8085"/>
                  </a:cubicBezTo>
                  <a:cubicBezTo>
                    <a:pt x="6262" y="8085"/>
                    <a:pt x="8086" y="6262"/>
                    <a:pt x="8086" y="4043"/>
                  </a:cubicBezTo>
                  <a:cubicBezTo>
                    <a:pt x="8086" y="1793"/>
                    <a:pt x="6262" y="0"/>
                    <a:pt x="404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8" name="Google Shape;178;p17"/>
            <p:cNvSpPr/>
            <p:nvPr/>
          </p:nvSpPr>
          <p:spPr>
            <a:xfrm>
              <a:off x="3094550" y="935725"/>
              <a:ext cx="202150" cy="202900"/>
            </a:xfrm>
            <a:custGeom>
              <a:rect b="b" l="l" r="r" t="t"/>
              <a:pathLst>
                <a:path extrusionOk="0" h="8116" w="8086">
                  <a:moveTo>
                    <a:pt x="4043" y="0"/>
                  </a:moveTo>
                  <a:cubicBezTo>
                    <a:pt x="1794" y="0"/>
                    <a:pt x="0" y="1824"/>
                    <a:pt x="0" y="4043"/>
                  </a:cubicBezTo>
                  <a:cubicBezTo>
                    <a:pt x="0" y="6292"/>
                    <a:pt x="1794" y="8116"/>
                    <a:pt x="4043" y="8116"/>
                  </a:cubicBezTo>
                  <a:cubicBezTo>
                    <a:pt x="6262" y="8116"/>
                    <a:pt x="8086" y="6292"/>
                    <a:pt x="8086" y="4043"/>
                  </a:cubicBezTo>
                  <a:cubicBezTo>
                    <a:pt x="8086" y="1824"/>
                    <a:pt x="6262" y="0"/>
                    <a:pt x="404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79" name="Google Shape;179;p17"/>
          <p:cNvSpPr txBox="1"/>
          <p:nvPr>
            <p:ph hasCustomPrompt="1" type="title"/>
          </p:nvPr>
        </p:nvSpPr>
        <p:spPr>
          <a:xfrm>
            <a:off x="713225" y="2047650"/>
            <a:ext cx="4712700" cy="1048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09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180" name="Google Shape;180;p17"/>
          <p:cNvSpPr txBox="1"/>
          <p:nvPr>
            <p:ph idx="1" type="subTitle"/>
          </p:nvPr>
        </p:nvSpPr>
        <p:spPr>
          <a:xfrm>
            <a:off x="6201625" y="1174875"/>
            <a:ext cx="2193300" cy="659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/>
        </p:txBody>
      </p:sp>
      <p:sp>
        <p:nvSpPr>
          <p:cNvPr id="181" name="Google Shape;181;p17"/>
          <p:cNvSpPr txBox="1"/>
          <p:nvPr>
            <p:ph idx="2" type="subTitle"/>
          </p:nvPr>
        </p:nvSpPr>
        <p:spPr>
          <a:xfrm>
            <a:off x="6201625" y="2485500"/>
            <a:ext cx="2193300" cy="659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/>
        </p:txBody>
      </p:sp>
      <p:sp>
        <p:nvSpPr>
          <p:cNvPr id="182" name="Google Shape;182;p17"/>
          <p:cNvSpPr txBox="1"/>
          <p:nvPr>
            <p:ph idx="3" type="subTitle"/>
          </p:nvPr>
        </p:nvSpPr>
        <p:spPr>
          <a:xfrm>
            <a:off x="6201625" y="3796200"/>
            <a:ext cx="2193300" cy="659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/>
        </p:txBody>
      </p:sp>
      <p:sp>
        <p:nvSpPr>
          <p:cNvPr id="183" name="Google Shape;183;p17"/>
          <p:cNvSpPr txBox="1"/>
          <p:nvPr>
            <p:ph idx="4" type="subTitle"/>
          </p:nvPr>
        </p:nvSpPr>
        <p:spPr>
          <a:xfrm>
            <a:off x="6201625" y="783950"/>
            <a:ext cx="1217400" cy="390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400"/>
              <a:buNone/>
              <a:defRPr b="1" sz="18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/>
        </p:txBody>
      </p:sp>
      <p:sp>
        <p:nvSpPr>
          <p:cNvPr id="184" name="Google Shape;184;p17"/>
          <p:cNvSpPr txBox="1"/>
          <p:nvPr>
            <p:ph idx="5" type="subTitle"/>
          </p:nvPr>
        </p:nvSpPr>
        <p:spPr>
          <a:xfrm>
            <a:off x="6201625" y="2094600"/>
            <a:ext cx="1217400" cy="390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 b="1" sz="1800"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/>
        </p:txBody>
      </p:sp>
      <p:sp>
        <p:nvSpPr>
          <p:cNvPr id="185" name="Google Shape;185;p17"/>
          <p:cNvSpPr txBox="1"/>
          <p:nvPr>
            <p:ph idx="6" type="subTitle"/>
          </p:nvPr>
        </p:nvSpPr>
        <p:spPr>
          <a:xfrm>
            <a:off x="6201625" y="3405225"/>
            <a:ext cx="1217400" cy="390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 b="1" sz="1800"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 1">
  <p:cSld name="CUSTOM_45_1">
    <p:spTree>
      <p:nvGrpSpPr>
        <p:cNvPr id="186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p18"/>
          <p:cNvSpPr/>
          <p:nvPr/>
        </p:nvSpPr>
        <p:spPr>
          <a:xfrm rot="8859820">
            <a:off x="264971" y="-141903"/>
            <a:ext cx="8614005" cy="5732110"/>
          </a:xfrm>
          <a:custGeom>
            <a:rect b="b" l="l" r="r" t="t"/>
            <a:pathLst>
              <a:path extrusionOk="0" h="58881" w="88483">
                <a:moveTo>
                  <a:pt x="27228" y="1"/>
                </a:moveTo>
                <a:cubicBezTo>
                  <a:pt x="23701" y="1"/>
                  <a:pt x="20261" y="582"/>
                  <a:pt x="17266" y="2099"/>
                </a:cubicBezTo>
                <a:cubicBezTo>
                  <a:pt x="14773" y="3345"/>
                  <a:pt x="12554" y="5078"/>
                  <a:pt x="10092" y="6993"/>
                </a:cubicBezTo>
                <a:cubicBezTo>
                  <a:pt x="4682" y="11187"/>
                  <a:pt x="1" y="16233"/>
                  <a:pt x="1" y="23497"/>
                </a:cubicBezTo>
                <a:cubicBezTo>
                  <a:pt x="457" y="33467"/>
                  <a:pt x="9028" y="38756"/>
                  <a:pt x="16141" y="44379"/>
                </a:cubicBezTo>
                <a:cubicBezTo>
                  <a:pt x="27099" y="53057"/>
                  <a:pt x="42103" y="58881"/>
                  <a:pt x="56703" y="58881"/>
                </a:cubicBezTo>
                <a:cubicBezTo>
                  <a:pt x="62151" y="58881"/>
                  <a:pt x="67542" y="58070"/>
                  <a:pt x="72647" y="56294"/>
                </a:cubicBezTo>
                <a:cubicBezTo>
                  <a:pt x="82039" y="53042"/>
                  <a:pt x="88483" y="43589"/>
                  <a:pt x="87115" y="33346"/>
                </a:cubicBezTo>
                <a:cubicBezTo>
                  <a:pt x="85838" y="23923"/>
                  <a:pt x="71188" y="17145"/>
                  <a:pt x="63923" y="12707"/>
                </a:cubicBezTo>
                <a:cubicBezTo>
                  <a:pt x="56932" y="8482"/>
                  <a:pt x="49303" y="4743"/>
                  <a:pt x="41430" y="2403"/>
                </a:cubicBezTo>
                <a:cubicBezTo>
                  <a:pt x="37159" y="1115"/>
                  <a:pt x="32110" y="1"/>
                  <a:pt x="27228" y="1"/>
                </a:cubicBezTo>
                <a:close/>
              </a:path>
            </a:pathLst>
          </a:custGeom>
          <a:solidFill>
            <a:srgbClr val="FFFFFF">
              <a:alpha val="4608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8" name="Google Shape;188;p18"/>
          <p:cNvSpPr/>
          <p:nvPr/>
        </p:nvSpPr>
        <p:spPr>
          <a:xfrm rot="1146164">
            <a:off x="1144534" y="2772151"/>
            <a:ext cx="3447339" cy="1675047"/>
          </a:xfrm>
          <a:custGeom>
            <a:rect b="b" l="l" r="r" t="t"/>
            <a:pathLst>
              <a:path extrusionOk="0" h="20335" w="63133">
                <a:moveTo>
                  <a:pt x="59669" y="869"/>
                </a:moveTo>
                <a:cubicBezTo>
                  <a:pt x="59698" y="869"/>
                  <a:pt x="59728" y="890"/>
                  <a:pt x="59728" y="912"/>
                </a:cubicBezTo>
                <a:cubicBezTo>
                  <a:pt x="59758" y="942"/>
                  <a:pt x="59728" y="942"/>
                  <a:pt x="59667" y="942"/>
                </a:cubicBezTo>
                <a:cubicBezTo>
                  <a:pt x="59546" y="912"/>
                  <a:pt x="59546" y="881"/>
                  <a:pt x="59637" y="881"/>
                </a:cubicBezTo>
                <a:cubicBezTo>
                  <a:pt x="59646" y="873"/>
                  <a:pt x="59657" y="869"/>
                  <a:pt x="59669" y="869"/>
                </a:cubicBezTo>
                <a:close/>
                <a:moveTo>
                  <a:pt x="60046" y="960"/>
                </a:moveTo>
                <a:cubicBezTo>
                  <a:pt x="60060" y="960"/>
                  <a:pt x="60075" y="964"/>
                  <a:pt x="60093" y="973"/>
                </a:cubicBezTo>
                <a:cubicBezTo>
                  <a:pt x="60123" y="1003"/>
                  <a:pt x="60123" y="1033"/>
                  <a:pt x="60093" y="1064"/>
                </a:cubicBezTo>
                <a:cubicBezTo>
                  <a:pt x="60071" y="1085"/>
                  <a:pt x="60035" y="1107"/>
                  <a:pt x="60004" y="1107"/>
                </a:cubicBezTo>
                <a:cubicBezTo>
                  <a:pt x="59992" y="1107"/>
                  <a:pt x="59980" y="1103"/>
                  <a:pt x="59971" y="1094"/>
                </a:cubicBezTo>
                <a:cubicBezTo>
                  <a:pt x="59941" y="1094"/>
                  <a:pt x="59941" y="1033"/>
                  <a:pt x="59971" y="1003"/>
                </a:cubicBezTo>
                <a:cubicBezTo>
                  <a:pt x="59993" y="982"/>
                  <a:pt x="60014" y="960"/>
                  <a:pt x="60046" y="960"/>
                </a:cubicBezTo>
                <a:close/>
                <a:moveTo>
                  <a:pt x="52249" y="1294"/>
                </a:moveTo>
                <a:cubicBezTo>
                  <a:pt x="52268" y="1294"/>
                  <a:pt x="52281" y="1307"/>
                  <a:pt x="52281" y="1307"/>
                </a:cubicBezTo>
                <a:cubicBezTo>
                  <a:pt x="52281" y="1337"/>
                  <a:pt x="52220" y="1368"/>
                  <a:pt x="52190" y="1398"/>
                </a:cubicBezTo>
                <a:cubicBezTo>
                  <a:pt x="52159" y="1398"/>
                  <a:pt x="52129" y="1398"/>
                  <a:pt x="52129" y="1368"/>
                </a:cubicBezTo>
                <a:cubicBezTo>
                  <a:pt x="52129" y="1337"/>
                  <a:pt x="52159" y="1307"/>
                  <a:pt x="52220" y="1307"/>
                </a:cubicBezTo>
                <a:cubicBezTo>
                  <a:pt x="52230" y="1297"/>
                  <a:pt x="52240" y="1294"/>
                  <a:pt x="52249" y="1294"/>
                </a:cubicBezTo>
                <a:close/>
                <a:moveTo>
                  <a:pt x="41449" y="2346"/>
                </a:moveTo>
                <a:cubicBezTo>
                  <a:pt x="41470" y="2346"/>
                  <a:pt x="41495" y="2354"/>
                  <a:pt x="41521" y="2371"/>
                </a:cubicBezTo>
                <a:cubicBezTo>
                  <a:pt x="41551" y="2401"/>
                  <a:pt x="41551" y="2462"/>
                  <a:pt x="41521" y="2492"/>
                </a:cubicBezTo>
                <a:cubicBezTo>
                  <a:pt x="41508" y="2505"/>
                  <a:pt x="41496" y="2512"/>
                  <a:pt x="41483" y="2512"/>
                </a:cubicBezTo>
                <a:cubicBezTo>
                  <a:pt x="41465" y="2512"/>
                  <a:pt x="41448" y="2498"/>
                  <a:pt x="41430" y="2462"/>
                </a:cubicBezTo>
                <a:cubicBezTo>
                  <a:pt x="41364" y="2396"/>
                  <a:pt x="41393" y="2346"/>
                  <a:pt x="41449" y="2346"/>
                </a:cubicBezTo>
                <a:close/>
                <a:moveTo>
                  <a:pt x="39275" y="2875"/>
                </a:moveTo>
                <a:cubicBezTo>
                  <a:pt x="39284" y="2875"/>
                  <a:pt x="39293" y="2879"/>
                  <a:pt x="39302" y="2888"/>
                </a:cubicBezTo>
                <a:lnTo>
                  <a:pt x="39363" y="2888"/>
                </a:lnTo>
                <a:cubicBezTo>
                  <a:pt x="39363" y="2918"/>
                  <a:pt x="39332" y="2918"/>
                  <a:pt x="39302" y="2948"/>
                </a:cubicBezTo>
                <a:cubicBezTo>
                  <a:pt x="39241" y="2948"/>
                  <a:pt x="39211" y="2948"/>
                  <a:pt x="39211" y="2918"/>
                </a:cubicBezTo>
                <a:cubicBezTo>
                  <a:pt x="39232" y="2896"/>
                  <a:pt x="39254" y="2875"/>
                  <a:pt x="39275" y="2875"/>
                </a:cubicBezTo>
                <a:close/>
                <a:moveTo>
                  <a:pt x="36111" y="3587"/>
                </a:moveTo>
                <a:cubicBezTo>
                  <a:pt x="36293" y="3587"/>
                  <a:pt x="36506" y="3617"/>
                  <a:pt x="36658" y="3647"/>
                </a:cubicBezTo>
                <a:cubicBezTo>
                  <a:pt x="36870" y="3678"/>
                  <a:pt x="36718" y="3739"/>
                  <a:pt x="36414" y="3739"/>
                </a:cubicBezTo>
                <a:cubicBezTo>
                  <a:pt x="36364" y="3729"/>
                  <a:pt x="36310" y="3725"/>
                  <a:pt x="36257" y="3725"/>
                </a:cubicBezTo>
                <a:cubicBezTo>
                  <a:pt x="36151" y="3725"/>
                  <a:pt x="36050" y="3739"/>
                  <a:pt x="35989" y="3739"/>
                </a:cubicBezTo>
                <a:cubicBezTo>
                  <a:pt x="35928" y="3739"/>
                  <a:pt x="35867" y="3708"/>
                  <a:pt x="35867" y="3647"/>
                </a:cubicBezTo>
                <a:cubicBezTo>
                  <a:pt x="35898" y="3617"/>
                  <a:pt x="35898" y="3587"/>
                  <a:pt x="35959" y="3587"/>
                </a:cubicBezTo>
                <a:close/>
                <a:moveTo>
                  <a:pt x="8025" y="7994"/>
                </a:moveTo>
                <a:cubicBezTo>
                  <a:pt x="8055" y="7994"/>
                  <a:pt x="8116" y="7994"/>
                  <a:pt x="8177" y="8024"/>
                </a:cubicBezTo>
                <a:cubicBezTo>
                  <a:pt x="8197" y="8024"/>
                  <a:pt x="8204" y="8038"/>
                  <a:pt x="8179" y="8038"/>
                </a:cubicBezTo>
                <a:cubicBezTo>
                  <a:pt x="8167" y="8038"/>
                  <a:pt x="8146" y="8035"/>
                  <a:pt x="8116" y="8024"/>
                </a:cubicBezTo>
                <a:cubicBezTo>
                  <a:pt x="8055" y="8024"/>
                  <a:pt x="7994" y="7994"/>
                  <a:pt x="8025" y="7994"/>
                </a:cubicBezTo>
                <a:close/>
                <a:moveTo>
                  <a:pt x="6110" y="9939"/>
                </a:moveTo>
                <a:cubicBezTo>
                  <a:pt x="6171" y="9939"/>
                  <a:pt x="6201" y="9939"/>
                  <a:pt x="6232" y="9970"/>
                </a:cubicBezTo>
                <a:cubicBezTo>
                  <a:pt x="6232" y="10000"/>
                  <a:pt x="6201" y="10000"/>
                  <a:pt x="6171" y="10000"/>
                </a:cubicBezTo>
                <a:cubicBezTo>
                  <a:pt x="6019" y="10000"/>
                  <a:pt x="6019" y="9970"/>
                  <a:pt x="6110" y="9939"/>
                </a:cubicBezTo>
                <a:close/>
                <a:moveTo>
                  <a:pt x="6779" y="10547"/>
                </a:moveTo>
                <a:cubicBezTo>
                  <a:pt x="6839" y="10547"/>
                  <a:pt x="6839" y="10578"/>
                  <a:pt x="6839" y="10608"/>
                </a:cubicBezTo>
                <a:cubicBezTo>
                  <a:pt x="6839" y="10608"/>
                  <a:pt x="6809" y="10638"/>
                  <a:pt x="6718" y="10638"/>
                </a:cubicBezTo>
                <a:cubicBezTo>
                  <a:pt x="6657" y="10608"/>
                  <a:pt x="6627" y="10608"/>
                  <a:pt x="6657" y="10578"/>
                </a:cubicBezTo>
                <a:cubicBezTo>
                  <a:pt x="6687" y="10547"/>
                  <a:pt x="6748" y="10547"/>
                  <a:pt x="6779" y="10547"/>
                </a:cubicBezTo>
                <a:close/>
                <a:moveTo>
                  <a:pt x="760" y="13587"/>
                </a:moveTo>
                <a:cubicBezTo>
                  <a:pt x="791" y="13587"/>
                  <a:pt x="851" y="13617"/>
                  <a:pt x="882" y="13678"/>
                </a:cubicBezTo>
                <a:cubicBezTo>
                  <a:pt x="899" y="13711"/>
                  <a:pt x="897" y="13736"/>
                  <a:pt x="877" y="13736"/>
                </a:cubicBezTo>
                <a:cubicBezTo>
                  <a:pt x="861" y="13736"/>
                  <a:pt x="832" y="13719"/>
                  <a:pt x="791" y="13678"/>
                </a:cubicBezTo>
                <a:cubicBezTo>
                  <a:pt x="669" y="13587"/>
                  <a:pt x="669" y="13587"/>
                  <a:pt x="760" y="13587"/>
                </a:cubicBezTo>
                <a:close/>
                <a:moveTo>
                  <a:pt x="57418" y="0"/>
                </a:moveTo>
                <a:cubicBezTo>
                  <a:pt x="57418" y="0"/>
                  <a:pt x="57387" y="30"/>
                  <a:pt x="57387" y="91"/>
                </a:cubicBezTo>
                <a:cubicBezTo>
                  <a:pt x="57387" y="152"/>
                  <a:pt x="57327" y="182"/>
                  <a:pt x="57266" y="182"/>
                </a:cubicBezTo>
                <a:cubicBezTo>
                  <a:pt x="57205" y="182"/>
                  <a:pt x="57144" y="182"/>
                  <a:pt x="57144" y="213"/>
                </a:cubicBezTo>
                <a:cubicBezTo>
                  <a:pt x="57144" y="243"/>
                  <a:pt x="57114" y="243"/>
                  <a:pt x="57053" y="243"/>
                </a:cubicBezTo>
                <a:cubicBezTo>
                  <a:pt x="57023" y="243"/>
                  <a:pt x="56992" y="213"/>
                  <a:pt x="56992" y="152"/>
                </a:cubicBezTo>
                <a:cubicBezTo>
                  <a:pt x="57008" y="106"/>
                  <a:pt x="57015" y="84"/>
                  <a:pt x="57008" y="84"/>
                </a:cubicBezTo>
                <a:lnTo>
                  <a:pt x="57008" y="84"/>
                </a:lnTo>
                <a:cubicBezTo>
                  <a:pt x="57000" y="84"/>
                  <a:pt x="56977" y="106"/>
                  <a:pt x="56932" y="152"/>
                </a:cubicBezTo>
                <a:cubicBezTo>
                  <a:pt x="56889" y="173"/>
                  <a:pt x="56815" y="195"/>
                  <a:pt x="56711" y="195"/>
                </a:cubicBezTo>
                <a:cubicBezTo>
                  <a:pt x="56668" y="195"/>
                  <a:pt x="56620" y="191"/>
                  <a:pt x="56567" y="182"/>
                </a:cubicBezTo>
                <a:cubicBezTo>
                  <a:pt x="56479" y="170"/>
                  <a:pt x="56411" y="162"/>
                  <a:pt x="56361" y="162"/>
                </a:cubicBezTo>
                <a:cubicBezTo>
                  <a:pt x="56289" y="162"/>
                  <a:pt x="56250" y="177"/>
                  <a:pt x="56232" y="213"/>
                </a:cubicBezTo>
                <a:cubicBezTo>
                  <a:pt x="56218" y="255"/>
                  <a:pt x="56139" y="278"/>
                  <a:pt x="56042" y="278"/>
                </a:cubicBezTo>
                <a:cubicBezTo>
                  <a:pt x="55931" y="278"/>
                  <a:pt x="55797" y="248"/>
                  <a:pt x="55716" y="182"/>
                </a:cubicBezTo>
                <a:cubicBezTo>
                  <a:pt x="55618" y="117"/>
                  <a:pt x="55546" y="87"/>
                  <a:pt x="55506" y="87"/>
                </a:cubicBezTo>
                <a:cubicBezTo>
                  <a:pt x="55471" y="87"/>
                  <a:pt x="55458" y="110"/>
                  <a:pt x="55473" y="152"/>
                </a:cubicBezTo>
                <a:cubicBezTo>
                  <a:pt x="55503" y="213"/>
                  <a:pt x="55473" y="213"/>
                  <a:pt x="55442" y="213"/>
                </a:cubicBezTo>
                <a:cubicBezTo>
                  <a:pt x="55430" y="200"/>
                  <a:pt x="55417" y="193"/>
                  <a:pt x="55404" y="193"/>
                </a:cubicBezTo>
                <a:cubicBezTo>
                  <a:pt x="55387" y="193"/>
                  <a:pt x="55369" y="208"/>
                  <a:pt x="55351" y="243"/>
                </a:cubicBezTo>
                <a:cubicBezTo>
                  <a:pt x="55351" y="289"/>
                  <a:pt x="55351" y="312"/>
                  <a:pt x="55321" y="312"/>
                </a:cubicBezTo>
                <a:cubicBezTo>
                  <a:pt x="55290" y="312"/>
                  <a:pt x="55229" y="289"/>
                  <a:pt x="55108" y="243"/>
                </a:cubicBezTo>
                <a:cubicBezTo>
                  <a:pt x="55037" y="208"/>
                  <a:pt x="54986" y="193"/>
                  <a:pt x="54951" y="193"/>
                </a:cubicBezTo>
                <a:cubicBezTo>
                  <a:pt x="54925" y="193"/>
                  <a:pt x="54908" y="200"/>
                  <a:pt x="54895" y="213"/>
                </a:cubicBezTo>
                <a:cubicBezTo>
                  <a:pt x="54875" y="213"/>
                  <a:pt x="54828" y="226"/>
                  <a:pt x="54780" y="226"/>
                </a:cubicBezTo>
                <a:cubicBezTo>
                  <a:pt x="54757" y="226"/>
                  <a:pt x="54733" y="223"/>
                  <a:pt x="54713" y="213"/>
                </a:cubicBezTo>
                <a:cubicBezTo>
                  <a:pt x="54621" y="213"/>
                  <a:pt x="54561" y="243"/>
                  <a:pt x="54561" y="274"/>
                </a:cubicBezTo>
                <a:cubicBezTo>
                  <a:pt x="54530" y="334"/>
                  <a:pt x="54470" y="334"/>
                  <a:pt x="54348" y="334"/>
                </a:cubicBezTo>
                <a:cubicBezTo>
                  <a:pt x="54135" y="289"/>
                  <a:pt x="53983" y="266"/>
                  <a:pt x="53884" y="266"/>
                </a:cubicBezTo>
                <a:cubicBezTo>
                  <a:pt x="53786" y="266"/>
                  <a:pt x="53740" y="289"/>
                  <a:pt x="53740" y="334"/>
                </a:cubicBezTo>
                <a:cubicBezTo>
                  <a:pt x="53719" y="356"/>
                  <a:pt x="53697" y="377"/>
                  <a:pt x="53643" y="377"/>
                </a:cubicBezTo>
                <a:cubicBezTo>
                  <a:pt x="53621" y="377"/>
                  <a:pt x="53593" y="374"/>
                  <a:pt x="53558" y="365"/>
                </a:cubicBezTo>
                <a:cubicBezTo>
                  <a:pt x="53532" y="352"/>
                  <a:pt x="53497" y="345"/>
                  <a:pt x="53457" y="345"/>
                </a:cubicBezTo>
                <a:cubicBezTo>
                  <a:pt x="53401" y="345"/>
                  <a:pt x="53337" y="360"/>
                  <a:pt x="53284" y="395"/>
                </a:cubicBezTo>
                <a:cubicBezTo>
                  <a:pt x="53238" y="410"/>
                  <a:pt x="53200" y="418"/>
                  <a:pt x="53174" y="418"/>
                </a:cubicBezTo>
                <a:cubicBezTo>
                  <a:pt x="53147" y="418"/>
                  <a:pt x="53132" y="410"/>
                  <a:pt x="53132" y="395"/>
                </a:cubicBezTo>
                <a:cubicBezTo>
                  <a:pt x="53132" y="387"/>
                  <a:pt x="53130" y="383"/>
                  <a:pt x="53126" y="383"/>
                </a:cubicBezTo>
                <a:cubicBezTo>
                  <a:pt x="53114" y="383"/>
                  <a:pt x="53085" y="411"/>
                  <a:pt x="53041" y="456"/>
                </a:cubicBezTo>
                <a:cubicBezTo>
                  <a:pt x="52980" y="517"/>
                  <a:pt x="52859" y="547"/>
                  <a:pt x="52767" y="547"/>
                </a:cubicBezTo>
                <a:cubicBezTo>
                  <a:pt x="52676" y="547"/>
                  <a:pt x="52585" y="578"/>
                  <a:pt x="52585" y="608"/>
                </a:cubicBezTo>
                <a:cubicBezTo>
                  <a:pt x="52585" y="629"/>
                  <a:pt x="52570" y="651"/>
                  <a:pt x="52539" y="651"/>
                </a:cubicBezTo>
                <a:cubicBezTo>
                  <a:pt x="52527" y="651"/>
                  <a:pt x="52512" y="647"/>
                  <a:pt x="52494" y="638"/>
                </a:cubicBezTo>
                <a:cubicBezTo>
                  <a:pt x="52463" y="608"/>
                  <a:pt x="52463" y="578"/>
                  <a:pt x="52494" y="578"/>
                </a:cubicBezTo>
                <a:cubicBezTo>
                  <a:pt x="52524" y="547"/>
                  <a:pt x="52494" y="517"/>
                  <a:pt x="52463" y="517"/>
                </a:cubicBezTo>
                <a:cubicBezTo>
                  <a:pt x="52403" y="517"/>
                  <a:pt x="52342" y="517"/>
                  <a:pt x="52311" y="578"/>
                </a:cubicBezTo>
                <a:cubicBezTo>
                  <a:pt x="52296" y="593"/>
                  <a:pt x="52273" y="600"/>
                  <a:pt x="52235" y="600"/>
                </a:cubicBezTo>
                <a:cubicBezTo>
                  <a:pt x="52197" y="600"/>
                  <a:pt x="52144" y="593"/>
                  <a:pt x="52068" y="578"/>
                </a:cubicBezTo>
                <a:cubicBezTo>
                  <a:pt x="51992" y="562"/>
                  <a:pt x="51939" y="555"/>
                  <a:pt x="51905" y="555"/>
                </a:cubicBezTo>
                <a:cubicBezTo>
                  <a:pt x="51871" y="555"/>
                  <a:pt x="51855" y="562"/>
                  <a:pt x="51855" y="578"/>
                </a:cubicBezTo>
                <a:cubicBezTo>
                  <a:pt x="51836" y="636"/>
                  <a:pt x="51753" y="670"/>
                  <a:pt x="51680" y="670"/>
                </a:cubicBezTo>
                <a:cubicBezTo>
                  <a:pt x="51640" y="670"/>
                  <a:pt x="51603" y="660"/>
                  <a:pt x="51582" y="638"/>
                </a:cubicBezTo>
                <a:cubicBezTo>
                  <a:pt x="51552" y="608"/>
                  <a:pt x="51582" y="547"/>
                  <a:pt x="51673" y="517"/>
                </a:cubicBezTo>
                <a:cubicBezTo>
                  <a:pt x="51795" y="486"/>
                  <a:pt x="51795" y="486"/>
                  <a:pt x="51673" y="456"/>
                </a:cubicBezTo>
                <a:cubicBezTo>
                  <a:pt x="51582" y="456"/>
                  <a:pt x="51491" y="456"/>
                  <a:pt x="51460" y="486"/>
                </a:cubicBezTo>
                <a:cubicBezTo>
                  <a:pt x="51440" y="486"/>
                  <a:pt x="51406" y="500"/>
                  <a:pt x="51368" y="500"/>
                </a:cubicBezTo>
                <a:cubicBezTo>
                  <a:pt x="51349" y="500"/>
                  <a:pt x="51329" y="496"/>
                  <a:pt x="51308" y="486"/>
                </a:cubicBezTo>
                <a:cubicBezTo>
                  <a:pt x="51291" y="477"/>
                  <a:pt x="51273" y="474"/>
                  <a:pt x="51256" y="474"/>
                </a:cubicBezTo>
                <a:cubicBezTo>
                  <a:pt x="51215" y="474"/>
                  <a:pt x="51178" y="495"/>
                  <a:pt x="51156" y="517"/>
                </a:cubicBezTo>
                <a:cubicBezTo>
                  <a:pt x="51156" y="538"/>
                  <a:pt x="51111" y="560"/>
                  <a:pt x="51052" y="560"/>
                </a:cubicBezTo>
                <a:cubicBezTo>
                  <a:pt x="51027" y="560"/>
                  <a:pt x="51001" y="556"/>
                  <a:pt x="50974" y="547"/>
                </a:cubicBezTo>
                <a:cubicBezTo>
                  <a:pt x="50913" y="547"/>
                  <a:pt x="50792" y="578"/>
                  <a:pt x="50731" y="608"/>
                </a:cubicBezTo>
                <a:cubicBezTo>
                  <a:pt x="50688" y="629"/>
                  <a:pt x="50630" y="651"/>
                  <a:pt x="50578" y="651"/>
                </a:cubicBezTo>
                <a:cubicBezTo>
                  <a:pt x="50556" y="651"/>
                  <a:pt x="50536" y="647"/>
                  <a:pt x="50518" y="638"/>
                </a:cubicBezTo>
                <a:cubicBezTo>
                  <a:pt x="50457" y="638"/>
                  <a:pt x="50336" y="669"/>
                  <a:pt x="50214" y="699"/>
                </a:cubicBezTo>
                <a:cubicBezTo>
                  <a:pt x="50123" y="760"/>
                  <a:pt x="50032" y="760"/>
                  <a:pt x="49971" y="760"/>
                </a:cubicBezTo>
                <a:cubicBezTo>
                  <a:pt x="49956" y="745"/>
                  <a:pt x="49941" y="737"/>
                  <a:pt x="49929" y="737"/>
                </a:cubicBezTo>
                <a:cubicBezTo>
                  <a:pt x="49918" y="737"/>
                  <a:pt x="49910" y="745"/>
                  <a:pt x="49910" y="760"/>
                </a:cubicBezTo>
                <a:cubicBezTo>
                  <a:pt x="49910" y="775"/>
                  <a:pt x="49895" y="783"/>
                  <a:pt x="49868" y="783"/>
                </a:cubicBezTo>
                <a:cubicBezTo>
                  <a:pt x="49842" y="783"/>
                  <a:pt x="49804" y="775"/>
                  <a:pt x="49758" y="760"/>
                </a:cubicBezTo>
                <a:cubicBezTo>
                  <a:pt x="49742" y="752"/>
                  <a:pt x="49719" y="748"/>
                  <a:pt x="49691" y="748"/>
                </a:cubicBezTo>
                <a:cubicBezTo>
                  <a:pt x="49616" y="748"/>
                  <a:pt x="49505" y="776"/>
                  <a:pt x="49393" y="821"/>
                </a:cubicBezTo>
                <a:cubicBezTo>
                  <a:pt x="49241" y="881"/>
                  <a:pt x="49089" y="912"/>
                  <a:pt x="49029" y="912"/>
                </a:cubicBezTo>
                <a:cubicBezTo>
                  <a:pt x="49011" y="903"/>
                  <a:pt x="48993" y="899"/>
                  <a:pt x="48976" y="899"/>
                </a:cubicBezTo>
                <a:cubicBezTo>
                  <a:pt x="48935" y="899"/>
                  <a:pt x="48898" y="921"/>
                  <a:pt x="48877" y="942"/>
                </a:cubicBezTo>
                <a:cubicBezTo>
                  <a:pt x="48846" y="1003"/>
                  <a:pt x="48269" y="1064"/>
                  <a:pt x="47965" y="1064"/>
                </a:cubicBezTo>
                <a:cubicBezTo>
                  <a:pt x="47904" y="1064"/>
                  <a:pt x="47813" y="1094"/>
                  <a:pt x="47782" y="1125"/>
                </a:cubicBezTo>
                <a:cubicBezTo>
                  <a:pt x="47770" y="1137"/>
                  <a:pt x="47757" y="1145"/>
                  <a:pt x="47745" y="1145"/>
                </a:cubicBezTo>
                <a:cubicBezTo>
                  <a:pt x="47727" y="1145"/>
                  <a:pt x="47709" y="1130"/>
                  <a:pt x="47691" y="1094"/>
                </a:cubicBezTo>
                <a:cubicBezTo>
                  <a:pt x="47679" y="1082"/>
                  <a:pt x="47661" y="1074"/>
                  <a:pt x="47638" y="1074"/>
                </a:cubicBezTo>
                <a:cubicBezTo>
                  <a:pt x="47605" y="1074"/>
                  <a:pt x="47562" y="1089"/>
                  <a:pt x="47509" y="1125"/>
                </a:cubicBezTo>
                <a:cubicBezTo>
                  <a:pt x="47418" y="1155"/>
                  <a:pt x="47266" y="1185"/>
                  <a:pt x="47205" y="1185"/>
                </a:cubicBezTo>
                <a:cubicBezTo>
                  <a:pt x="47114" y="1185"/>
                  <a:pt x="47023" y="1185"/>
                  <a:pt x="46992" y="1246"/>
                </a:cubicBezTo>
                <a:cubicBezTo>
                  <a:pt x="46971" y="1268"/>
                  <a:pt x="46904" y="1289"/>
                  <a:pt x="46823" y="1289"/>
                </a:cubicBezTo>
                <a:cubicBezTo>
                  <a:pt x="46790" y="1289"/>
                  <a:pt x="46754" y="1286"/>
                  <a:pt x="46719" y="1277"/>
                </a:cubicBezTo>
                <a:cubicBezTo>
                  <a:pt x="46597" y="1277"/>
                  <a:pt x="46475" y="1307"/>
                  <a:pt x="46415" y="1337"/>
                </a:cubicBezTo>
                <a:cubicBezTo>
                  <a:pt x="46361" y="1373"/>
                  <a:pt x="46308" y="1388"/>
                  <a:pt x="46248" y="1388"/>
                </a:cubicBezTo>
                <a:cubicBezTo>
                  <a:pt x="46206" y="1388"/>
                  <a:pt x="46161" y="1380"/>
                  <a:pt x="46111" y="1368"/>
                </a:cubicBezTo>
                <a:cubicBezTo>
                  <a:pt x="46060" y="1355"/>
                  <a:pt x="46020" y="1348"/>
                  <a:pt x="45987" y="1348"/>
                </a:cubicBezTo>
                <a:cubicBezTo>
                  <a:pt x="45939" y="1348"/>
                  <a:pt x="45903" y="1363"/>
                  <a:pt x="45868" y="1398"/>
                </a:cubicBezTo>
                <a:cubicBezTo>
                  <a:pt x="45845" y="1443"/>
                  <a:pt x="45790" y="1471"/>
                  <a:pt x="45715" y="1471"/>
                </a:cubicBezTo>
                <a:cubicBezTo>
                  <a:pt x="45687" y="1471"/>
                  <a:pt x="45657" y="1467"/>
                  <a:pt x="45624" y="1459"/>
                </a:cubicBezTo>
                <a:cubicBezTo>
                  <a:pt x="45503" y="1459"/>
                  <a:pt x="45351" y="1459"/>
                  <a:pt x="45290" y="1489"/>
                </a:cubicBezTo>
                <a:cubicBezTo>
                  <a:pt x="45247" y="1511"/>
                  <a:pt x="45189" y="1532"/>
                  <a:pt x="45148" y="1532"/>
                </a:cubicBezTo>
                <a:cubicBezTo>
                  <a:pt x="45131" y="1532"/>
                  <a:pt x="45117" y="1529"/>
                  <a:pt x="45108" y="1520"/>
                </a:cubicBezTo>
                <a:cubicBezTo>
                  <a:pt x="45077" y="1505"/>
                  <a:pt x="45054" y="1497"/>
                  <a:pt x="45035" y="1497"/>
                </a:cubicBezTo>
                <a:cubicBezTo>
                  <a:pt x="45016" y="1497"/>
                  <a:pt x="45001" y="1505"/>
                  <a:pt x="44986" y="1520"/>
                </a:cubicBezTo>
                <a:cubicBezTo>
                  <a:pt x="44956" y="1550"/>
                  <a:pt x="44864" y="1550"/>
                  <a:pt x="44773" y="1550"/>
                </a:cubicBezTo>
                <a:cubicBezTo>
                  <a:pt x="44757" y="1542"/>
                  <a:pt x="44741" y="1538"/>
                  <a:pt x="44725" y="1538"/>
                </a:cubicBezTo>
                <a:cubicBezTo>
                  <a:pt x="44682" y="1538"/>
                  <a:pt x="44644" y="1566"/>
                  <a:pt x="44621" y="1611"/>
                </a:cubicBezTo>
                <a:cubicBezTo>
                  <a:pt x="44621" y="1641"/>
                  <a:pt x="44500" y="1733"/>
                  <a:pt x="44378" y="1793"/>
                </a:cubicBezTo>
                <a:cubicBezTo>
                  <a:pt x="44241" y="1852"/>
                  <a:pt x="44116" y="1886"/>
                  <a:pt x="43979" y="1886"/>
                </a:cubicBezTo>
                <a:cubicBezTo>
                  <a:pt x="43904" y="1886"/>
                  <a:pt x="43826" y="1876"/>
                  <a:pt x="43740" y="1854"/>
                </a:cubicBezTo>
                <a:cubicBezTo>
                  <a:pt x="43679" y="1854"/>
                  <a:pt x="43557" y="1885"/>
                  <a:pt x="43466" y="1915"/>
                </a:cubicBezTo>
                <a:cubicBezTo>
                  <a:pt x="43375" y="1976"/>
                  <a:pt x="43253" y="2006"/>
                  <a:pt x="43193" y="2006"/>
                </a:cubicBezTo>
                <a:cubicBezTo>
                  <a:pt x="43132" y="2006"/>
                  <a:pt x="43010" y="2037"/>
                  <a:pt x="42919" y="2097"/>
                </a:cubicBezTo>
                <a:cubicBezTo>
                  <a:pt x="42828" y="2128"/>
                  <a:pt x="42676" y="2158"/>
                  <a:pt x="42554" y="2158"/>
                </a:cubicBezTo>
                <a:cubicBezTo>
                  <a:pt x="42129" y="2158"/>
                  <a:pt x="41795" y="2188"/>
                  <a:pt x="41764" y="2249"/>
                </a:cubicBezTo>
                <a:cubicBezTo>
                  <a:pt x="41743" y="2271"/>
                  <a:pt x="41691" y="2292"/>
                  <a:pt x="41630" y="2292"/>
                </a:cubicBezTo>
                <a:cubicBezTo>
                  <a:pt x="41605" y="2292"/>
                  <a:pt x="41578" y="2289"/>
                  <a:pt x="41551" y="2280"/>
                </a:cubicBezTo>
                <a:cubicBezTo>
                  <a:pt x="41460" y="2280"/>
                  <a:pt x="41339" y="2280"/>
                  <a:pt x="41278" y="2310"/>
                </a:cubicBezTo>
                <a:cubicBezTo>
                  <a:pt x="41115" y="2392"/>
                  <a:pt x="40734" y="2497"/>
                  <a:pt x="40568" y="2497"/>
                </a:cubicBezTo>
                <a:cubicBezTo>
                  <a:pt x="40548" y="2497"/>
                  <a:pt x="40531" y="2496"/>
                  <a:pt x="40518" y="2492"/>
                </a:cubicBezTo>
                <a:cubicBezTo>
                  <a:pt x="40457" y="2492"/>
                  <a:pt x="40396" y="2492"/>
                  <a:pt x="40366" y="2523"/>
                </a:cubicBezTo>
                <a:cubicBezTo>
                  <a:pt x="40366" y="2584"/>
                  <a:pt x="40001" y="2736"/>
                  <a:pt x="39880" y="2736"/>
                </a:cubicBezTo>
                <a:lnTo>
                  <a:pt x="39667" y="2736"/>
                </a:lnTo>
                <a:cubicBezTo>
                  <a:pt x="39647" y="2746"/>
                  <a:pt x="39623" y="2749"/>
                  <a:pt x="39599" y="2749"/>
                </a:cubicBezTo>
                <a:cubicBezTo>
                  <a:pt x="39552" y="2749"/>
                  <a:pt x="39505" y="2736"/>
                  <a:pt x="39484" y="2736"/>
                </a:cubicBezTo>
                <a:cubicBezTo>
                  <a:pt x="39472" y="2723"/>
                  <a:pt x="39454" y="2716"/>
                  <a:pt x="39431" y="2716"/>
                </a:cubicBezTo>
                <a:cubicBezTo>
                  <a:pt x="39398" y="2716"/>
                  <a:pt x="39355" y="2730"/>
                  <a:pt x="39302" y="2766"/>
                </a:cubicBezTo>
                <a:cubicBezTo>
                  <a:pt x="39241" y="2796"/>
                  <a:pt x="39120" y="2796"/>
                  <a:pt x="39089" y="2796"/>
                </a:cubicBezTo>
                <a:cubicBezTo>
                  <a:pt x="38877" y="2796"/>
                  <a:pt x="38573" y="2857"/>
                  <a:pt x="38542" y="2918"/>
                </a:cubicBezTo>
                <a:cubicBezTo>
                  <a:pt x="38542" y="2918"/>
                  <a:pt x="38451" y="2948"/>
                  <a:pt x="38329" y="2948"/>
                </a:cubicBezTo>
                <a:cubicBezTo>
                  <a:pt x="38177" y="2948"/>
                  <a:pt x="38086" y="2979"/>
                  <a:pt x="38086" y="3040"/>
                </a:cubicBezTo>
                <a:cubicBezTo>
                  <a:pt x="38086" y="3061"/>
                  <a:pt x="38071" y="3083"/>
                  <a:pt x="38062" y="3083"/>
                </a:cubicBezTo>
                <a:cubicBezTo>
                  <a:pt x="38058" y="3083"/>
                  <a:pt x="38056" y="3079"/>
                  <a:pt x="38056" y="3070"/>
                </a:cubicBezTo>
                <a:cubicBezTo>
                  <a:pt x="38035" y="3038"/>
                  <a:pt x="37973" y="3025"/>
                  <a:pt x="37897" y="3025"/>
                </a:cubicBezTo>
                <a:cubicBezTo>
                  <a:pt x="37756" y="3025"/>
                  <a:pt x="37568" y="3071"/>
                  <a:pt x="37509" y="3131"/>
                </a:cubicBezTo>
                <a:cubicBezTo>
                  <a:pt x="37478" y="3192"/>
                  <a:pt x="37418" y="3192"/>
                  <a:pt x="37387" y="3192"/>
                </a:cubicBezTo>
                <a:cubicBezTo>
                  <a:pt x="37365" y="3186"/>
                  <a:pt x="37334" y="3183"/>
                  <a:pt x="37299" y="3183"/>
                </a:cubicBezTo>
                <a:cubicBezTo>
                  <a:pt x="37143" y="3183"/>
                  <a:pt x="36895" y="3233"/>
                  <a:pt x="36870" y="3283"/>
                </a:cubicBezTo>
                <a:cubicBezTo>
                  <a:pt x="36870" y="3283"/>
                  <a:pt x="36718" y="3313"/>
                  <a:pt x="36536" y="3313"/>
                </a:cubicBezTo>
                <a:cubicBezTo>
                  <a:pt x="36495" y="3305"/>
                  <a:pt x="36446" y="3301"/>
                  <a:pt x="36392" y="3301"/>
                </a:cubicBezTo>
                <a:cubicBezTo>
                  <a:pt x="36246" y="3301"/>
                  <a:pt x="36070" y="3329"/>
                  <a:pt x="35959" y="3374"/>
                </a:cubicBezTo>
                <a:cubicBezTo>
                  <a:pt x="35776" y="3404"/>
                  <a:pt x="35624" y="3435"/>
                  <a:pt x="35563" y="3435"/>
                </a:cubicBezTo>
                <a:cubicBezTo>
                  <a:pt x="35503" y="3435"/>
                  <a:pt x="35442" y="3435"/>
                  <a:pt x="35442" y="3465"/>
                </a:cubicBezTo>
                <a:cubicBezTo>
                  <a:pt x="35442" y="3496"/>
                  <a:pt x="35351" y="3526"/>
                  <a:pt x="35229" y="3526"/>
                </a:cubicBezTo>
                <a:cubicBezTo>
                  <a:pt x="35138" y="3526"/>
                  <a:pt x="34925" y="3587"/>
                  <a:pt x="34773" y="3647"/>
                </a:cubicBezTo>
                <a:cubicBezTo>
                  <a:pt x="34621" y="3708"/>
                  <a:pt x="34408" y="3769"/>
                  <a:pt x="34317" y="3769"/>
                </a:cubicBezTo>
                <a:cubicBezTo>
                  <a:pt x="34293" y="3761"/>
                  <a:pt x="34266" y="3757"/>
                  <a:pt x="34240" y="3757"/>
                </a:cubicBezTo>
                <a:cubicBezTo>
                  <a:pt x="34167" y="3757"/>
                  <a:pt x="34096" y="3785"/>
                  <a:pt x="34074" y="3830"/>
                </a:cubicBezTo>
                <a:cubicBezTo>
                  <a:pt x="34013" y="3860"/>
                  <a:pt x="33922" y="3891"/>
                  <a:pt x="33861" y="3891"/>
                </a:cubicBezTo>
                <a:cubicBezTo>
                  <a:pt x="33740" y="3891"/>
                  <a:pt x="33101" y="4043"/>
                  <a:pt x="33071" y="4103"/>
                </a:cubicBezTo>
                <a:cubicBezTo>
                  <a:pt x="33071" y="4103"/>
                  <a:pt x="33041" y="4103"/>
                  <a:pt x="32980" y="4073"/>
                </a:cubicBezTo>
                <a:lnTo>
                  <a:pt x="32767" y="4073"/>
                </a:lnTo>
                <a:cubicBezTo>
                  <a:pt x="32706" y="4103"/>
                  <a:pt x="32585" y="4134"/>
                  <a:pt x="32493" y="4134"/>
                </a:cubicBezTo>
                <a:cubicBezTo>
                  <a:pt x="32402" y="4134"/>
                  <a:pt x="32220" y="4164"/>
                  <a:pt x="32068" y="4195"/>
                </a:cubicBezTo>
                <a:cubicBezTo>
                  <a:pt x="31961" y="4210"/>
                  <a:pt x="31886" y="4217"/>
                  <a:pt x="31829" y="4217"/>
                </a:cubicBezTo>
                <a:cubicBezTo>
                  <a:pt x="31772" y="4217"/>
                  <a:pt x="31734" y="4210"/>
                  <a:pt x="31703" y="4195"/>
                </a:cubicBezTo>
                <a:cubicBezTo>
                  <a:pt x="31680" y="4171"/>
                  <a:pt x="31657" y="4161"/>
                  <a:pt x="31633" y="4161"/>
                </a:cubicBezTo>
                <a:cubicBezTo>
                  <a:pt x="31596" y="4161"/>
                  <a:pt x="31558" y="4187"/>
                  <a:pt x="31521" y="4225"/>
                </a:cubicBezTo>
                <a:cubicBezTo>
                  <a:pt x="31430" y="4255"/>
                  <a:pt x="31308" y="4286"/>
                  <a:pt x="31095" y="4286"/>
                </a:cubicBezTo>
                <a:cubicBezTo>
                  <a:pt x="31019" y="4271"/>
                  <a:pt x="30943" y="4263"/>
                  <a:pt x="30879" y="4263"/>
                </a:cubicBezTo>
                <a:cubicBezTo>
                  <a:pt x="30814" y="4263"/>
                  <a:pt x="30761" y="4271"/>
                  <a:pt x="30730" y="4286"/>
                </a:cubicBezTo>
                <a:cubicBezTo>
                  <a:pt x="30670" y="4316"/>
                  <a:pt x="30578" y="4347"/>
                  <a:pt x="30518" y="4377"/>
                </a:cubicBezTo>
                <a:cubicBezTo>
                  <a:pt x="30477" y="4377"/>
                  <a:pt x="30410" y="4390"/>
                  <a:pt x="30342" y="4390"/>
                </a:cubicBezTo>
                <a:cubicBezTo>
                  <a:pt x="30308" y="4390"/>
                  <a:pt x="30275" y="4387"/>
                  <a:pt x="30244" y="4377"/>
                </a:cubicBezTo>
                <a:cubicBezTo>
                  <a:pt x="30183" y="4377"/>
                  <a:pt x="29971" y="4407"/>
                  <a:pt x="29788" y="4438"/>
                </a:cubicBezTo>
                <a:cubicBezTo>
                  <a:pt x="29606" y="4499"/>
                  <a:pt x="29302" y="4559"/>
                  <a:pt x="29119" y="4590"/>
                </a:cubicBezTo>
                <a:cubicBezTo>
                  <a:pt x="28937" y="4620"/>
                  <a:pt x="28755" y="4681"/>
                  <a:pt x="28724" y="4681"/>
                </a:cubicBezTo>
                <a:cubicBezTo>
                  <a:pt x="28724" y="4696"/>
                  <a:pt x="28717" y="4704"/>
                  <a:pt x="28702" y="4704"/>
                </a:cubicBezTo>
                <a:cubicBezTo>
                  <a:pt x="28686" y="4704"/>
                  <a:pt x="28664" y="4696"/>
                  <a:pt x="28633" y="4681"/>
                </a:cubicBezTo>
                <a:cubicBezTo>
                  <a:pt x="28603" y="4681"/>
                  <a:pt x="28481" y="4681"/>
                  <a:pt x="28329" y="4742"/>
                </a:cubicBezTo>
                <a:cubicBezTo>
                  <a:pt x="28218" y="4786"/>
                  <a:pt x="28107" y="4814"/>
                  <a:pt x="28031" y="4814"/>
                </a:cubicBezTo>
                <a:cubicBezTo>
                  <a:pt x="28004" y="4814"/>
                  <a:pt x="27981" y="4811"/>
                  <a:pt x="27964" y="4803"/>
                </a:cubicBezTo>
                <a:cubicBezTo>
                  <a:pt x="27904" y="4803"/>
                  <a:pt x="27752" y="4803"/>
                  <a:pt x="27600" y="4863"/>
                </a:cubicBezTo>
                <a:cubicBezTo>
                  <a:pt x="27444" y="4908"/>
                  <a:pt x="27337" y="4936"/>
                  <a:pt x="27207" y="4936"/>
                </a:cubicBezTo>
                <a:cubicBezTo>
                  <a:pt x="27160" y="4936"/>
                  <a:pt x="27110" y="4932"/>
                  <a:pt x="27053" y="4924"/>
                </a:cubicBezTo>
                <a:cubicBezTo>
                  <a:pt x="27022" y="4924"/>
                  <a:pt x="26992" y="4954"/>
                  <a:pt x="26992" y="4985"/>
                </a:cubicBezTo>
                <a:cubicBezTo>
                  <a:pt x="26992" y="5015"/>
                  <a:pt x="26901" y="5046"/>
                  <a:pt x="26809" y="5046"/>
                </a:cubicBezTo>
                <a:cubicBezTo>
                  <a:pt x="26749" y="5046"/>
                  <a:pt x="26566" y="5046"/>
                  <a:pt x="26414" y="5076"/>
                </a:cubicBezTo>
                <a:cubicBezTo>
                  <a:pt x="26338" y="5091"/>
                  <a:pt x="26262" y="5099"/>
                  <a:pt x="26198" y="5099"/>
                </a:cubicBezTo>
                <a:cubicBezTo>
                  <a:pt x="26133" y="5099"/>
                  <a:pt x="26080" y="5091"/>
                  <a:pt x="26050" y="5076"/>
                </a:cubicBezTo>
                <a:cubicBezTo>
                  <a:pt x="25989" y="5076"/>
                  <a:pt x="25928" y="5076"/>
                  <a:pt x="25898" y="5106"/>
                </a:cubicBezTo>
                <a:cubicBezTo>
                  <a:pt x="25898" y="5128"/>
                  <a:pt x="25852" y="5149"/>
                  <a:pt x="25793" y="5149"/>
                </a:cubicBezTo>
                <a:cubicBezTo>
                  <a:pt x="25769" y="5149"/>
                  <a:pt x="25742" y="5146"/>
                  <a:pt x="25715" y="5137"/>
                </a:cubicBezTo>
                <a:cubicBezTo>
                  <a:pt x="25624" y="5137"/>
                  <a:pt x="25533" y="5167"/>
                  <a:pt x="25472" y="5228"/>
                </a:cubicBezTo>
                <a:cubicBezTo>
                  <a:pt x="25429" y="5250"/>
                  <a:pt x="25356" y="5271"/>
                  <a:pt x="25273" y="5271"/>
                </a:cubicBezTo>
                <a:cubicBezTo>
                  <a:pt x="25239" y="5271"/>
                  <a:pt x="25204" y="5267"/>
                  <a:pt x="25168" y="5258"/>
                </a:cubicBezTo>
                <a:cubicBezTo>
                  <a:pt x="25046" y="5258"/>
                  <a:pt x="24894" y="5258"/>
                  <a:pt x="24834" y="5289"/>
                </a:cubicBezTo>
                <a:cubicBezTo>
                  <a:pt x="24740" y="5336"/>
                  <a:pt x="24110" y="5400"/>
                  <a:pt x="23808" y="5400"/>
                </a:cubicBezTo>
                <a:cubicBezTo>
                  <a:pt x="23717" y="5400"/>
                  <a:pt x="23655" y="5394"/>
                  <a:pt x="23648" y="5380"/>
                </a:cubicBezTo>
                <a:cubicBezTo>
                  <a:pt x="23618" y="5380"/>
                  <a:pt x="23557" y="5380"/>
                  <a:pt x="23496" y="5441"/>
                </a:cubicBezTo>
                <a:cubicBezTo>
                  <a:pt x="23405" y="5471"/>
                  <a:pt x="23162" y="5532"/>
                  <a:pt x="22828" y="5532"/>
                </a:cubicBezTo>
                <a:cubicBezTo>
                  <a:pt x="22554" y="5532"/>
                  <a:pt x="22250" y="5562"/>
                  <a:pt x="22220" y="5593"/>
                </a:cubicBezTo>
                <a:cubicBezTo>
                  <a:pt x="22159" y="5623"/>
                  <a:pt x="22037" y="5654"/>
                  <a:pt x="21916" y="5654"/>
                </a:cubicBezTo>
                <a:cubicBezTo>
                  <a:pt x="21794" y="5654"/>
                  <a:pt x="21673" y="5654"/>
                  <a:pt x="21642" y="5684"/>
                </a:cubicBezTo>
                <a:cubicBezTo>
                  <a:pt x="21614" y="5712"/>
                  <a:pt x="20938" y="5870"/>
                  <a:pt x="20763" y="5870"/>
                </a:cubicBezTo>
                <a:cubicBezTo>
                  <a:pt x="20748" y="5870"/>
                  <a:pt x="20737" y="5869"/>
                  <a:pt x="20730" y="5866"/>
                </a:cubicBezTo>
                <a:cubicBezTo>
                  <a:pt x="20700" y="5866"/>
                  <a:pt x="20609" y="5897"/>
                  <a:pt x="20548" y="5927"/>
                </a:cubicBezTo>
                <a:cubicBezTo>
                  <a:pt x="20503" y="5972"/>
                  <a:pt x="20459" y="6000"/>
                  <a:pt x="20414" y="6000"/>
                </a:cubicBezTo>
                <a:cubicBezTo>
                  <a:pt x="20398" y="6000"/>
                  <a:pt x="20382" y="5996"/>
                  <a:pt x="20366" y="5988"/>
                </a:cubicBezTo>
                <a:cubicBezTo>
                  <a:pt x="20335" y="5988"/>
                  <a:pt x="20244" y="6018"/>
                  <a:pt x="20153" y="6079"/>
                </a:cubicBezTo>
                <a:cubicBezTo>
                  <a:pt x="20067" y="6101"/>
                  <a:pt x="19996" y="6122"/>
                  <a:pt x="19951" y="6122"/>
                </a:cubicBezTo>
                <a:cubicBezTo>
                  <a:pt x="19933" y="6122"/>
                  <a:pt x="19918" y="6118"/>
                  <a:pt x="19910" y="6110"/>
                </a:cubicBezTo>
                <a:cubicBezTo>
                  <a:pt x="19894" y="6094"/>
                  <a:pt x="19872" y="6087"/>
                  <a:pt x="19849" y="6087"/>
                </a:cubicBezTo>
                <a:cubicBezTo>
                  <a:pt x="19826" y="6087"/>
                  <a:pt x="19803" y="6094"/>
                  <a:pt x="19788" y="6110"/>
                </a:cubicBezTo>
                <a:cubicBezTo>
                  <a:pt x="19758" y="6140"/>
                  <a:pt x="19636" y="6140"/>
                  <a:pt x="19545" y="6140"/>
                </a:cubicBezTo>
                <a:cubicBezTo>
                  <a:pt x="19512" y="6132"/>
                  <a:pt x="19478" y="6128"/>
                  <a:pt x="19442" y="6128"/>
                </a:cubicBezTo>
                <a:cubicBezTo>
                  <a:pt x="19344" y="6128"/>
                  <a:pt x="19239" y="6156"/>
                  <a:pt x="19150" y="6201"/>
                </a:cubicBezTo>
                <a:cubicBezTo>
                  <a:pt x="19061" y="6245"/>
                  <a:pt x="18972" y="6273"/>
                  <a:pt x="18895" y="6273"/>
                </a:cubicBezTo>
                <a:cubicBezTo>
                  <a:pt x="18866" y="6273"/>
                  <a:pt x="18840" y="6270"/>
                  <a:pt x="18815" y="6262"/>
                </a:cubicBezTo>
                <a:cubicBezTo>
                  <a:pt x="18734" y="6238"/>
                  <a:pt x="18617" y="6228"/>
                  <a:pt x="18506" y="6228"/>
                </a:cubicBezTo>
                <a:cubicBezTo>
                  <a:pt x="18325" y="6228"/>
                  <a:pt x="18158" y="6254"/>
                  <a:pt x="18177" y="6292"/>
                </a:cubicBezTo>
                <a:cubicBezTo>
                  <a:pt x="18177" y="6309"/>
                  <a:pt x="18126" y="6327"/>
                  <a:pt x="18048" y="6327"/>
                </a:cubicBezTo>
                <a:cubicBezTo>
                  <a:pt x="17991" y="6327"/>
                  <a:pt x="17920" y="6318"/>
                  <a:pt x="17843" y="6292"/>
                </a:cubicBezTo>
                <a:cubicBezTo>
                  <a:pt x="17820" y="6286"/>
                  <a:pt x="17795" y="6284"/>
                  <a:pt x="17768" y="6284"/>
                </a:cubicBezTo>
                <a:cubicBezTo>
                  <a:pt x="17650" y="6284"/>
                  <a:pt x="17508" y="6333"/>
                  <a:pt x="17508" y="6383"/>
                </a:cubicBezTo>
                <a:cubicBezTo>
                  <a:pt x="17490" y="6421"/>
                  <a:pt x="17424" y="6447"/>
                  <a:pt x="17334" y="6447"/>
                </a:cubicBezTo>
                <a:cubicBezTo>
                  <a:pt x="17278" y="6447"/>
                  <a:pt x="17213" y="6437"/>
                  <a:pt x="17144" y="6413"/>
                </a:cubicBezTo>
                <a:cubicBezTo>
                  <a:pt x="17106" y="6401"/>
                  <a:pt x="17063" y="6394"/>
                  <a:pt x="17019" y="6394"/>
                </a:cubicBezTo>
                <a:cubicBezTo>
                  <a:pt x="16957" y="6394"/>
                  <a:pt x="16893" y="6408"/>
                  <a:pt x="16840" y="6444"/>
                </a:cubicBezTo>
                <a:cubicBezTo>
                  <a:pt x="16794" y="6459"/>
                  <a:pt x="16756" y="6467"/>
                  <a:pt x="16729" y="6467"/>
                </a:cubicBezTo>
                <a:cubicBezTo>
                  <a:pt x="16703" y="6467"/>
                  <a:pt x="16688" y="6459"/>
                  <a:pt x="16688" y="6444"/>
                </a:cubicBezTo>
                <a:lnTo>
                  <a:pt x="16627" y="6444"/>
                </a:lnTo>
                <a:cubicBezTo>
                  <a:pt x="16596" y="6474"/>
                  <a:pt x="16414" y="6505"/>
                  <a:pt x="16262" y="6505"/>
                </a:cubicBezTo>
                <a:cubicBezTo>
                  <a:pt x="16080" y="6535"/>
                  <a:pt x="15928" y="6565"/>
                  <a:pt x="15928" y="6565"/>
                </a:cubicBezTo>
                <a:cubicBezTo>
                  <a:pt x="15928" y="6596"/>
                  <a:pt x="15867" y="6596"/>
                  <a:pt x="15837" y="6596"/>
                </a:cubicBezTo>
                <a:cubicBezTo>
                  <a:pt x="15819" y="6587"/>
                  <a:pt x="15801" y="6583"/>
                  <a:pt x="15784" y="6583"/>
                </a:cubicBezTo>
                <a:cubicBezTo>
                  <a:pt x="15743" y="6583"/>
                  <a:pt x="15706" y="6605"/>
                  <a:pt x="15685" y="6626"/>
                </a:cubicBezTo>
                <a:cubicBezTo>
                  <a:pt x="15654" y="6687"/>
                  <a:pt x="15654" y="6748"/>
                  <a:pt x="15715" y="6748"/>
                </a:cubicBezTo>
                <a:cubicBezTo>
                  <a:pt x="15745" y="6748"/>
                  <a:pt x="15624" y="6778"/>
                  <a:pt x="15441" y="6809"/>
                </a:cubicBezTo>
                <a:cubicBezTo>
                  <a:pt x="15335" y="6844"/>
                  <a:pt x="15238" y="6859"/>
                  <a:pt x="15171" y="6859"/>
                </a:cubicBezTo>
                <a:cubicBezTo>
                  <a:pt x="15123" y="6859"/>
                  <a:pt x="15089" y="6852"/>
                  <a:pt x="15077" y="6839"/>
                </a:cubicBezTo>
                <a:cubicBezTo>
                  <a:pt x="15061" y="6809"/>
                  <a:pt x="14932" y="6793"/>
                  <a:pt x="14796" y="6793"/>
                </a:cubicBezTo>
                <a:cubicBezTo>
                  <a:pt x="14659" y="6793"/>
                  <a:pt x="14514" y="6809"/>
                  <a:pt x="14469" y="6839"/>
                </a:cubicBezTo>
                <a:cubicBezTo>
                  <a:pt x="14454" y="6854"/>
                  <a:pt x="14431" y="6862"/>
                  <a:pt x="14404" y="6862"/>
                </a:cubicBezTo>
                <a:cubicBezTo>
                  <a:pt x="14378" y="6862"/>
                  <a:pt x="14347" y="6854"/>
                  <a:pt x="14317" y="6839"/>
                </a:cubicBezTo>
                <a:cubicBezTo>
                  <a:pt x="14286" y="6824"/>
                  <a:pt x="14248" y="6816"/>
                  <a:pt x="14218" y="6816"/>
                </a:cubicBezTo>
                <a:cubicBezTo>
                  <a:pt x="14188" y="6816"/>
                  <a:pt x="14165" y="6824"/>
                  <a:pt x="14165" y="6839"/>
                </a:cubicBezTo>
                <a:cubicBezTo>
                  <a:pt x="14143" y="6861"/>
                  <a:pt x="14076" y="6882"/>
                  <a:pt x="13996" y="6882"/>
                </a:cubicBezTo>
                <a:cubicBezTo>
                  <a:pt x="13962" y="6882"/>
                  <a:pt x="13927" y="6878"/>
                  <a:pt x="13891" y="6869"/>
                </a:cubicBezTo>
                <a:cubicBezTo>
                  <a:pt x="13856" y="6861"/>
                  <a:pt x="13820" y="6857"/>
                  <a:pt x="13786" y="6857"/>
                </a:cubicBezTo>
                <a:cubicBezTo>
                  <a:pt x="13704" y="6857"/>
                  <a:pt x="13630" y="6878"/>
                  <a:pt x="13587" y="6900"/>
                </a:cubicBezTo>
                <a:cubicBezTo>
                  <a:pt x="13560" y="6927"/>
                  <a:pt x="13539" y="6942"/>
                  <a:pt x="13521" y="6942"/>
                </a:cubicBezTo>
                <a:cubicBezTo>
                  <a:pt x="13499" y="6942"/>
                  <a:pt x="13482" y="6920"/>
                  <a:pt x="13466" y="6869"/>
                </a:cubicBezTo>
                <a:cubicBezTo>
                  <a:pt x="13444" y="6848"/>
                  <a:pt x="13426" y="6838"/>
                  <a:pt x="13413" y="6838"/>
                </a:cubicBezTo>
                <a:cubicBezTo>
                  <a:pt x="13387" y="6838"/>
                  <a:pt x="13375" y="6871"/>
                  <a:pt x="13375" y="6930"/>
                </a:cubicBezTo>
                <a:cubicBezTo>
                  <a:pt x="13375" y="6968"/>
                  <a:pt x="13363" y="6994"/>
                  <a:pt x="13347" y="6994"/>
                </a:cubicBezTo>
                <a:cubicBezTo>
                  <a:pt x="13337" y="6994"/>
                  <a:pt x="13325" y="6984"/>
                  <a:pt x="13314" y="6961"/>
                </a:cubicBezTo>
                <a:cubicBezTo>
                  <a:pt x="13283" y="6930"/>
                  <a:pt x="13223" y="6930"/>
                  <a:pt x="13162" y="6930"/>
                </a:cubicBezTo>
                <a:cubicBezTo>
                  <a:pt x="13101" y="6961"/>
                  <a:pt x="12949" y="6961"/>
                  <a:pt x="12858" y="6961"/>
                </a:cubicBezTo>
                <a:cubicBezTo>
                  <a:pt x="12812" y="6945"/>
                  <a:pt x="12774" y="6938"/>
                  <a:pt x="12748" y="6938"/>
                </a:cubicBezTo>
                <a:cubicBezTo>
                  <a:pt x="12721" y="6938"/>
                  <a:pt x="12706" y="6945"/>
                  <a:pt x="12706" y="6961"/>
                </a:cubicBezTo>
                <a:cubicBezTo>
                  <a:pt x="12706" y="6991"/>
                  <a:pt x="12615" y="7021"/>
                  <a:pt x="12523" y="7021"/>
                </a:cubicBezTo>
                <a:cubicBezTo>
                  <a:pt x="12402" y="7021"/>
                  <a:pt x="12311" y="7052"/>
                  <a:pt x="12311" y="7082"/>
                </a:cubicBezTo>
                <a:cubicBezTo>
                  <a:pt x="12311" y="7113"/>
                  <a:pt x="12280" y="7113"/>
                  <a:pt x="12189" y="7113"/>
                </a:cubicBezTo>
                <a:cubicBezTo>
                  <a:pt x="12178" y="7107"/>
                  <a:pt x="12168" y="7105"/>
                  <a:pt x="12159" y="7105"/>
                </a:cubicBezTo>
                <a:cubicBezTo>
                  <a:pt x="12117" y="7105"/>
                  <a:pt x="12092" y="7154"/>
                  <a:pt x="12068" y="7204"/>
                </a:cubicBezTo>
                <a:lnTo>
                  <a:pt x="12068" y="7295"/>
                </a:lnTo>
                <a:lnTo>
                  <a:pt x="12007" y="7173"/>
                </a:lnTo>
                <a:cubicBezTo>
                  <a:pt x="11968" y="7116"/>
                  <a:pt x="11954" y="7094"/>
                  <a:pt x="11918" y="7094"/>
                </a:cubicBezTo>
                <a:cubicBezTo>
                  <a:pt x="11897" y="7094"/>
                  <a:pt x="11869" y="7101"/>
                  <a:pt x="11824" y="7113"/>
                </a:cubicBezTo>
                <a:cubicBezTo>
                  <a:pt x="11733" y="7143"/>
                  <a:pt x="11642" y="7173"/>
                  <a:pt x="11612" y="7204"/>
                </a:cubicBezTo>
                <a:cubicBezTo>
                  <a:pt x="11581" y="7219"/>
                  <a:pt x="11520" y="7227"/>
                  <a:pt x="11429" y="7227"/>
                </a:cubicBezTo>
                <a:cubicBezTo>
                  <a:pt x="11338" y="7227"/>
                  <a:pt x="11216" y="7219"/>
                  <a:pt x="11064" y="7204"/>
                </a:cubicBezTo>
                <a:cubicBezTo>
                  <a:pt x="10912" y="7204"/>
                  <a:pt x="10821" y="7204"/>
                  <a:pt x="10821" y="7265"/>
                </a:cubicBezTo>
                <a:cubicBezTo>
                  <a:pt x="10821" y="7295"/>
                  <a:pt x="10760" y="7295"/>
                  <a:pt x="10730" y="7295"/>
                </a:cubicBezTo>
                <a:cubicBezTo>
                  <a:pt x="10717" y="7292"/>
                  <a:pt x="10702" y="7290"/>
                  <a:pt x="10687" y="7290"/>
                </a:cubicBezTo>
                <a:cubicBezTo>
                  <a:pt x="10561" y="7290"/>
                  <a:pt x="10376" y="7391"/>
                  <a:pt x="10425" y="7445"/>
                </a:cubicBezTo>
                <a:lnTo>
                  <a:pt x="10425" y="7445"/>
                </a:lnTo>
                <a:cubicBezTo>
                  <a:pt x="10406" y="7443"/>
                  <a:pt x="10361" y="7435"/>
                  <a:pt x="10305" y="7417"/>
                </a:cubicBezTo>
                <a:cubicBezTo>
                  <a:pt x="10244" y="7401"/>
                  <a:pt x="10191" y="7394"/>
                  <a:pt x="10137" y="7394"/>
                </a:cubicBezTo>
                <a:cubicBezTo>
                  <a:pt x="10084" y="7394"/>
                  <a:pt x="10031" y="7401"/>
                  <a:pt x="9970" y="7417"/>
                </a:cubicBezTo>
                <a:cubicBezTo>
                  <a:pt x="9917" y="7452"/>
                  <a:pt x="9884" y="7467"/>
                  <a:pt x="9866" y="7467"/>
                </a:cubicBezTo>
                <a:cubicBezTo>
                  <a:pt x="9854" y="7467"/>
                  <a:pt x="9849" y="7460"/>
                  <a:pt x="9849" y="7447"/>
                </a:cubicBezTo>
                <a:cubicBezTo>
                  <a:pt x="9849" y="7388"/>
                  <a:pt x="9709" y="7355"/>
                  <a:pt x="9594" y="7355"/>
                </a:cubicBezTo>
                <a:cubicBezTo>
                  <a:pt x="9531" y="7355"/>
                  <a:pt x="9475" y="7365"/>
                  <a:pt x="9453" y="7386"/>
                </a:cubicBezTo>
                <a:cubicBezTo>
                  <a:pt x="9453" y="7417"/>
                  <a:pt x="9301" y="7417"/>
                  <a:pt x="9150" y="7417"/>
                </a:cubicBezTo>
                <a:cubicBezTo>
                  <a:pt x="9052" y="7408"/>
                  <a:pt x="8946" y="7404"/>
                  <a:pt x="8851" y="7404"/>
                </a:cubicBezTo>
                <a:cubicBezTo>
                  <a:pt x="8621" y="7404"/>
                  <a:pt x="8452" y="7425"/>
                  <a:pt x="8602" y="7447"/>
                </a:cubicBezTo>
                <a:cubicBezTo>
                  <a:pt x="8694" y="7477"/>
                  <a:pt x="8724" y="7508"/>
                  <a:pt x="8724" y="7569"/>
                </a:cubicBezTo>
                <a:cubicBezTo>
                  <a:pt x="8724" y="7629"/>
                  <a:pt x="8754" y="7690"/>
                  <a:pt x="8785" y="7690"/>
                </a:cubicBezTo>
                <a:cubicBezTo>
                  <a:pt x="8815" y="7705"/>
                  <a:pt x="8815" y="7713"/>
                  <a:pt x="8789" y="7713"/>
                </a:cubicBezTo>
                <a:cubicBezTo>
                  <a:pt x="8762" y="7713"/>
                  <a:pt x="8709" y="7705"/>
                  <a:pt x="8633" y="7690"/>
                </a:cubicBezTo>
                <a:cubicBezTo>
                  <a:pt x="8481" y="7660"/>
                  <a:pt x="8420" y="7629"/>
                  <a:pt x="8420" y="7569"/>
                </a:cubicBezTo>
                <a:cubicBezTo>
                  <a:pt x="8420" y="7508"/>
                  <a:pt x="8359" y="7477"/>
                  <a:pt x="8207" y="7477"/>
                </a:cubicBezTo>
                <a:cubicBezTo>
                  <a:pt x="8158" y="7469"/>
                  <a:pt x="8120" y="7465"/>
                  <a:pt x="8092" y="7465"/>
                </a:cubicBezTo>
                <a:cubicBezTo>
                  <a:pt x="8013" y="7465"/>
                  <a:pt x="8003" y="7494"/>
                  <a:pt x="8025" y="7538"/>
                </a:cubicBezTo>
                <a:cubicBezTo>
                  <a:pt x="8025" y="7599"/>
                  <a:pt x="7994" y="7660"/>
                  <a:pt x="7934" y="7690"/>
                </a:cubicBezTo>
                <a:cubicBezTo>
                  <a:pt x="7891" y="7712"/>
                  <a:pt x="7848" y="7733"/>
                  <a:pt x="7826" y="7733"/>
                </a:cubicBezTo>
                <a:cubicBezTo>
                  <a:pt x="7817" y="7733"/>
                  <a:pt x="7812" y="7729"/>
                  <a:pt x="7812" y="7721"/>
                </a:cubicBezTo>
                <a:cubicBezTo>
                  <a:pt x="7812" y="7712"/>
                  <a:pt x="7804" y="7708"/>
                  <a:pt x="7790" y="7708"/>
                </a:cubicBezTo>
                <a:cubicBezTo>
                  <a:pt x="7756" y="7708"/>
                  <a:pt x="7685" y="7729"/>
                  <a:pt x="7599" y="7751"/>
                </a:cubicBezTo>
                <a:cubicBezTo>
                  <a:pt x="7478" y="7781"/>
                  <a:pt x="7356" y="7812"/>
                  <a:pt x="7356" y="7842"/>
                </a:cubicBezTo>
                <a:cubicBezTo>
                  <a:pt x="7356" y="7872"/>
                  <a:pt x="7379" y="7888"/>
                  <a:pt x="7421" y="7888"/>
                </a:cubicBezTo>
                <a:cubicBezTo>
                  <a:pt x="7463" y="7888"/>
                  <a:pt x="7523" y="7872"/>
                  <a:pt x="7599" y="7842"/>
                </a:cubicBezTo>
                <a:cubicBezTo>
                  <a:pt x="7642" y="7821"/>
                  <a:pt x="7701" y="7799"/>
                  <a:pt x="7742" y="7799"/>
                </a:cubicBezTo>
                <a:cubicBezTo>
                  <a:pt x="7759" y="7799"/>
                  <a:pt x="7773" y="7803"/>
                  <a:pt x="7782" y="7812"/>
                </a:cubicBezTo>
                <a:cubicBezTo>
                  <a:pt x="7836" y="7866"/>
                  <a:pt x="7697" y="7968"/>
                  <a:pt x="7537" y="7968"/>
                </a:cubicBezTo>
                <a:cubicBezTo>
                  <a:pt x="7517" y="7968"/>
                  <a:pt x="7497" y="7967"/>
                  <a:pt x="7478" y="7964"/>
                </a:cubicBezTo>
                <a:cubicBezTo>
                  <a:pt x="7387" y="7964"/>
                  <a:pt x="7295" y="7994"/>
                  <a:pt x="7265" y="7994"/>
                </a:cubicBezTo>
                <a:cubicBezTo>
                  <a:pt x="7250" y="8009"/>
                  <a:pt x="7219" y="8017"/>
                  <a:pt x="7181" y="8017"/>
                </a:cubicBezTo>
                <a:cubicBezTo>
                  <a:pt x="7143" y="8017"/>
                  <a:pt x="7098" y="8009"/>
                  <a:pt x="7052" y="7994"/>
                </a:cubicBezTo>
                <a:cubicBezTo>
                  <a:pt x="7002" y="7981"/>
                  <a:pt x="6972" y="7974"/>
                  <a:pt x="6962" y="7974"/>
                </a:cubicBezTo>
                <a:cubicBezTo>
                  <a:pt x="6946" y="7974"/>
                  <a:pt x="6968" y="7989"/>
                  <a:pt x="7022" y="8024"/>
                </a:cubicBezTo>
                <a:cubicBezTo>
                  <a:pt x="7083" y="8116"/>
                  <a:pt x="7083" y="8116"/>
                  <a:pt x="6991" y="8146"/>
                </a:cubicBezTo>
                <a:cubicBezTo>
                  <a:pt x="6900" y="8146"/>
                  <a:pt x="6870" y="8116"/>
                  <a:pt x="6870" y="8055"/>
                </a:cubicBezTo>
                <a:cubicBezTo>
                  <a:pt x="6892" y="7968"/>
                  <a:pt x="6773" y="7896"/>
                  <a:pt x="6670" y="7896"/>
                </a:cubicBezTo>
                <a:cubicBezTo>
                  <a:pt x="6630" y="7896"/>
                  <a:pt x="6592" y="7907"/>
                  <a:pt x="6566" y="7933"/>
                </a:cubicBezTo>
                <a:cubicBezTo>
                  <a:pt x="6535" y="7933"/>
                  <a:pt x="6566" y="7964"/>
                  <a:pt x="6657" y="7994"/>
                </a:cubicBezTo>
                <a:cubicBezTo>
                  <a:pt x="6748" y="7994"/>
                  <a:pt x="6809" y="8024"/>
                  <a:pt x="6809" y="8055"/>
                </a:cubicBezTo>
                <a:cubicBezTo>
                  <a:pt x="6809" y="8085"/>
                  <a:pt x="6809" y="8176"/>
                  <a:pt x="6839" y="8237"/>
                </a:cubicBezTo>
                <a:cubicBezTo>
                  <a:pt x="6839" y="8298"/>
                  <a:pt x="6809" y="8328"/>
                  <a:pt x="6657" y="8359"/>
                </a:cubicBezTo>
                <a:cubicBezTo>
                  <a:pt x="6535" y="8389"/>
                  <a:pt x="6475" y="8420"/>
                  <a:pt x="6505" y="8480"/>
                </a:cubicBezTo>
                <a:cubicBezTo>
                  <a:pt x="6520" y="8526"/>
                  <a:pt x="6497" y="8549"/>
                  <a:pt x="6459" y="8549"/>
                </a:cubicBezTo>
                <a:cubicBezTo>
                  <a:pt x="6422" y="8549"/>
                  <a:pt x="6368" y="8526"/>
                  <a:pt x="6323" y="8480"/>
                </a:cubicBezTo>
                <a:cubicBezTo>
                  <a:pt x="6311" y="8457"/>
                  <a:pt x="6295" y="8447"/>
                  <a:pt x="6275" y="8447"/>
                </a:cubicBezTo>
                <a:cubicBezTo>
                  <a:pt x="6241" y="8447"/>
                  <a:pt x="6197" y="8473"/>
                  <a:pt x="6140" y="8511"/>
                </a:cubicBezTo>
                <a:cubicBezTo>
                  <a:pt x="6019" y="8572"/>
                  <a:pt x="6019" y="8602"/>
                  <a:pt x="6110" y="8663"/>
                </a:cubicBezTo>
                <a:cubicBezTo>
                  <a:pt x="6171" y="8693"/>
                  <a:pt x="6323" y="8724"/>
                  <a:pt x="6505" y="8724"/>
                </a:cubicBezTo>
                <a:cubicBezTo>
                  <a:pt x="6809" y="8754"/>
                  <a:pt x="6900" y="8845"/>
                  <a:pt x="6596" y="8876"/>
                </a:cubicBezTo>
                <a:cubicBezTo>
                  <a:pt x="6505" y="8876"/>
                  <a:pt x="6323" y="8906"/>
                  <a:pt x="6201" y="8967"/>
                </a:cubicBezTo>
                <a:cubicBezTo>
                  <a:pt x="6049" y="9028"/>
                  <a:pt x="6019" y="9088"/>
                  <a:pt x="6049" y="9179"/>
                </a:cubicBezTo>
                <a:cubicBezTo>
                  <a:pt x="6071" y="9224"/>
                  <a:pt x="6094" y="9252"/>
                  <a:pt x="6116" y="9252"/>
                </a:cubicBezTo>
                <a:cubicBezTo>
                  <a:pt x="6124" y="9252"/>
                  <a:pt x="6132" y="9248"/>
                  <a:pt x="6140" y="9240"/>
                </a:cubicBezTo>
                <a:cubicBezTo>
                  <a:pt x="6140" y="9202"/>
                  <a:pt x="6167" y="9185"/>
                  <a:pt x="6196" y="9185"/>
                </a:cubicBezTo>
                <a:cubicBezTo>
                  <a:pt x="6236" y="9185"/>
                  <a:pt x="6280" y="9218"/>
                  <a:pt x="6262" y="9271"/>
                </a:cubicBezTo>
                <a:cubicBezTo>
                  <a:pt x="6262" y="9324"/>
                  <a:pt x="6180" y="9356"/>
                  <a:pt x="6099" y="9356"/>
                </a:cubicBezTo>
                <a:cubicBezTo>
                  <a:pt x="6041" y="9356"/>
                  <a:pt x="5983" y="9339"/>
                  <a:pt x="5958" y="9301"/>
                </a:cubicBezTo>
                <a:cubicBezTo>
                  <a:pt x="5940" y="9265"/>
                  <a:pt x="5933" y="9251"/>
                  <a:pt x="5918" y="9251"/>
                </a:cubicBezTo>
                <a:cubicBezTo>
                  <a:pt x="5907" y="9251"/>
                  <a:pt x="5892" y="9258"/>
                  <a:pt x="5867" y="9271"/>
                </a:cubicBezTo>
                <a:cubicBezTo>
                  <a:pt x="5836" y="9301"/>
                  <a:pt x="5867" y="9331"/>
                  <a:pt x="5897" y="9331"/>
                </a:cubicBezTo>
                <a:cubicBezTo>
                  <a:pt x="5928" y="9331"/>
                  <a:pt x="5958" y="9362"/>
                  <a:pt x="5928" y="9392"/>
                </a:cubicBezTo>
                <a:cubicBezTo>
                  <a:pt x="5897" y="9423"/>
                  <a:pt x="5958" y="9453"/>
                  <a:pt x="6049" y="9483"/>
                </a:cubicBezTo>
                <a:cubicBezTo>
                  <a:pt x="6262" y="9544"/>
                  <a:pt x="6323" y="9757"/>
                  <a:pt x="6140" y="9787"/>
                </a:cubicBezTo>
                <a:cubicBezTo>
                  <a:pt x="6096" y="9796"/>
                  <a:pt x="6062" y="9800"/>
                  <a:pt x="6037" y="9800"/>
                </a:cubicBezTo>
                <a:cubicBezTo>
                  <a:pt x="5978" y="9800"/>
                  <a:pt x="5976" y="9779"/>
                  <a:pt x="6019" y="9757"/>
                </a:cubicBezTo>
                <a:cubicBezTo>
                  <a:pt x="6049" y="9727"/>
                  <a:pt x="6019" y="9696"/>
                  <a:pt x="5928" y="9666"/>
                </a:cubicBezTo>
                <a:cubicBezTo>
                  <a:pt x="5776" y="9666"/>
                  <a:pt x="5776" y="9666"/>
                  <a:pt x="5867" y="9757"/>
                </a:cubicBezTo>
                <a:cubicBezTo>
                  <a:pt x="5928" y="9818"/>
                  <a:pt x="5958" y="9939"/>
                  <a:pt x="5958" y="10000"/>
                </a:cubicBezTo>
                <a:cubicBezTo>
                  <a:pt x="5958" y="10061"/>
                  <a:pt x="6019" y="10152"/>
                  <a:pt x="6080" y="10183"/>
                </a:cubicBezTo>
                <a:cubicBezTo>
                  <a:pt x="6140" y="10213"/>
                  <a:pt x="6140" y="10213"/>
                  <a:pt x="6049" y="10243"/>
                </a:cubicBezTo>
                <a:cubicBezTo>
                  <a:pt x="5928" y="10274"/>
                  <a:pt x="6049" y="10365"/>
                  <a:pt x="6232" y="10426"/>
                </a:cubicBezTo>
                <a:cubicBezTo>
                  <a:pt x="6323" y="10456"/>
                  <a:pt x="6353" y="10487"/>
                  <a:pt x="6323" y="10487"/>
                </a:cubicBezTo>
                <a:cubicBezTo>
                  <a:pt x="6292" y="10517"/>
                  <a:pt x="6262" y="10517"/>
                  <a:pt x="6232" y="10517"/>
                </a:cubicBezTo>
                <a:cubicBezTo>
                  <a:pt x="6223" y="10508"/>
                  <a:pt x="6214" y="10504"/>
                  <a:pt x="6206" y="10504"/>
                </a:cubicBezTo>
                <a:cubicBezTo>
                  <a:pt x="6186" y="10504"/>
                  <a:pt x="6171" y="10526"/>
                  <a:pt x="6171" y="10547"/>
                </a:cubicBezTo>
                <a:cubicBezTo>
                  <a:pt x="6171" y="10600"/>
                  <a:pt x="6556" y="10675"/>
                  <a:pt x="6739" y="10675"/>
                </a:cubicBezTo>
                <a:cubicBezTo>
                  <a:pt x="6768" y="10675"/>
                  <a:pt x="6792" y="10673"/>
                  <a:pt x="6809" y="10669"/>
                </a:cubicBezTo>
                <a:cubicBezTo>
                  <a:pt x="6836" y="10655"/>
                  <a:pt x="6864" y="10649"/>
                  <a:pt x="6889" y="10649"/>
                </a:cubicBezTo>
                <a:cubicBezTo>
                  <a:pt x="6976" y="10649"/>
                  <a:pt x="7039" y="10720"/>
                  <a:pt x="6991" y="10790"/>
                </a:cubicBezTo>
                <a:cubicBezTo>
                  <a:pt x="6938" y="10843"/>
                  <a:pt x="6834" y="10876"/>
                  <a:pt x="6732" y="10876"/>
                </a:cubicBezTo>
                <a:cubicBezTo>
                  <a:pt x="6659" y="10876"/>
                  <a:pt x="6586" y="10859"/>
                  <a:pt x="6535" y="10821"/>
                </a:cubicBezTo>
                <a:cubicBezTo>
                  <a:pt x="6506" y="10792"/>
                  <a:pt x="6449" y="10791"/>
                  <a:pt x="6391" y="10790"/>
                </a:cubicBezTo>
                <a:lnTo>
                  <a:pt x="6391" y="10790"/>
                </a:lnTo>
                <a:cubicBezTo>
                  <a:pt x="6404" y="10782"/>
                  <a:pt x="6422" y="10771"/>
                  <a:pt x="6444" y="10760"/>
                </a:cubicBezTo>
                <a:cubicBezTo>
                  <a:pt x="6535" y="10699"/>
                  <a:pt x="6535" y="10699"/>
                  <a:pt x="6414" y="10699"/>
                </a:cubicBezTo>
                <a:cubicBezTo>
                  <a:pt x="6353" y="10699"/>
                  <a:pt x="6292" y="10730"/>
                  <a:pt x="6292" y="10760"/>
                </a:cubicBezTo>
                <a:cubicBezTo>
                  <a:pt x="6292" y="10790"/>
                  <a:pt x="6232" y="10790"/>
                  <a:pt x="6171" y="10790"/>
                </a:cubicBezTo>
                <a:cubicBezTo>
                  <a:pt x="6144" y="10782"/>
                  <a:pt x="6125" y="10778"/>
                  <a:pt x="6113" y="10778"/>
                </a:cubicBezTo>
                <a:cubicBezTo>
                  <a:pt x="6082" y="10778"/>
                  <a:pt x="6088" y="10799"/>
                  <a:pt x="6110" y="10821"/>
                </a:cubicBezTo>
                <a:cubicBezTo>
                  <a:pt x="6171" y="10882"/>
                  <a:pt x="6171" y="10912"/>
                  <a:pt x="6080" y="10942"/>
                </a:cubicBezTo>
                <a:cubicBezTo>
                  <a:pt x="5908" y="11007"/>
                  <a:pt x="6070" y="11071"/>
                  <a:pt x="6266" y="11071"/>
                </a:cubicBezTo>
                <a:cubicBezTo>
                  <a:pt x="6347" y="11071"/>
                  <a:pt x="6434" y="11060"/>
                  <a:pt x="6505" y="11034"/>
                </a:cubicBezTo>
                <a:cubicBezTo>
                  <a:pt x="6566" y="11018"/>
                  <a:pt x="6627" y="11011"/>
                  <a:pt x="6676" y="11011"/>
                </a:cubicBezTo>
                <a:cubicBezTo>
                  <a:pt x="6725" y="11011"/>
                  <a:pt x="6763" y="11018"/>
                  <a:pt x="6779" y="11034"/>
                </a:cubicBezTo>
                <a:cubicBezTo>
                  <a:pt x="6866" y="11063"/>
                  <a:pt x="6870" y="11340"/>
                  <a:pt x="6791" y="11340"/>
                </a:cubicBezTo>
                <a:cubicBezTo>
                  <a:pt x="6787" y="11340"/>
                  <a:pt x="6783" y="11339"/>
                  <a:pt x="6779" y="11338"/>
                </a:cubicBezTo>
                <a:cubicBezTo>
                  <a:pt x="6748" y="11338"/>
                  <a:pt x="6657" y="11368"/>
                  <a:pt x="6596" y="11398"/>
                </a:cubicBezTo>
                <a:cubicBezTo>
                  <a:pt x="6551" y="11444"/>
                  <a:pt x="6528" y="11467"/>
                  <a:pt x="6520" y="11467"/>
                </a:cubicBezTo>
                <a:cubicBezTo>
                  <a:pt x="6513" y="11467"/>
                  <a:pt x="6520" y="11444"/>
                  <a:pt x="6535" y="11398"/>
                </a:cubicBezTo>
                <a:cubicBezTo>
                  <a:pt x="6566" y="11338"/>
                  <a:pt x="6566" y="11307"/>
                  <a:pt x="6475" y="11307"/>
                </a:cubicBezTo>
                <a:cubicBezTo>
                  <a:pt x="6414" y="11307"/>
                  <a:pt x="6384" y="11307"/>
                  <a:pt x="6384" y="11338"/>
                </a:cubicBezTo>
                <a:cubicBezTo>
                  <a:pt x="6353" y="11368"/>
                  <a:pt x="6292" y="11368"/>
                  <a:pt x="6232" y="11368"/>
                </a:cubicBezTo>
                <a:cubicBezTo>
                  <a:pt x="6140" y="11368"/>
                  <a:pt x="6080" y="11368"/>
                  <a:pt x="6080" y="11398"/>
                </a:cubicBezTo>
                <a:cubicBezTo>
                  <a:pt x="6056" y="11445"/>
                  <a:pt x="6194" y="11510"/>
                  <a:pt x="6287" y="11510"/>
                </a:cubicBezTo>
                <a:cubicBezTo>
                  <a:pt x="6315" y="11510"/>
                  <a:pt x="6339" y="11504"/>
                  <a:pt x="6353" y="11490"/>
                </a:cubicBezTo>
                <a:cubicBezTo>
                  <a:pt x="6372" y="11477"/>
                  <a:pt x="6389" y="11471"/>
                  <a:pt x="6405" y="11471"/>
                </a:cubicBezTo>
                <a:cubicBezTo>
                  <a:pt x="6467" y="11471"/>
                  <a:pt x="6505" y="11563"/>
                  <a:pt x="6505" y="11733"/>
                </a:cubicBezTo>
                <a:cubicBezTo>
                  <a:pt x="6528" y="11801"/>
                  <a:pt x="6516" y="11835"/>
                  <a:pt x="6484" y="11835"/>
                </a:cubicBezTo>
                <a:cubicBezTo>
                  <a:pt x="6473" y="11835"/>
                  <a:pt x="6459" y="11832"/>
                  <a:pt x="6444" y="11824"/>
                </a:cubicBezTo>
                <a:cubicBezTo>
                  <a:pt x="6429" y="11809"/>
                  <a:pt x="6414" y="11801"/>
                  <a:pt x="6406" y="11801"/>
                </a:cubicBezTo>
                <a:cubicBezTo>
                  <a:pt x="6399" y="11801"/>
                  <a:pt x="6399" y="11809"/>
                  <a:pt x="6414" y="11824"/>
                </a:cubicBezTo>
                <a:cubicBezTo>
                  <a:pt x="6414" y="11854"/>
                  <a:pt x="6444" y="11976"/>
                  <a:pt x="6444" y="12097"/>
                </a:cubicBezTo>
                <a:cubicBezTo>
                  <a:pt x="6444" y="12266"/>
                  <a:pt x="6444" y="12320"/>
                  <a:pt x="6399" y="12320"/>
                </a:cubicBezTo>
                <a:cubicBezTo>
                  <a:pt x="6387" y="12320"/>
                  <a:pt x="6372" y="12317"/>
                  <a:pt x="6353" y="12310"/>
                </a:cubicBezTo>
                <a:cubicBezTo>
                  <a:pt x="6328" y="12298"/>
                  <a:pt x="6298" y="12290"/>
                  <a:pt x="6264" y="12290"/>
                </a:cubicBezTo>
                <a:cubicBezTo>
                  <a:pt x="6217" y="12290"/>
                  <a:pt x="6163" y="12305"/>
                  <a:pt x="6110" y="12341"/>
                </a:cubicBezTo>
                <a:cubicBezTo>
                  <a:pt x="6049" y="12371"/>
                  <a:pt x="5806" y="12432"/>
                  <a:pt x="5563" y="12432"/>
                </a:cubicBezTo>
                <a:cubicBezTo>
                  <a:pt x="5350" y="12462"/>
                  <a:pt x="5107" y="12493"/>
                  <a:pt x="5076" y="12523"/>
                </a:cubicBezTo>
                <a:cubicBezTo>
                  <a:pt x="5046" y="12538"/>
                  <a:pt x="5008" y="12546"/>
                  <a:pt x="4966" y="12546"/>
                </a:cubicBezTo>
                <a:cubicBezTo>
                  <a:pt x="4925" y="12546"/>
                  <a:pt x="4879" y="12538"/>
                  <a:pt x="4833" y="12523"/>
                </a:cubicBezTo>
                <a:cubicBezTo>
                  <a:pt x="4783" y="12510"/>
                  <a:pt x="4717" y="12503"/>
                  <a:pt x="4637" y="12503"/>
                </a:cubicBezTo>
                <a:cubicBezTo>
                  <a:pt x="4525" y="12503"/>
                  <a:pt x="4386" y="12518"/>
                  <a:pt x="4225" y="12553"/>
                </a:cubicBezTo>
                <a:cubicBezTo>
                  <a:pt x="4013" y="12614"/>
                  <a:pt x="3739" y="12645"/>
                  <a:pt x="3496" y="12645"/>
                </a:cubicBezTo>
                <a:cubicBezTo>
                  <a:pt x="3344" y="12645"/>
                  <a:pt x="3253" y="12675"/>
                  <a:pt x="3253" y="12675"/>
                </a:cubicBezTo>
                <a:cubicBezTo>
                  <a:pt x="3253" y="12705"/>
                  <a:pt x="3070" y="12736"/>
                  <a:pt x="2888" y="12736"/>
                </a:cubicBezTo>
                <a:cubicBezTo>
                  <a:pt x="2675" y="12736"/>
                  <a:pt x="2554" y="12736"/>
                  <a:pt x="2554" y="12797"/>
                </a:cubicBezTo>
                <a:cubicBezTo>
                  <a:pt x="2554" y="12827"/>
                  <a:pt x="2523" y="12857"/>
                  <a:pt x="2462" y="12888"/>
                </a:cubicBezTo>
                <a:cubicBezTo>
                  <a:pt x="2394" y="12929"/>
                  <a:pt x="2338" y="12945"/>
                  <a:pt x="2308" y="12945"/>
                </a:cubicBezTo>
                <a:cubicBezTo>
                  <a:pt x="2272" y="12945"/>
                  <a:pt x="2274" y="12921"/>
                  <a:pt x="2341" y="12888"/>
                </a:cubicBezTo>
                <a:cubicBezTo>
                  <a:pt x="2402" y="12857"/>
                  <a:pt x="2402" y="12827"/>
                  <a:pt x="2371" y="12797"/>
                </a:cubicBezTo>
                <a:cubicBezTo>
                  <a:pt x="2353" y="12788"/>
                  <a:pt x="2338" y="12784"/>
                  <a:pt x="2325" y="12784"/>
                </a:cubicBezTo>
                <a:cubicBezTo>
                  <a:pt x="2293" y="12784"/>
                  <a:pt x="2271" y="12805"/>
                  <a:pt x="2250" y="12827"/>
                </a:cubicBezTo>
                <a:cubicBezTo>
                  <a:pt x="2228" y="12848"/>
                  <a:pt x="2161" y="12870"/>
                  <a:pt x="2091" y="12870"/>
                </a:cubicBezTo>
                <a:cubicBezTo>
                  <a:pt x="2063" y="12870"/>
                  <a:pt x="2033" y="12866"/>
                  <a:pt x="2007" y="12857"/>
                </a:cubicBezTo>
                <a:cubicBezTo>
                  <a:pt x="1824" y="12857"/>
                  <a:pt x="1824" y="12857"/>
                  <a:pt x="1915" y="12888"/>
                </a:cubicBezTo>
                <a:cubicBezTo>
                  <a:pt x="2067" y="12949"/>
                  <a:pt x="2037" y="12949"/>
                  <a:pt x="1855" y="13009"/>
                </a:cubicBezTo>
                <a:cubicBezTo>
                  <a:pt x="1763" y="13040"/>
                  <a:pt x="1611" y="13040"/>
                  <a:pt x="1581" y="13040"/>
                </a:cubicBezTo>
                <a:cubicBezTo>
                  <a:pt x="1573" y="13032"/>
                  <a:pt x="1563" y="13028"/>
                  <a:pt x="1552" y="13028"/>
                </a:cubicBezTo>
                <a:cubicBezTo>
                  <a:pt x="1522" y="13028"/>
                  <a:pt x="1490" y="13056"/>
                  <a:pt x="1490" y="13101"/>
                </a:cubicBezTo>
                <a:cubicBezTo>
                  <a:pt x="1471" y="13197"/>
                  <a:pt x="1366" y="13256"/>
                  <a:pt x="1261" y="13256"/>
                </a:cubicBezTo>
                <a:cubicBezTo>
                  <a:pt x="1200" y="13256"/>
                  <a:pt x="1139" y="13236"/>
                  <a:pt x="1095" y="13192"/>
                </a:cubicBezTo>
                <a:cubicBezTo>
                  <a:pt x="1050" y="13169"/>
                  <a:pt x="1022" y="13155"/>
                  <a:pt x="1003" y="13155"/>
                </a:cubicBezTo>
                <a:cubicBezTo>
                  <a:pt x="969" y="13155"/>
                  <a:pt x="962" y="13198"/>
                  <a:pt x="943" y="13313"/>
                </a:cubicBezTo>
                <a:cubicBezTo>
                  <a:pt x="943" y="13435"/>
                  <a:pt x="882" y="13496"/>
                  <a:pt x="791" y="13496"/>
                </a:cubicBezTo>
                <a:cubicBezTo>
                  <a:pt x="780" y="13493"/>
                  <a:pt x="768" y="13492"/>
                  <a:pt x="755" y="13492"/>
                </a:cubicBezTo>
                <a:cubicBezTo>
                  <a:pt x="623" y="13492"/>
                  <a:pt x="398" y="13623"/>
                  <a:pt x="426" y="13678"/>
                </a:cubicBezTo>
                <a:cubicBezTo>
                  <a:pt x="456" y="13708"/>
                  <a:pt x="426" y="13708"/>
                  <a:pt x="365" y="13708"/>
                </a:cubicBezTo>
                <a:cubicBezTo>
                  <a:pt x="213" y="13708"/>
                  <a:pt x="152" y="13891"/>
                  <a:pt x="274" y="14043"/>
                </a:cubicBezTo>
                <a:cubicBezTo>
                  <a:pt x="315" y="14146"/>
                  <a:pt x="300" y="14207"/>
                  <a:pt x="239" y="14207"/>
                </a:cubicBezTo>
                <a:cubicBezTo>
                  <a:pt x="210" y="14207"/>
                  <a:pt x="171" y="14194"/>
                  <a:pt x="122" y="14164"/>
                </a:cubicBezTo>
                <a:cubicBezTo>
                  <a:pt x="100" y="14143"/>
                  <a:pt x="83" y="14133"/>
                  <a:pt x="69" y="14133"/>
                </a:cubicBezTo>
                <a:cubicBezTo>
                  <a:pt x="43" y="14133"/>
                  <a:pt x="31" y="14166"/>
                  <a:pt x="31" y="14225"/>
                </a:cubicBezTo>
                <a:cubicBezTo>
                  <a:pt x="0" y="14286"/>
                  <a:pt x="31" y="14347"/>
                  <a:pt x="61" y="14347"/>
                </a:cubicBezTo>
                <a:cubicBezTo>
                  <a:pt x="77" y="14341"/>
                  <a:pt x="92" y="14339"/>
                  <a:pt x="104" y="14339"/>
                </a:cubicBezTo>
                <a:cubicBezTo>
                  <a:pt x="161" y="14339"/>
                  <a:pt x="177" y="14393"/>
                  <a:pt x="152" y="14468"/>
                </a:cubicBezTo>
                <a:cubicBezTo>
                  <a:pt x="122" y="14499"/>
                  <a:pt x="152" y="14499"/>
                  <a:pt x="213" y="14499"/>
                </a:cubicBezTo>
                <a:lnTo>
                  <a:pt x="274" y="14499"/>
                </a:lnTo>
                <a:cubicBezTo>
                  <a:pt x="274" y="14499"/>
                  <a:pt x="304" y="14560"/>
                  <a:pt x="304" y="14590"/>
                </a:cubicBezTo>
                <a:cubicBezTo>
                  <a:pt x="327" y="14634"/>
                  <a:pt x="316" y="14663"/>
                  <a:pt x="285" y="14663"/>
                </a:cubicBezTo>
                <a:cubicBezTo>
                  <a:pt x="274" y="14663"/>
                  <a:pt x="260" y="14659"/>
                  <a:pt x="244" y="14651"/>
                </a:cubicBezTo>
                <a:cubicBezTo>
                  <a:pt x="152" y="14651"/>
                  <a:pt x="122" y="14681"/>
                  <a:pt x="122" y="14742"/>
                </a:cubicBezTo>
                <a:cubicBezTo>
                  <a:pt x="122" y="14803"/>
                  <a:pt x="152" y="14833"/>
                  <a:pt x="183" y="14833"/>
                </a:cubicBezTo>
                <a:cubicBezTo>
                  <a:pt x="188" y="14828"/>
                  <a:pt x="194" y="14825"/>
                  <a:pt x="199" y="14825"/>
                </a:cubicBezTo>
                <a:cubicBezTo>
                  <a:pt x="221" y="14825"/>
                  <a:pt x="232" y="14875"/>
                  <a:pt x="183" y="14924"/>
                </a:cubicBezTo>
                <a:cubicBezTo>
                  <a:pt x="152" y="14985"/>
                  <a:pt x="152" y="15046"/>
                  <a:pt x="183" y="15046"/>
                </a:cubicBezTo>
                <a:cubicBezTo>
                  <a:pt x="274" y="15046"/>
                  <a:pt x="335" y="15350"/>
                  <a:pt x="274" y="15380"/>
                </a:cubicBezTo>
                <a:cubicBezTo>
                  <a:pt x="266" y="15388"/>
                  <a:pt x="255" y="15392"/>
                  <a:pt x="244" y="15392"/>
                </a:cubicBezTo>
                <a:cubicBezTo>
                  <a:pt x="213" y="15392"/>
                  <a:pt x="175" y="15364"/>
                  <a:pt x="152" y="15319"/>
                </a:cubicBezTo>
                <a:cubicBezTo>
                  <a:pt x="124" y="15286"/>
                  <a:pt x="104" y="15271"/>
                  <a:pt x="92" y="15271"/>
                </a:cubicBezTo>
                <a:cubicBezTo>
                  <a:pt x="36" y="15271"/>
                  <a:pt x="120" y="15558"/>
                  <a:pt x="244" y="15806"/>
                </a:cubicBezTo>
                <a:cubicBezTo>
                  <a:pt x="335" y="15988"/>
                  <a:pt x="426" y="16170"/>
                  <a:pt x="396" y="16201"/>
                </a:cubicBezTo>
                <a:cubicBezTo>
                  <a:pt x="396" y="16262"/>
                  <a:pt x="426" y="16292"/>
                  <a:pt x="456" y="16322"/>
                </a:cubicBezTo>
                <a:cubicBezTo>
                  <a:pt x="517" y="16353"/>
                  <a:pt x="548" y="16414"/>
                  <a:pt x="517" y="16444"/>
                </a:cubicBezTo>
                <a:cubicBezTo>
                  <a:pt x="517" y="16505"/>
                  <a:pt x="548" y="16535"/>
                  <a:pt x="578" y="16566"/>
                </a:cubicBezTo>
                <a:cubicBezTo>
                  <a:pt x="608" y="16566"/>
                  <a:pt x="669" y="16626"/>
                  <a:pt x="669" y="16718"/>
                </a:cubicBezTo>
                <a:cubicBezTo>
                  <a:pt x="700" y="16809"/>
                  <a:pt x="760" y="16900"/>
                  <a:pt x="882" y="16930"/>
                </a:cubicBezTo>
                <a:cubicBezTo>
                  <a:pt x="973" y="16961"/>
                  <a:pt x="1095" y="17082"/>
                  <a:pt x="1155" y="17143"/>
                </a:cubicBezTo>
                <a:cubicBezTo>
                  <a:pt x="1277" y="17356"/>
                  <a:pt x="1551" y="17569"/>
                  <a:pt x="1703" y="17569"/>
                </a:cubicBezTo>
                <a:cubicBezTo>
                  <a:pt x="1733" y="17569"/>
                  <a:pt x="1794" y="17599"/>
                  <a:pt x="1794" y="17629"/>
                </a:cubicBezTo>
                <a:cubicBezTo>
                  <a:pt x="1763" y="17660"/>
                  <a:pt x="1885" y="17721"/>
                  <a:pt x="2007" y="17812"/>
                </a:cubicBezTo>
                <a:cubicBezTo>
                  <a:pt x="2159" y="17903"/>
                  <a:pt x="2280" y="17964"/>
                  <a:pt x="2493" y="17964"/>
                </a:cubicBezTo>
                <a:cubicBezTo>
                  <a:pt x="2591" y="17982"/>
                  <a:pt x="2707" y="17989"/>
                  <a:pt x="2829" y="17989"/>
                </a:cubicBezTo>
                <a:cubicBezTo>
                  <a:pt x="3124" y="17989"/>
                  <a:pt x="3454" y="17946"/>
                  <a:pt x="3648" y="17903"/>
                </a:cubicBezTo>
                <a:cubicBezTo>
                  <a:pt x="3739" y="17873"/>
                  <a:pt x="4256" y="17812"/>
                  <a:pt x="4773" y="17751"/>
                </a:cubicBezTo>
                <a:cubicBezTo>
                  <a:pt x="5289" y="17721"/>
                  <a:pt x="6110" y="17629"/>
                  <a:pt x="6596" y="17599"/>
                </a:cubicBezTo>
                <a:cubicBezTo>
                  <a:pt x="6968" y="17559"/>
                  <a:pt x="7212" y="17537"/>
                  <a:pt x="7366" y="17537"/>
                </a:cubicBezTo>
                <a:cubicBezTo>
                  <a:pt x="7566" y="17537"/>
                  <a:pt x="7616" y="17574"/>
                  <a:pt x="7599" y="17660"/>
                </a:cubicBezTo>
                <a:cubicBezTo>
                  <a:pt x="7599" y="17690"/>
                  <a:pt x="7630" y="17721"/>
                  <a:pt x="7691" y="17751"/>
                </a:cubicBezTo>
                <a:cubicBezTo>
                  <a:pt x="7873" y="17751"/>
                  <a:pt x="8116" y="17994"/>
                  <a:pt x="8359" y="18389"/>
                </a:cubicBezTo>
                <a:cubicBezTo>
                  <a:pt x="8481" y="18572"/>
                  <a:pt x="8633" y="18785"/>
                  <a:pt x="8694" y="18815"/>
                </a:cubicBezTo>
                <a:cubicBezTo>
                  <a:pt x="8724" y="18876"/>
                  <a:pt x="8754" y="18936"/>
                  <a:pt x="8754" y="18936"/>
                </a:cubicBezTo>
                <a:cubicBezTo>
                  <a:pt x="8754" y="18967"/>
                  <a:pt x="8815" y="18997"/>
                  <a:pt x="8906" y="18997"/>
                </a:cubicBezTo>
                <a:cubicBezTo>
                  <a:pt x="8998" y="19028"/>
                  <a:pt x="9058" y="19058"/>
                  <a:pt x="9058" y="19088"/>
                </a:cubicBezTo>
                <a:cubicBezTo>
                  <a:pt x="9058" y="19119"/>
                  <a:pt x="9089" y="19119"/>
                  <a:pt x="9150" y="19149"/>
                </a:cubicBezTo>
                <a:cubicBezTo>
                  <a:pt x="9210" y="19149"/>
                  <a:pt x="9271" y="19210"/>
                  <a:pt x="9301" y="19301"/>
                </a:cubicBezTo>
                <a:cubicBezTo>
                  <a:pt x="9362" y="19362"/>
                  <a:pt x="9423" y="19423"/>
                  <a:pt x="9514" y="19423"/>
                </a:cubicBezTo>
                <a:cubicBezTo>
                  <a:pt x="9666" y="19423"/>
                  <a:pt x="9940" y="19544"/>
                  <a:pt x="9940" y="19575"/>
                </a:cubicBezTo>
                <a:cubicBezTo>
                  <a:pt x="9940" y="19605"/>
                  <a:pt x="10001" y="19666"/>
                  <a:pt x="10092" y="19696"/>
                </a:cubicBezTo>
                <a:cubicBezTo>
                  <a:pt x="10183" y="19727"/>
                  <a:pt x="10305" y="19788"/>
                  <a:pt x="10365" y="19818"/>
                </a:cubicBezTo>
                <a:cubicBezTo>
                  <a:pt x="10423" y="19876"/>
                  <a:pt x="10469" y="19897"/>
                  <a:pt x="10533" y="19897"/>
                </a:cubicBezTo>
                <a:cubicBezTo>
                  <a:pt x="10570" y="19897"/>
                  <a:pt x="10614" y="19890"/>
                  <a:pt x="10669" y="19879"/>
                </a:cubicBezTo>
                <a:cubicBezTo>
                  <a:pt x="10821" y="19879"/>
                  <a:pt x="10882" y="19879"/>
                  <a:pt x="10973" y="19940"/>
                </a:cubicBezTo>
                <a:cubicBezTo>
                  <a:pt x="11023" y="19990"/>
                  <a:pt x="11046" y="20012"/>
                  <a:pt x="11071" y="20012"/>
                </a:cubicBezTo>
                <a:cubicBezTo>
                  <a:pt x="11092" y="20012"/>
                  <a:pt x="11115" y="19997"/>
                  <a:pt x="11156" y="19970"/>
                </a:cubicBezTo>
                <a:cubicBezTo>
                  <a:pt x="11186" y="19940"/>
                  <a:pt x="11277" y="19909"/>
                  <a:pt x="11338" y="19909"/>
                </a:cubicBezTo>
                <a:cubicBezTo>
                  <a:pt x="11399" y="19909"/>
                  <a:pt x="11581" y="19909"/>
                  <a:pt x="11764" y="19879"/>
                </a:cubicBezTo>
                <a:lnTo>
                  <a:pt x="12068" y="19788"/>
                </a:lnTo>
                <a:lnTo>
                  <a:pt x="12371" y="19940"/>
                </a:lnTo>
                <a:cubicBezTo>
                  <a:pt x="12615" y="20061"/>
                  <a:pt x="12767" y="20092"/>
                  <a:pt x="13557" y="20183"/>
                </a:cubicBezTo>
                <a:cubicBezTo>
                  <a:pt x="14043" y="20244"/>
                  <a:pt x="14803" y="20274"/>
                  <a:pt x="15198" y="20304"/>
                </a:cubicBezTo>
                <a:cubicBezTo>
                  <a:pt x="15593" y="20304"/>
                  <a:pt x="16110" y="20335"/>
                  <a:pt x="16353" y="20335"/>
                </a:cubicBezTo>
                <a:cubicBezTo>
                  <a:pt x="16596" y="20335"/>
                  <a:pt x="16840" y="20335"/>
                  <a:pt x="16870" y="20304"/>
                </a:cubicBezTo>
                <a:lnTo>
                  <a:pt x="17022" y="20304"/>
                </a:lnTo>
                <a:cubicBezTo>
                  <a:pt x="17037" y="20319"/>
                  <a:pt x="17303" y="20327"/>
                  <a:pt x="17581" y="20327"/>
                </a:cubicBezTo>
                <a:cubicBezTo>
                  <a:pt x="17858" y="20327"/>
                  <a:pt x="18147" y="20319"/>
                  <a:pt x="18207" y="20304"/>
                </a:cubicBezTo>
                <a:lnTo>
                  <a:pt x="18633" y="20304"/>
                </a:lnTo>
                <a:cubicBezTo>
                  <a:pt x="18815" y="20304"/>
                  <a:pt x="19180" y="20304"/>
                  <a:pt x="19454" y="20274"/>
                </a:cubicBezTo>
                <a:lnTo>
                  <a:pt x="20031" y="20274"/>
                </a:lnTo>
                <a:cubicBezTo>
                  <a:pt x="20092" y="20274"/>
                  <a:pt x="20214" y="20274"/>
                  <a:pt x="20274" y="20244"/>
                </a:cubicBezTo>
                <a:lnTo>
                  <a:pt x="20609" y="20244"/>
                </a:lnTo>
                <a:cubicBezTo>
                  <a:pt x="20730" y="20244"/>
                  <a:pt x="20821" y="20244"/>
                  <a:pt x="20852" y="20213"/>
                </a:cubicBezTo>
                <a:lnTo>
                  <a:pt x="21125" y="20213"/>
                </a:lnTo>
                <a:cubicBezTo>
                  <a:pt x="21247" y="20213"/>
                  <a:pt x="21399" y="20213"/>
                  <a:pt x="21460" y="20183"/>
                </a:cubicBezTo>
                <a:cubicBezTo>
                  <a:pt x="21521" y="20183"/>
                  <a:pt x="21595" y="20169"/>
                  <a:pt x="21656" y="20169"/>
                </a:cubicBezTo>
                <a:cubicBezTo>
                  <a:pt x="21686" y="20169"/>
                  <a:pt x="21713" y="20173"/>
                  <a:pt x="21733" y="20183"/>
                </a:cubicBezTo>
                <a:cubicBezTo>
                  <a:pt x="21825" y="20183"/>
                  <a:pt x="21916" y="20183"/>
                  <a:pt x="21946" y="20152"/>
                </a:cubicBezTo>
                <a:cubicBezTo>
                  <a:pt x="21977" y="20152"/>
                  <a:pt x="22007" y="20122"/>
                  <a:pt x="22037" y="20122"/>
                </a:cubicBezTo>
                <a:cubicBezTo>
                  <a:pt x="22073" y="20131"/>
                  <a:pt x="22140" y="20135"/>
                  <a:pt x="22229" y="20135"/>
                </a:cubicBezTo>
                <a:cubicBezTo>
                  <a:pt x="22444" y="20135"/>
                  <a:pt x="22788" y="20113"/>
                  <a:pt x="23132" y="20092"/>
                </a:cubicBezTo>
                <a:cubicBezTo>
                  <a:pt x="23405" y="20092"/>
                  <a:pt x="23679" y="20061"/>
                  <a:pt x="23679" y="20061"/>
                </a:cubicBezTo>
                <a:cubicBezTo>
                  <a:pt x="23709" y="20061"/>
                  <a:pt x="23800" y="20061"/>
                  <a:pt x="23922" y="20031"/>
                </a:cubicBezTo>
                <a:cubicBezTo>
                  <a:pt x="24074" y="20000"/>
                  <a:pt x="25168" y="19940"/>
                  <a:pt x="25259" y="19940"/>
                </a:cubicBezTo>
                <a:cubicBezTo>
                  <a:pt x="25259" y="19940"/>
                  <a:pt x="25320" y="19909"/>
                  <a:pt x="25350" y="19909"/>
                </a:cubicBezTo>
                <a:cubicBezTo>
                  <a:pt x="25472" y="19879"/>
                  <a:pt x="26019" y="19848"/>
                  <a:pt x="26141" y="19848"/>
                </a:cubicBezTo>
                <a:lnTo>
                  <a:pt x="26445" y="19848"/>
                </a:lnTo>
                <a:cubicBezTo>
                  <a:pt x="26536" y="19818"/>
                  <a:pt x="27053" y="19757"/>
                  <a:pt x="27600" y="19696"/>
                </a:cubicBezTo>
                <a:cubicBezTo>
                  <a:pt x="28542" y="19605"/>
                  <a:pt x="29028" y="19544"/>
                  <a:pt x="29332" y="19514"/>
                </a:cubicBezTo>
                <a:cubicBezTo>
                  <a:pt x="29423" y="19514"/>
                  <a:pt x="29697" y="19484"/>
                  <a:pt x="30001" y="19453"/>
                </a:cubicBezTo>
                <a:cubicBezTo>
                  <a:pt x="30548" y="19392"/>
                  <a:pt x="32402" y="19149"/>
                  <a:pt x="33132" y="19028"/>
                </a:cubicBezTo>
                <a:cubicBezTo>
                  <a:pt x="33375" y="18997"/>
                  <a:pt x="33618" y="18967"/>
                  <a:pt x="33648" y="18967"/>
                </a:cubicBezTo>
                <a:cubicBezTo>
                  <a:pt x="33679" y="18967"/>
                  <a:pt x="33861" y="18967"/>
                  <a:pt x="34044" y="18936"/>
                </a:cubicBezTo>
                <a:cubicBezTo>
                  <a:pt x="34226" y="18906"/>
                  <a:pt x="34530" y="18845"/>
                  <a:pt x="34773" y="18815"/>
                </a:cubicBezTo>
                <a:cubicBezTo>
                  <a:pt x="34986" y="18785"/>
                  <a:pt x="35229" y="18754"/>
                  <a:pt x="35259" y="18754"/>
                </a:cubicBezTo>
                <a:cubicBezTo>
                  <a:pt x="35320" y="18724"/>
                  <a:pt x="35472" y="18693"/>
                  <a:pt x="35624" y="18693"/>
                </a:cubicBezTo>
                <a:cubicBezTo>
                  <a:pt x="35807" y="18663"/>
                  <a:pt x="36262" y="18602"/>
                  <a:pt x="36688" y="18511"/>
                </a:cubicBezTo>
                <a:cubicBezTo>
                  <a:pt x="37114" y="18450"/>
                  <a:pt x="37478" y="18389"/>
                  <a:pt x="37509" y="18389"/>
                </a:cubicBezTo>
                <a:cubicBezTo>
                  <a:pt x="37600" y="18389"/>
                  <a:pt x="38360" y="18268"/>
                  <a:pt x="39363" y="18085"/>
                </a:cubicBezTo>
                <a:cubicBezTo>
                  <a:pt x="40366" y="17933"/>
                  <a:pt x="44986" y="17052"/>
                  <a:pt x="45047" y="17022"/>
                </a:cubicBezTo>
                <a:cubicBezTo>
                  <a:pt x="45047" y="17022"/>
                  <a:pt x="45442" y="16930"/>
                  <a:pt x="45898" y="16839"/>
                </a:cubicBezTo>
                <a:cubicBezTo>
                  <a:pt x="46354" y="16748"/>
                  <a:pt x="46779" y="16687"/>
                  <a:pt x="46840" y="16657"/>
                </a:cubicBezTo>
                <a:cubicBezTo>
                  <a:pt x="46901" y="16626"/>
                  <a:pt x="47205" y="16566"/>
                  <a:pt x="47509" y="16505"/>
                </a:cubicBezTo>
                <a:cubicBezTo>
                  <a:pt x="47782" y="16444"/>
                  <a:pt x="48208" y="16353"/>
                  <a:pt x="48421" y="16292"/>
                </a:cubicBezTo>
                <a:cubicBezTo>
                  <a:pt x="48603" y="16262"/>
                  <a:pt x="48937" y="16170"/>
                  <a:pt x="49150" y="16140"/>
                </a:cubicBezTo>
                <a:cubicBezTo>
                  <a:pt x="49819" y="16019"/>
                  <a:pt x="51552" y="15532"/>
                  <a:pt x="52007" y="15319"/>
                </a:cubicBezTo>
                <a:cubicBezTo>
                  <a:pt x="52372" y="15167"/>
                  <a:pt x="52828" y="14833"/>
                  <a:pt x="52859" y="14742"/>
                </a:cubicBezTo>
                <a:cubicBezTo>
                  <a:pt x="52859" y="14712"/>
                  <a:pt x="52980" y="14590"/>
                  <a:pt x="53132" y="14499"/>
                </a:cubicBezTo>
                <a:cubicBezTo>
                  <a:pt x="53284" y="14347"/>
                  <a:pt x="53406" y="14195"/>
                  <a:pt x="53436" y="14073"/>
                </a:cubicBezTo>
                <a:cubicBezTo>
                  <a:pt x="53466" y="13982"/>
                  <a:pt x="53497" y="13830"/>
                  <a:pt x="53558" y="13769"/>
                </a:cubicBezTo>
                <a:cubicBezTo>
                  <a:pt x="53588" y="13678"/>
                  <a:pt x="53558" y="13556"/>
                  <a:pt x="53527" y="13465"/>
                </a:cubicBezTo>
                <a:cubicBezTo>
                  <a:pt x="53466" y="13374"/>
                  <a:pt x="53436" y="13253"/>
                  <a:pt x="53436" y="13222"/>
                </a:cubicBezTo>
                <a:cubicBezTo>
                  <a:pt x="53436" y="13192"/>
                  <a:pt x="53375" y="13070"/>
                  <a:pt x="53284" y="12979"/>
                </a:cubicBezTo>
                <a:cubicBezTo>
                  <a:pt x="53071" y="12736"/>
                  <a:pt x="53102" y="12645"/>
                  <a:pt x="53345" y="12553"/>
                </a:cubicBezTo>
                <a:cubicBezTo>
                  <a:pt x="53466" y="12523"/>
                  <a:pt x="53679" y="12432"/>
                  <a:pt x="53831" y="12341"/>
                </a:cubicBezTo>
                <a:cubicBezTo>
                  <a:pt x="53983" y="12280"/>
                  <a:pt x="54287" y="12158"/>
                  <a:pt x="54470" y="12128"/>
                </a:cubicBezTo>
                <a:cubicBezTo>
                  <a:pt x="55108" y="11976"/>
                  <a:pt x="56020" y="11763"/>
                  <a:pt x="56384" y="11642"/>
                </a:cubicBezTo>
                <a:cubicBezTo>
                  <a:pt x="56567" y="11581"/>
                  <a:pt x="56749" y="11520"/>
                  <a:pt x="56780" y="11520"/>
                </a:cubicBezTo>
                <a:cubicBezTo>
                  <a:pt x="56784" y="11521"/>
                  <a:pt x="56790" y="11522"/>
                  <a:pt x="56798" y="11522"/>
                </a:cubicBezTo>
                <a:cubicBezTo>
                  <a:pt x="56955" y="11522"/>
                  <a:pt x="57786" y="11244"/>
                  <a:pt x="57843" y="11186"/>
                </a:cubicBezTo>
                <a:cubicBezTo>
                  <a:pt x="57874" y="11155"/>
                  <a:pt x="57935" y="11155"/>
                  <a:pt x="57995" y="11155"/>
                </a:cubicBezTo>
                <a:cubicBezTo>
                  <a:pt x="58087" y="11155"/>
                  <a:pt x="58664" y="11003"/>
                  <a:pt x="58907" y="10882"/>
                </a:cubicBezTo>
                <a:cubicBezTo>
                  <a:pt x="59007" y="10832"/>
                  <a:pt x="59126" y="10782"/>
                  <a:pt x="59183" y="10782"/>
                </a:cubicBezTo>
                <a:cubicBezTo>
                  <a:pt x="59196" y="10782"/>
                  <a:pt x="59206" y="10785"/>
                  <a:pt x="59211" y="10790"/>
                </a:cubicBezTo>
                <a:cubicBezTo>
                  <a:pt x="59302" y="10790"/>
                  <a:pt x="60761" y="10061"/>
                  <a:pt x="60792" y="10000"/>
                </a:cubicBezTo>
                <a:cubicBezTo>
                  <a:pt x="60792" y="9970"/>
                  <a:pt x="60822" y="9939"/>
                  <a:pt x="60883" y="9879"/>
                </a:cubicBezTo>
                <a:cubicBezTo>
                  <a:pt x="61035" y="9787"/>
                  <a:pt x="61187" y="9575"/>
                  <a:pt x="61309" y="9240"/>
                </a:cubicBezTo>
                <a:cubicBezTo>
                  <a:pt x="61339" y="9088"/>
                  <a:pt x="61400" y="8967"/>
                  <a:pt x="61461" y="8967"/>
                </a:cubicBezTo>
                <a:cubicBezTo>
                  <a:pt x="61582" y="8936"/>
                  <a:pt x="61552" y="8602"/>
                  <a:pt x="61369" y="8328"/>
                </a:cubicBezTo>
                <a:cubicBezTo>
                  <a:pt x="61278" y="8176"/>
                  <a:pt x="61217" y="7994"/>
                  <a:pt x="61217" y="7933"/>
                </a:cubicBezTo>
                <a:cubicBezTo>
                  <a:pt x="61217" y="7903"/>
                  <a:pt x="61157" y="7812"/>
                  <a:pt x="61096" y="7751"/>
                </a:cubicBezTo>
                <a:cubicBezTo>
                  <a:pt x="61035" y="7690"/>
                  <a:pt x="60974" y="7599"/>
                  <a:pt x="60944" y="7538"/>
                </a:cubicBezTo>
                <a:cubicBezTo>
                  <a:pt x="60883" y="7356"/>
                  <a:pt x="60488" y="7052"/>
                  <a:pt x="60062" y="6778"/>
                </a:cubicBezTo>
                <a:cubicBezTo>
                  <a:pt x="59850" y="6657"/>
                  <a:pt x="59698" y="6535"/>
                  <a:pt x="59698" y="6505"/>
                </a:cubicBezTo>
                <a:cubicBezTo>
                  <a:pt x="59698" y="6474"/>
                  <a:pt x="60093" y="6262"/>
                  <a:pt x="60549" y="6049"/>
                </a:cubicBezTo>
                <a:cubicBezTo>
                  <a:pt x="61369" y="5654"/>
                  <a:pt x="61825" y="5410"/>
                  <a:pt x="61856" y="5380"/>
                </a:cubicBezTo>
                <a:cubicBezTo>
                  <a:pt x="61856" y="5350"/>
                  <a:pt x="62038" y="5228"/>
                  <a:pt x="62220" y="5137"/>
                </a:cubicBezTo>
                <a:cubicBezTo>
                  <a:pt x="62372" y="5046"/>
                  <a:pt x="62676" y="4711"/>
                  <a:pt x="62646" y="4681"/>
                </a:cubicBezTo>
                <a:cubicBezTo>
                  <a:pt x="62616" y="4681"/>
                  <a:pt x="62676" y="4559"/>
                  <a:pt x="62768" y="4438"/>
                </a:cubicBezTo>
                <a:cubicBezTo>
                  <a:pt x="63041" y="4073"/>
                  <a:pt x="63071" y="3526"/>
                  <a:pt x="62859" y="3435"/>
                </a:cubicBezTo>
                <a:cubicBezTo>
                  <a:pt x="62798" y="3435"/>
                  <a:pt x="62768" y="3374"/>
                  <a:pt x="62768" y="3313"/>
                </a:cubicBezTo>
                <a:cubicBezTo>
                  <a:pt x="62779" y="3279"/>
                  <a:pt x="62790" y="3262"/>
                  <a:pt x="62807" y="3262"/>
                </a:cubicBezTo>
                <a:cubicBezTo>
                  <a:pt x="62834" y="3262"/>
                  <a:pt x="62874" y="3309"/>
                  <a:pt x="62950" y="3404"/>
                </a:cubicBezTo>
                <a:cubicBezTo>
                  <a:pt x="63016" y="3470"/>
                  <a:pt x="63081" y="3520"/>
                  <a:pt x="63113" y="3520"/>
                </a:cubicBezTo>
                <a:cubicBezTo>
                  <a:pt x="63125" y="3520"/>
                  <a:pt x="63132" y="3512"/>
                  <a:pt x="63132" y="3496"/>
                </a:cubicBezTo>
                <a:cubicBezTo>
                  <a:pt x="63132" y="3496"/>
                  <a:pt x="63102" y="3404"/>
                  <a:pt x="63041" y="3374"/>
                </a:cubicBezTo>
                <a:cubicBezTo>
                  <a:pt x="62980" y="3344"/>
                  <a:pt x="62950" y="3252"/>
                  <a:pt x="62950" y="3222"/>
                </a:cubicBezTo>
                <a:cubicBezTo>
                  <a:pt x="62950" y="3161"/>
                  <a:pt x="62920" y="3070"/>
                  <a:pt x="62889" y="3009"/>
                </a:cubicBezTo>
                <a:cubicBezTo>
                  <a:pt x="62857" y="2944"/>
                  <a:pt x="62841" y="2914"/>
                  <a:pt x="62816" y="2914"/>
                </a:cubicBezTo>
                <a:cubicBezTo>
                  <a:pt x="62793" y="2914"/>
                  <a:pt x="62763" y="2936"/>
                  <a:pt x="62707" y="2979"/>
                </a:cubicBezTo>
                <a:cubicBezTo>
                  <a:pt x="62676" y="2994"/>
                  <a:pt x="62654" y="3002"/>
                  <a:pt x="62631" y="3002"/>
                </a:cubicBezTo>
                <a:cubicBezTo>
                  <a:pt x="62608" y="3002"/>
                  <a:pt x="62585" y="2994"/>
                  <a:pt x="62555" y="2979"/>
                </a:cubicBezTo>
                <a:cubicBezTo>
                  <a:pt x="62524" y="2918"/>
                  <a:pt x="62585" y="2888"/>
                  <a:pt x="62676" y="2857"/>
                </a:cubicBezTo>
                <a:cubicBezTo>
                  <a:pt x="62737" y="2827"/>
                  <a:pt x="62768" y="2796"/>
                  <a:pt x="62737" y="2796"/>
                </a:cubicBezTo>
                <a:cubicBezTo>
                  <a:pt x="62676" y="2796"/>
                  <a:pt x="62646" y="2766"/>
                  <a:pt x="62676" y="2736"/>
                </a:cubicBezTo>
                <a:cubicBezTo>
                  <a:pt x="62707" y="2705"/>
                  <a:pt x="62676" y="2644"/>
                  <a:pt x="62616" y="2614"/>
                </a:cubicBezTo>
                <a:cubicBezTo>
                  <a:pt x="62555" y="2614"/>
                  <a:pt x="62524" y="2553"/>
                  <a:pt x="62524" y="2523"/>
                </a:cubicBezTo>
                <a:cubicBezTo>
                  <a:pt x="62524" y="2462"/>
                  <a:pt x="62494" y="2432"/>
                  <a:pt x="62464" y="2401"/>
                </a:cubicBezTo>
                <a:cubicBezTo>
                  <a:pt x="62433" y="2401"/>
                  <a:pt x="62403" y="2432"/>
                  <a:pt x="62403" y="2462"/>
                </a:cubicBezTo>
                <a:cubicBezTo>
                  <a:pt x="62403" y="2523"/>
                  <a:pt x="62342" y="2584"/>
                  <a:pt x="62281" y="2584"/>
                </a:cubicBezTo>
                <a:cubicBezTo>
                  <a:pt x="62220" y="2584"/>
                  <a:pt x="62220" y="2553"/>
                  <a:pt x="62251" y="2492"/>
                </a:cubicBezTo>
                <a:cubicBezTo>
                  <a:pt x="62281" y="2432"/>
                  <a:pt x="62251" y="2401"/>
                  <a:pt x="62129" y="2401"/>
                </a:cubicBezTo>
                <a:cubicBezTo>
                  <a:pt x="61977" y="2401"/>
                  <a:pt x="61947" y="2371"/>
                  <a:pt x="62008" y="2340"/>
                </a:cubicBezTo>
                <a:cubicBezTo>
                  <a:pt x="62129" y="2310"/>
                  <a:pt x="62129" y="2249"/>
                  <a:pt x="62038" y="2219"/>
                </a:cubicBezTo>
                <a:cubicBezTo>
                  <a:pt x="62008" y="2219"/>
                  <a:pt x="61977" y="2219"/>
                  <a:pt x="61977" y="2249"/>
                </a:cubicBezTo>
                <a:cubicBezTo>
                  <a:pt x="62008" y="2280"/>
                  <a:pt x="61977" y="2310"/>
                  <a:pt x="61916" y="2310"/>
                </a:cubicBezTo>
                <a:cubicBezTo>
                  <a:pt x="61856" y="2310"/>
                  <a:pt x="61795" y="2310"/>
                  <a:pt x="61764" y="2249"/>
                </a:cubicBezTo>
                <a:cubicBezTo>
                  <a:pt x="61764" y="2219"/>
                  <a:pt x="61734" y="2188"/>
                  <a:pt x="61673" y="2188"/>
                </a:cubicBezTo>
                <a:cubicBezTo>
                  <a:pt x="61643" y="2188"/>
                  <a:pt x="61582" y="2158"/>
                  <a:pt x="61582" y="2097"/>
                </a:cubicBezTo>
                <a:cubicBezTo>
                  <a:pt x="61552" y="2037"/>
                  <a:pt x="61521" y="2006"/>
                  <a:pt x="61491" y="2006"/>
                </a:cubicBezTo>
                <a:cubicBezTo>
                  <a:pt x="61475" y="2014"/>
                  <a:pt x="61461" y="2018"/>
                  <a:pt x="61448" y="2018"/>
                </a:cubicBezTo>
                <a:cubicBezTo>
                  <a:pt x="61414" y="2018"/>
                  <a:pt x="61392" y="1990"/>
                  <a:pt x="61369" y="1945"/>
                </a:cubicBezTo>
                <a:cubicBezTo>
                  <a:pt x="61339" y="1915"/>
                  <a:pt x="61309" y="1885"/>
                  <a:pt x="61248" y="1885"/>
                </a:cubicBezTo>
                <a:cubicBezTo>
                  <a:pt x="61239" y="1893"/>
                  <a:pt x="61230" y="1897"/>
                  <a:pt x="61222" y="1897"/>
                </a:cubicBezTo>
                <a:cubicBezTo>
                  <a:pt x="61202" y="1897"/>
                  <a:pt x="61187" y="1876"/>
                  <a:pt x="61187" y="1854"/>
                </a:cubicBezTo>
                <a:cubicBezTo>
                  <a:pt x="61187" y="1824"/>
                  <a:pt x="61126" y="1793"/>
                  <a:pt x="61065" y="1793"/>
                </a:cubicBezTo>
                <a:cubicBezTo>
                  <a:pt x="60822" y="1793"/>
                  <a:pt x="60761" y="1763"/>
                  <a:pt x="60761" y="1702"/>
                </a:cubicBezTo>
                <a:cubicBezTo>
                  <a:pt x="60781" y="1643"/>
                  <a:pt x="60750" y="1610"/>
                  <a:pt x="60693" y="1610"/>
                </a:cubicBezTo>
                <a:cubicBezTo>
                  <a:pt x="60661" y="1610"/>
                  <a:pt x="60622" y="1620"/>
                  <a:pt x="60579" y="1641"/>
                </a:cubicBezTo>
                <a:cubicBezTo>
                  <a:pt x="60541" y="1661"/>
                  <a:pt x="60514" y="1671"/>
                  <a:pt x="60500" y="1671"/>
                </a:cubicBezTo>
                <a:cubicBezTo>
                  <a:pt x="60470" y="1671"/>
                  <a:pt x="60496" y="1624"/>
                  <a:pt x="60579" y="1520"/>
                </a:cubicBezTo>
                <a:cubicBezTo>
                  <a:pt x="60609" y="1459"/>
                  <a:pt x="60640" y="1398"/>
                  <a:pt x="60609" y="1398"/>
                </a:cubicBezTo>
                <a:cubicBezTo>
                  <a:pt x="60579" y="1398"/>
                  <a:pt x="60488" y="1398"/>
                  <a:pt x="60397" y="1368"/>
                </a:cubicBezTo>
                <a:cubicBezTo>
                  <a:pt x="60245" y="1368"/>
                  <a:pt x="60214" y="1337"/>
                  <a:pt x="60275" y="1246"/>
                </a:cubicBezTo>
                <a:cubicBezTo>
                  <a:pt x="60336" y="1094"/>
                  <a:pt x="60032" y="821"/>
                  <a:pt x="59728" y="760"/>
                </a:cubicBezTo>
                <a:cubicBezTo>
                  <a:pt x="59683" y="751"/>
                  <a:pt x="59644" y="747"/>
                  <a:pt x="59611" y="747"/>
                </a:cubicBezTo>
                <a:cubicBezTo>
                  <a:pt x="59530" y="747"/>
                  <a:pt x="59485" y="769"/>
                  <a:pt x="59485" y="790"/>
                </a:cubicBezTo>
                <a:cubicBezTo>
                  <a:pt x="59485" y="821"/>
                  <a:pt x="59477" y="836"/>
                  <a:pt x="59462" y="836"/>
                </a:cubicBezTo>
                <a:cubicBezTo>
                  <a:pt x="59447" y="836"/>
                  <a:pt x="59424" y="821"/>
                  <a:pt x="59394" y="790"/>
                </a:cubicBezTo>
                <a:cubicBezTo>
                  <a:pt x="59333" y="760"/>
                  <a:pt x="59272" y="699"/>
                  <a:pt x="59302" y="638"/>
                </a:cubicBezTo>
                <a:cubicBezTo>
                  <a:pt x="59302" y="578"/>
                  <a:pt x="59242" y="547"/>
                  <a:pt x="59090" y="517"/>
                </a:cubicBezTo>
                <a:cubicBezTo>
                  <a:pt x="58968" y="517"/>
                  <a:pt x="58877" y="456"/>
                  <a:pt x="58846" y="426"/>
                </a:cubicBezTo>
                <a:cubicBezTo>
                  <a:pt x="58846" y="410"/>
                  <a:pt x="58839" y="403"/>
                  <a:pt x="58831" y="403"/>
                </a:cubicBezTo>
                <a:cubicBezTo>
                  <a:pt x="58824" y="403"/>
                  <a:pt x="58816" y="410"/>
                  <a:pt x="58816" y="426"/>
                </a:cubicBezTo>
                <a:cubicBezTo>
                  <a:pt x="58816" y="456"/>
                  <a:pt x="58755" y="486"/>
                  <a:pt x="58725" y="486"/>
                </a:cubicBezTo>
                <a:cubicBezTo>
                  <a:pt x="58664" y="456"/>
                  <a:pt x="58695" y="426"/>
                  <a:pt x="58755" y="365"/>
                </a:cubicBezTo>
                <a:cubicBezTo>
                  <a:pt x="58846" y="274"/>
                  <a:pt x="58846" y="243"/>
                  <a:pt x="58755" y="182"/>
                </a:cubicBezTo>
                <a:cubicBezTo>
                  <a:pt x="58725" y="152"/>
                  <a:pt x="58710" y="137"/>
                  <a:pt x="58702" y="137"/>
                </a:cubicBezTo>
                <a:cubicBezTo>
                  <a:pt x="58695" y="137"/>
                  <a:pt x="58695" y="152"/>
                  <a:pt x="58695" y="182"/>
                </a:cubicBezTo>
                <a:cubicBezTo>
                  <a:pt x="58725" y="213"/>
                  <a:pt x="58695" y="304"/>
                  <a:pt x="58634" y="395"/>
                </a:cubicBezTo>
                <a:lnTo>
                  <a:pt x="58543" y="517"/>
                </a:lnTo>
                <a:lnTo>
                  <a:pt x="58482" y="365"/>
                </a:lnTo>
                <a:cubicBezTo>
                  <a:pt x="58482" y="304"/>
                  <a:pt x="58421" y="243"/>
                  <a:pt x="58360" y="243"/>
                </a:cubicBezTo>
                <a:cubicBezTo>
                  <a:pt x="58299" y="213"/>
                  <a:pt x="58269" y="182"/>
                  <a:pt x="58299" y="152"/>
                </a:cubicBezTo>
                <a:cubicBezTo>
                  <a:pt x="58330" y="122"/>
                  <a:pt x="58299" y="91"/>
                  <a:pt x="58239" y="91"/>
                </a:cubicBezTo>
                <a:cubicBezTo>
                  <a:pt x="58147" y="122"/>
                  <a:pt x="58087" y="182"/>
                  <a:pt x="58087" y="304"/>
                </a:cubicBezTo>
                <a:cubicBezTo>
                  <a:pt x="58087" y="304"/>
                  <a:pt x="57995" y="334"/>
                  <a:pt x="57904" y="334"/>
                </a:cubicBezTo>
                <a:cubicBezTo>
                  <a:pt x="57843" y="350"/>
                  <a:pt x="57798" y="357"/>
                  <a:pt x="57771" y="357"/>
                </a:cubicBezTo>
                <a:cubicBezTo>
                  <a:pt x="57745" y="357"/>
                  <a:pt x="57737" y="350"/>
                  <a:pt x="57752" y="334"/>
                </a:cubicBezTo>
                <a:cubicBezTo>
                  <a:pt x="57783" y="304"/>
                  <a:pt x="57509" y="30"/>
                  <a:pt x="57418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9" name="Google Shape;189;p18"/>
          <p:cNvSpPr/>
          <p:nvPr/>
        </p:nvSpPr>
        <p:spPr>
          <a:xfrm rot="1431481">
            <a:off x="8135424" y="3810904"/>
            <a:ext cx="513902" cy="885377"/>
          </a:xfrm>
          <a:custGeom>
            <a:rect b="b" l="l" r="r" t="t"/>
            <a:pathLst>
              <a:path extrusionOk="0" h="12644" w="7339">
                <a:moveTo>
                  <a:pt x="3469" y="1"/>
                </a:moveTo>
                <a:cubicBezTo>
                  <a:pt x="3469" y="1"/>
                  <a:pt x="300" y="2336"/>
                  <a:pt x="133" y="6405"/>
                </a:cubicBezTo>
                <a:cubicBezTo>
                  <a:pt x="0" y="10508"/>
                  <a:pt x="1768" y="12643"/>
                  <a:pt x="1768" y="12643"/>
                </a:cubicBezTo>
                <a:cubicBezTo>
                  <a:pt x="7339" y="7239"/>
                  <a:pt x="3469" y="1"/>
                  <a:pt x="3469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0" name="Google Shape;190;p18"/>
          <p:cNvSpPr/>
          <p:nvPr/>
        </p:nvSpPr>
        <p:spPr>
          <a:xfrm rot="1431481">
            <a:off x="8147028" y="4068406"/>
            <a:ext cx="135355" cy="595970"/>
          </a:xfrm>
          <a:custGeom>
            <a:rect b="b" l="l" r="r" t="t"/>
            <a:pathLst>
              <a:path extrusionOk="0" h="8511" w="1933">
                <a:moveTo>
                  <a:pt x="1426" y="0"/>
                </a:moveTo>
                <a:cubicBezTo>
                  <a:pt x="1249" y="0"/>
                  <a:pt x="1076" y="103"/>
                  <a:pt x="1034" y="338"/>
                </a:cubicBezTo>
                <a:cubicBezTo>
                  <a:pt x="1001" y="505"/>
                  <a:pt x="0" y="4575"/>
                  <a:pt x="334" y="8111"/>
                </a:cubicBezTo>
                <a:cubicBezTo>
                  <a:pt x="334" y="8311"/>
                  <a:pt x="534" y="8478"/>
                  <a:pt x="734" y="8478"/>
                </a:cubicBezTo>
                <a:lnTo>
                  <a:pt x="801" y="8511"/>
                </a:lnTo>
                <a:cubicBezTo>
                  <a:pt x="1001" y="8478"/>
                  <a:pt x="1168" y="8277"/>
                  <a:pt x="1168" y="8044"/>
                </a:cubicBezTo>
                <a:cubicBezTo>
                  <a:pt x="834" y="4641"/>
                  <a:pt x="1835" y="572"/>
                  <a:pt x="1835" y="539"/>
                </a:cubicBezTo>
                <a:cubicBezTo>
                  <a:pt x="1932" y="206"/>
                  <a:pt x="1675" y="0"/>
                  <a:pt x="1426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1" name="Google Shape;191;p18"/>
          <p:cNvSpPr/>
          <p:nvPr/>
        </p:nvSpPr>
        <p:spPr>
          <a:xfrm rot="1974084">
            <a:off x="7703347" y="2350346"/>
            <a:ext cx="231349" cy="228968"/>
          </a:xfrm>
          <a:custGeom>
            <a:rect b="b" l="l" r="r" t="t"/>
            <a:pathLst>
              <a:path extrusionOk="0" h="3270" w="3304">
                <a:moveTo>
                  <a:pt x="1635" y="0"/>
                </a:moveTo>
                <a:cubicBezTo>
                  <a:pt x="735" y="0"/>
                  <a:pt x="1" y="734"/>
                  <a:pt x="1" y="1635"/>
                </a:cubicBezTo>
                <a:cubicBezTo>
                  <a:pt x="1" y="2535"/>
                  <a:pt x="735" y="3269"/>
                  <a:pt x="1635" y="3269"/>
                </a:cubicBezTo>
                <a:cubicBezTo>
                  <a:pt x="2569" y="3269"/>
                  <a:pt x="3303" y="2535"/>
                  <a:pt x="3303" y="1635"/>
                </a:cubicBezTo>
                <a:cubicBezTo>
                  <a:pt x="3303" y="734"/>
                  <a:pt x="2569" y="0"/>
                  <a:pt x="1635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2" name="Google Shape;192;p18"/>
          <p:cNvSpPr/>
          <p:nvPr/>
        </p:nvSpPr>
        <p:spPr>
          <a:xfrm rot="1974084">
            <a:off x="7837635" y="565670"/>
            <a:ext cx="163569" cy="138711"/>
          </a:xfrm>
          <a:custGeom>
            <a:rect b="b" l="l" r="r" t="t"/>
            <a:pathLst>
              <a:path extrusionOk="0" h="1981" w="2336">
                <a:moveTo>
                  <a:pt x="1335" y="1"/>
                </a:moveTo>
                <a:cubicBezTo>
                  <a:pt x="467" y="1"/>
                  <a:pt x="0" y="1068"/>
                  <a:pt x="634" y="1702"/>
                </a:cubicBezTo>
                <a:cubicBezTo>
                  <a:pt x="837" y="1894"/>
                  <a:pt x="1084" y="1980"/>
                  <a:pt x="1327" y="1980"/>
                </a:cubicBezTo>
                <a:cubicBezTo>
                  <a:pt x="1842" y="1980"/>
                  <a:pt x="2335" y="1591"/>
                  <a:pt x="2335" y="1001"/>
                </a:cubicBezTo>
                <a:cubicBezTo>
                  <a:pt x="2335" y="434"/>
                  <a:pt x="1902" y="1"/>
                  <a:pt x="1335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3" name="Google Shape;193;p18"/>
          <p:cNvSpPr/>
          <p:nvPr/>
        </p:nvSpPr>
        <p:spPr>
          <a:xfrm rot="1974084">
            <a:off x="8418015" y="3331733"/>
            <a:ext cx="254596" cy="218395"/>
          </a:xfrm>
          <a:custGeom>
            <a:rect b="b" l="l" r="r" t="t"/>
            <a:pathLst>
              <a:path extrusionOk="0" h="3119" w="3636">
                <a:moveTo>
                  <a:pt x="2068" y="0"/>
                </a:moveTo>
                <a:cubicBezTo>
                  <a:pt x="667" y="0"/>
                  <a:pt x="0" y="1668"/>
                  <a:pt x="967" y="2669"/>
                </a:cubicBezTo>
                <a:cubicBezTo>
                  <a:pt x="1278" y="2979"/>
                  <a:pt x="1664" y="3118"/>
                  <a:pt x="2045" y="3118"/>
                </a:cubicBezTo>
                <a:cubicBezTo>
                  <a:pt x="2851" y="3118"/>
                  <a:pt x="3636" y="2497"/>
                  <a:pt x="3636" y="1568"/>
                </a:cubicBezTo>
                <a:cubicBezTo>
                  <a:pt x="3636" y="701"/>
                  <a:pt x="2935" y="0"/>
                  <a:pt x="2068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4" name="Google Shape;194;p18"/>
          <p:cNvSpPr/>
          <p:nvPr/>
        </p:nvSpPr>
        <p:spPr>
          <a:xfrm flipH="1" rot="10711375">
            <a:off x="818846" y="4689190"/>
            <a:ext cx="226665" cy="226595"/>
          </a:xfrm>
          <a:custGeom>
            <a:rect b="b" l="l" r="r" t="t"/>
            <a:pathLst>
              <a:path extrusionOk="0" h="3236" w="3237">
                <a:moveTo>
                  <a:pt x="1602" y="0"/>
                </a:moveTo>
                <a:cubicBezTo>
                  <a:pt x="701" y="0"/>
                  <a:pt x="0" y="734"/>
                  <a:pt x="0" y="1635"/>
                </a:cubicBezTo>
                <a:cubicBezTo>
                  <a:pt x="0" y="2502"/>
                  <a:pt x="701" y="3236"/>
                  <a:pt x="1602" y="3236"/>
                </a:cubicBezTo>
                <a:cubicBezTo>
                  <a:pt x="2502" y="3236"/>
                  <a:pt x="3236" y="2502"/>
                  <a:pt x="3236" y="1635"/>
                </a:cubicBezTo>
                <a:cubicBezTo>
                  <a:pt x="3236" y="734"/>
                  <a:pt x="2502" y="0"/>
                  <a:pt x="1602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5" name="Google Shape;195;p18"/>
          <p:cNvSpPr/>
          <p:nvPr/>
        </p:nvSpPr>
        <p:spPr>
          <a:xfrm flipH="1" rot="10711375">
            <a:off x="1377767" y="1352020"/>
            <a:ext cx="343394" cy="292417"/>
          </a:xfrm>
          <a:custGeom>
            <a:rect b="b" l="l" r="r" t="t"/>
            <a:pathLst>
              <a:path extrusionOk="0" h="4176" w="4904">
                <a:moveTo>
                  <a:pt x="2802" y="0"/>
                </a:moveTo>
                <a:cubicBezTo>
                  <a:pt x="934" y="0"/>
                  <a:pt x="0" y="2235"/>
                  <a:pt x="1335" y="3570"/>
                </a:cubicBezTo>
                <a:cubicBezTo>
                  <a:pt x="1754" y="3989"/>
                  <a:pt x="2273" y="4176"/>
                  <a:pt x="2784" y="4176"/>
                </a:cubicBezTo>
                <a:cubicBezTo>
                  <a:pt x="3861" y="4176"/>
                  <a:pt x="4904" y="3346"/>
                  <a:pt x="4904" y="2102"/>
                </a:cubicBezTo>
                <a:cubicBezTo>
                  <a:pt x="4904" y="934"/>
                  <a:pt x="3970" y="0"/>
                  <a:pt x="2802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6" name="Google Shape;196;p18"/>
          <p:cNvSpPr/>
          <p:nvPr/>
        </p:nvSpPr>
        <p:spPr>
          <a:xfrm flipH="1" rot="10711375">
            <a:off x="860897" y="3600413"/>
            <a:ext cx="142567" cy="142567"/>
          </a:xfrm>
          <a:custGeom>
            <a:rect b="b" l="l" r="r" t="t"/>
            <a:pathLst>
              <a:path extrusionOk="0" h="2036" w="2036">
                <a:moveTo>
                  <a:pt x="1002" y="0"/>
                </a:moveTo>
                <a:cubicBezTo>
                  <a:pt x="468" y="0"/>
                  <a:pt x="1" y="467"/>
                  <a:pt x="1" y="1034"/>
                </a:cubicBezTo>
                <a:cubicBezTo>
                  <a:pt x="1" y="1602"/>
                  <a:pt x="468" y="2035"/>
                  <a:pt x="1002" y="2035"/>
                </a:cubicBezTo>
                <a:cubicBezTo>
                  <a:pt x="1569" y="2035"/>
                  <a:pt x="2036" y="1602"/>
                  <a:pt x="2036" y="1034"/>
                </a:cubicBezTo>
                <a:cubicBezTo>
                  <a:pt x="2036" y="467"/>
                  <a:pt x="1569" y="0"/>
                  <a:pt x="1002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7" name="Google Shape;197;p18"/>
          <p:cNvSpPr/>
          <p:nvPr/>
        </p:nvSpPr>
        <p:spPr>
          <a:xfrm rot="1431481">
            <a:off x="8392955" y="4176658"/>
            <a:ext cx="44465" cy="79477"/>
          </a:xfrm>
          <a:custGeom>
            <a:rect b="b" l="l" r="r" t="t"/>
            <a:pathLst>
              <a:path extrusionOk="0" h="1135" w="635">
                <a:moveTo>
                  <a:pt x="301" y="1"/>
                </a:moveTo>
                <a:cubicBezTo>
                  <a:pt x="134" y="1"/>
                  <a:pt x="1" y="134"/>
                  <a:pt x="1" y="301"/>
                </a:cubicBezTo>
                <a:lnTo>
                  <a:pt x="1" y="801"/>
                </a:lnTo>
                <a:cubicBezTo>
                  <a:pt x="1" y="902"/>
                  <a:pt x="34" y="968"/>
                  <a:pt x="101" y="1035"/>
                </a:cubicBezTo>
                <a:cubicBezTo>
                  <a:pt x="168" y="1102"/>
                  <a:pt x="234" y="1102"/>
                  <a:pt x="301" y="1135"/>
                </a:cubicBezTo>
                <a:cubicBezTo>
                  <a:pt x="501" y="1135"/>
                  <a:pt x="635" y="968"/>
                  <a:pt x="635" y="801"/>
                </a:cubicBezTo>
                <a:lnTo>
                  <a:pt x="635" y="301"/>
                </a:lnTo>
                <a:cubicBezTo>
                  <a:pt x="635" y="234"/>
                  <a:pt x="601" y="134"/>
                  <a:pt x="535" y="101"/>
                </a:cubicBezTo>
                <a:cubicBezTo>
                  <a:pt x="468" y="34"/>
                  <a:pt x="401" y="1"/>
                  <a:pt x="301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8" name="Google Shape;198;p18"/>
          <p:cNvSpPr/>
          <p:nvPr/>
        </p:nvSpPr>
        <p:spPr>
          <a:xfrm rot="1431481">
            <a:off x="8443428" y="4113757"/>
            <a:ext cx="46846" cy="46776"/>
          </a:xfrm>
          <a:custGeom>
            <a:rect b="b" l="l" r="r" t="t"/>
            <a:pathLst>
              <a:path extrusionOk="0" h="668" w="669">
                <a:moveTo>
                  <a:pt x="301" y="0"/>
                </a:moveTo>
                <a:cubicBezTo>
                  <a:pt x="268" y="0"/>
                  <a:pt x="234" y="33"/>
                  <a:pt x="201" y="33"/>
                </a:cubicBezTo>
                <a:cubicBezTo>
                  <a:pt x="134" y="33"/>
                  <a:pt x="101" y="67"/>
                  <a:pt x="101" y="100"/>
                </a:cubicBezTo>
                <a:lnTo>
                  <a:pt x="34" y="167"/>
                </a:lnTo>
                <a:cubicBezTo>
                  <a:pt x="1" y="200"/>
                  <a:pt x="1" y="267"/>
                  <a:pt x="1" y="334"/>
                </a:cubicBezTo>
                <a:lnTo>
                  <a:pt x="1" y="400"/>
                </a:lnTo>
                <a:cubicBezTo>
                  <a:pt x="1" y="467"/>
                  <a:pt x="34" y="500"/>
                  <a:pt x="68" y="534"/>
                </a:cubicBezTo>
                <a:lnTo>
                  <a:pt x="134" y="601"/>
                </a:lnTo>
                <a:cubicBezTo>
                  <a:pt x="134" y="634"/>
                  <a:pt x="168" y="634"/>
                  <a:pt x="234" y="667"/>
                </a:cubicBezTo>
                <a:lnTo>
                  <a:pt x="468" y="667"/>
                </a:lnTo>
                <a:cubicBezTo>
                  <a:pt x="501" y="634"/>
                  <a:pt x="535" y="634"/>
                  <a:pt x="568" y="601"/>
                </a:cubicBezTo>
                <a:lnTo>
                  <a:pt x="601" y="534"/>
                </a:lnTo>
                <a:cubicBezTo>
                  <a:pt x="635" y="467"/>
                  <a:pt x="668" y="434"/>
                  <a:pt x="668" y="367"/>
                </a:cubicBezTo>
                <a:lnTo>
                  <a:pt x="668" y="300"/>
                </a:lnTo>
                <a:cubicBezTo>
                  <a:pt x="635" y="234"/>
                  <a:pt x="601" y="167"/>
                  <a:pt x="568" y="134"/>
                </a:cubicBezTo>
                <a:lnTo>
                  <a:pt x="535" y="100"/>
                </a:lnTo>
                <a:cubicBezTo>
                  <a:pt x="501" y="67"/>
                  <a:pt x="468" y="33"/>
                  <a:pt x="435" y="33"/>
                </a:cubicBezTo>
                <a:cubicBezTo>
                  <a:pt x="401" y="33"/>
                  <a:pt x="335" y="0"/>
                  <a:pt x="301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9" name="Google Shape;199;p18"/>
          <p:cNvSpPr/>
          <p:nvPr/>
        </p:nvSpPr>
        <p:spPr>
          <a:xfrm rot="1431481">
            <a:off x="8419602" y="4054537"/>
            <a:ext cx="58470" cy="44465"/>
          </a:xfrm>
          <a:custGeom>
            <a:rect b="b" l="l" r="r" t="t"/>
            <a:pathLst>
              <a:path extrusionOk="0" h="635" w="835">
                <a:moveTo>
                  <a:pt x="434" y="1"/>
                </a:moveTo>
                <a:cubicBezTo>
                  <a:pt x="1" y="1"/>
                  <a:pt x="1" y="635"/>
                  <a:pt x="434" y="635"/>
                </a:cubicBezTo>
                <a:cubicBezTo>
                  <a:pt x="835" y="635"/>
                  <a:pt x="835" y="1"/>
                  <a:pt x="434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0" name="Google Shape;200;p18"/>
          <p:cNvSpPr/>
          <p:nvPr/>
        </p:nvSpPr>
        <p:spPr>
          <a:xfrm rot="1431481">
            <a:off x="8222758" y="4086241"/>
            <a:ext cx="49156" cy="60780"/>
          </a:xfrm>
          <a:custGeom>
            <a:rect b="b" l="l" r="r" t="t"/>
            <a:pathLst>
              <a:path extrusionOk="0" h="868" w="702">
                <a:moveTo>
                  <a:pt x="401" y="1"/>
                </a:moveTo>
                <a:cubicBezTo>
                  <a:pt x="334" y="1"/>
                  <a:pt x="301" y="34"/>
                  <a:pt x="234" y="67"/>
                </a:cubicBezTo>
                <a:lnTo>
                  <a:pt x="168" y="101"/>
                </a:lnTo>
                <a:cubicBezTo>
                  <a:pt x="134" y="134"/>
                  <a:pt x="101" y="201"/>
                  <a:pt x="101" y="234"/>
                </a:cubicBezTo>
                <a:lnTo>
                  <a:pt x="1" y="468"/>
                </a:lnTo>
                <a:cubicBezTo>
                  <a:pt x="1" y="501"/>
                  <a:pt x="1" y="568"/>
                  <a:pt x="1" y="601"/>
                </a:cubicBezTo>
                <a:cubicBezTo>
                  <a:pt x="1" y="635"/>
                  <a:pt x="34" y="668"/>
                  <a:pt x="34" y="701"/>
                </a:cubicBezTo>
                <a:cubicBezTo>
                  <a:pt x="68" y="735"/>
                  <a:pt x="101" y="768"/>
                  <a:pt x="134" y="801"/>
                </a:cubicBezTo>
                <a:cubicBezTo>
                  <a:pt x="168" y="835"/>
                  <a:pt x="201" y="835"/>
                  <a:pt x="234" y="868"/>
                </a:cubicBezTo>
                <a:lnTo>
                  <a:pt x="301" y="868"/>
                </a:lnTo>
                <a:cubicBezTo>
                  <a:pt x="368" y="868"/>
                  <a:pt x="434" y="835"/>
                  <a:pt x="468" y="801"/>
                </a:cubicBezTo>
                <a:lnTo>
                  <a:pt x="535" y="768"/>
                </a:lnTo>
                <a:cubicBezTo>
                  <a:pt x="568" y="735"/>
                  <a:pt x="601" y="668"/>
                  <a:pt x="601" y="635"/>
                </a:cubicBezTo>
                <a:lnTo>
                  <a:pt x="701" y="401"/>
                </a:lnTo>
                <a:cubicBezTo>
                  <a:pt x="701" y="368"/>
                  <a:pt x="701" y="301"/>
                  <a:pt x="701" y="268"/>
                </a:cubicBezTo>
                <a:cubicBezTo>
                  <a:pt x="701" y="234"/>
                  <a:pt x="701" y="201"/>
                  <a:pt x="668" y="168"/>
                </a:cubicBezTo>
                <a:cubicBezTo>
                  <a:pt x="635" y="134"/>
                  <a:pt x="635" y="101"/>
                  <a:pt x="568" y="67"/>
                </a:cubicBezTo>
                <a:cubicBezTo>
                  <a:pt x="568" y="34"/>
                  <a:pt x="535" y="34"/>
                  <a:pt x="468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1" name="Google Shape;201;p18"/>
          <p:cNvSpPr/>
          <p:nvPr/>
        </p:nvSpPr>
        <p:spPr>
          <a:xfrm rot="1431481">
            <a:off x="8275158" y="4029001"/>
            <a:ext cx="58400" cy="44465"/>
          </a:xfrm>
          <a:custGeom>
            <a:rect b="b" l="l" r="r" t="t"/>
            <a:pathLst>
              <a:path extrusionOk="0" h="635" w="834">
                <a:moveTo>
                  <a:pt x="434" y="0"/>
                </a:moveTo>
                <a:cubicBezTo>
                  <a:pt x="0" y="0"/>
                  <a:pt x="0" y="634"/>
                  <a:pt x="434" y="634"/>
                </a:cubicBezTo>
                <a:cubicBezTo>
                  <a:pt x="834" y="634"/>
                  <a:pt x="834" y="0"/>
                  <a:pt x="434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2" name="Google Shape;202;p18"/>
          <p:cNvSpPr/>
          <p:nvPr/>
        </p:nvSpPr>
        <p:spPr>
          <a:xfrm rot="593668">
            <a:off x="8127704" y="1288382"/>
            <a:ext cx="798904" cy="703391"/>
          </a:xfrm>
          <a:custGeom>
            <a:rect b="b" l="l" r="r" t="t"/>
            <a:pathLst>
              <a:path extrusionOk="0" h="10045" w="11409">
                <a:moveTo>
                  <a:pt x="3463" y="1"/>
                </a:moveTo>
                <a:cubicBezTo>
                  <a:pt x="3246" y="1"/>
                  <a:pt x="3055" y="137"/>
                  <a:pt x="2902" y="451"/>
                </a:cubicBezTo>
                <a:cubicBezTo>
                  <a:pt x="1768" y="2820"/>
                  <a:pt x="4437" y="6589"/>
                  <a:pt x="4437" y="6589"/>
                </a:cubicBezTo>
                <a:cubicBezTo>
                  <a:pt x="4437" y="6589"/>
                  <a:pt x="3225" y="5880"/>
                  <a:pt x="2360" y="5880"/>
                </a:cubicBezTo>
                <a:cubicBezTo>
                  <a:pt x="2305" y="5880"/>
                  <a:pt x="2253" y="5883"/>
                  <a:pt x="2202" y="5888"/>
                </a:cubicBezTo>
                <a:cubicBezTo>
                  <a:pt x="1301" y="5989"/>
                  <a:pt x="0" y="7556"/>
                  <a:pt x="2869" y="8991"/>
                </a:cubicBezTo>
                <a:cubicBezTo>
                  <a:pt x="4716" y="9882"/>
                  <a:pt x="6211" y="10044"/>
                  <a:pt x="7055" y="10044"/>
                </a:cubicBezTo>
                <a:cubicBezTo>
                  <a:pt x="7537" y="10044"/>
                  <a:pt x="7806" y="9991"/>
                  <a:pt x="7806" y="9991"/>
                </a:cubicBezTo>
                <a:cubicBezTo>
                  <a:pt x="10307" y="8824"/>
                  <a:pt x="11408" y="4321"/>
                  <a:pt x="9574" y="4087"/>
                </a:cubicBezTo>
                <a:cubicBezTo>
                  <a:pt x="9485" y="4076"/>
                  <a:pt x="9397" y="4070"/>
                  <a:pt x="9310" y="4070"/>
                </a:cubicBezTo>
                <a:cubicBezTo>
                  <a:pt x="8374" y="4070"/>
                  <a:pt x="7519" y="4706"/>
                  <a:pt x="7305" y="5622"/>
                </a:cubicBezTo>
                <a:cubicBezTo>
                  <a:pt x="7305" y="5622"/>
                  <a:pt x="4857" y="1"/>
                  <a:pt x="3463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3" name="Google Shape;203;p18"/>
          <p:cNvSpPr/>
          <p:nvPr/>
        </p:nvSpPr>
        <p:spPr>
          <a:xfrm rot="593668">
            <a:off x="8479087" y="1686448"/>
            <a:ext cx="191376" cy="341017"/>
          </a:xfrm>
          <a:custGeom>
            <a:rect b="b" l="l" r="r" t="t"/>
            <a:pathLst>
              <a:path extrusionOk="0" h="4870" w="2733">
                <a:moveTo>
                  <a:pt x="531" y="0"/>
                </a:moveTo>
                <a:cubicBezTo>
                  <a:pt x="266" y="0"/>
                  <a:pt x="1" y="241"/>
                  <a:pt x="131" y="567"/>
                </a:cubicBezTo>
                <a:lnTo>
                  <a:pt x="1865" y="4636"/>
                </a:lnTo>
                <a:cubicBezTo>
                  <a:pt x="1932" y="4770"/>
                  <a:pt x="2099" y="4870"/>
                  <a:pt x="2266" y="4870"/>
                </a:cubicBezTo>
                <a:cubicBezTo>
                  <a:pt x="2299" y="4870"/>
                  <a:pt x="2366" y="4870"/>
                  <a:pt x="2432" y="4836"/>
                </a:cubicBezTo>
                <a:cubicBezTo>
                  <a:pt x="2633" y="4770"/>
                  <a:pt x="2733" y="4503"/>
                  <a:pt x="2633" y="4303"/>
                </a:cubicBezTo>
                <a:lnTo>
                  <a:pt x="898" y="233"/>
                </a:lnTo>
                <a:cubicBezTo>
                  <a:pt x="816" y="70"/>
                  <a:pt x="674" y="0"/>
                  <a:pt x="531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4" name="Google Shape;204;p18"/>
          <p:cNvSpPr/>
          <p:nvPr/>
        </p:nvSpPr>
        <p:spPr>
          <a:xfrm rot="593668">
            <a:off x="8367703" y="1715625"/>
            <a:ext cx="380371" cy="255028"/>
          </a:xfrm>
          <a:custGeom>
            <a:rect b="b" l="l" r="r" t="t"/>
            <a:pathLst>
              <a:path extrusionOk="0" h="3642" w="5432">
                <a:moveTo>
                  <a:pt x="4877" y="1"/>
                </a:moveTo>
                <a:cubicBezTo>
                  <a:pt x="4738" y="1"/>
                  <a:pt x="4599" y="71"/>
                  <a:pt x="4520" y="239"/>
                </a:cubicBezTo>
                <a:lnTo>
                  <a:pt x="3320" y="2741"/>
                </a:lnTo>
                <a:lnTo>
                  <a:pt x="718" y="1940"/>
                </a:lnTo>
                <a:cubicBezTo>
                  <a:pt x="671" y="1925"/>
                  <a:pt x="626" y="1918"/>
                  <a:pt x="584" y="1918"/>
                </a:cubicBezTo>
                <a:cubicBezTo>
                  <a:pt x="174" y="1918"/>
                  <a:pt x="0" y="2590"/>
                  <a:pt x="484" y="2741"/>
                </a:cubicBezTo>
                <a:lnTo>
                  <a:pt x="3420" y="3641"/>
                </a:lnTo>
                <a:lnTo>
                  <a:pt x="3520" y="3641"/>
                </a:lnTo>
                <a:cubicBezTo>
                  <a:pt x="3686" y="3641"/>
                  <a:pt x="3853" y="3541"/>
                  <a:pt x="3920" y="3408"/>
                </a:cubicBezTo>
                <a:lnTo>
                  <a:pt x="5254" y="606"/>
                </a:lnTo>
                <a:cubicBezTo>
                  <a:pt x="5431" y="274"/>
                  <a:pt x="5153" y="1"/>
                  <a:pt x="4877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5" name="Google Shape;205;p18"/>
          <p:cNvSpPr/>
          <p:nvPr/>
        </p:nvSpPr>
        <p:spPr>
          <a:xfrm rot="593668">
            <a:off x="8455975" y="1476174"/>
            <a:ext cx="53848" cy="60221"/>
          </a:xfrm>
          <a:custGeom>
            <a:rect b="b" l="l" r="r" t="t"/>
            <a:pathLst>
              <a:path extrusionOk="0" h="860" w="769">
                <a:moveTo>
                  <a:pt x="268" y="1"/>
                </a:moveTo>
                <a:cubicBezTo>
                  <a:pt x="234" y="1"/>
                  <a:pt x="168" y="34"/>
                  <a:pt x="134" y="34"/>
                </a:cubicBezTo>
                <a:lnTo>
                  <a:pt x="68" y="101"/>
                </a:lnTo>
                <a:cubicBezTo>
                  <a:pt x="34" y="134"/>
                  <a:pt x="34" y="167"/>
                  <a:pt x="1" y="234"/>
                </a:cubicBezTo>
                <a:lnTo>
                  <a:pt x="1" y="301"/>
                </a:lnTo>
                <a:cubicBezTo>
                  <a:pt x="1" y="368"/>
                  <a:pt x="34" y="434"/>
                  <a:pt x="34" y="468"/>
                </a:cubicBezTo>
                <a:lnTo>
                  <a:pt x="168" y="701"/>
                </a:lnTo>
                <a:cubicBezTo>
                  <a:pt x="201" y="734"/>
                  <a:pt x="234" y="768"/>
                  <a:pt x="268" y="801"/>
                </a:cubicBezTo>
                <a:cubicBezTo>
                  <a:pt x="301" y="835"/>
                  <a:pt x="334" y="835"/>
                  <a:pt x="368" y="835"/>
                </a:cubicBezTo>
                <a:cubicBezTo>
                  <a:pt x="384" y="851"/>
                  <a:pt x="401" y="860"/>
                  <a:pt x="422" y="860"/>
                </a:cubicBezTo>
                <a:cubicBezTo>
                  <a:pt x="443" y="860"/>
                  <a:pt x="468" y="851"/>
                  <a:pt x="501" y="835"/>
                </a:cubicBezTo>
                <a:cubicBezTo>
                  <a:pt x="535" y="835"/>
                  <a:pt x="568" y="835"/>
                  <a:pt x="601" y="801"/>
                </a:cubicBezTo>
                <a:lnTo>
                  <a:pt x="668" y="768"/>
                </a:lnTo>
                <a:cubicBezTo>
                  <a:pt x="701" y="734"/>
                  <a:pt x="735" y="668"/>
                  <a:pt x="735" y="634"/>
                </a:cubicBezTo>
                <a:lnTo>
                  <a:pt x="735" y="534"/>
                </a:lnTo>
                <a:cubicBezTo>
                  <a:pt x="768" y="468"/>
                  <a:pt x="735" y="434"/>
                  <a:pt x="701" y="368"/>
                </a:cubicBezTo>
                <a:cubicBezTo>
                  <a:pt x="668" y="301"/>
                  <a:pt x="601" y="234"/>
                  <a:pt x="568" y="167"/>
                </a:cubicBezTo>
                <a:cubicBezTo>
                  <a:pt x="568" y="134"/>
                  <a:pt x="535" y="101"/>
                  <a:pt x="501" y="67"/>
                </a:cubicBezTo>
                <a:cubicBezTo>
                  <a:pt x="468" y="34"/>
                  <a:pt x="434" y="34"/>
                  <a:pt x="401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6" name="Google Shape;206;p18"/>
          <p:cNvSpPr/>
          <p:nvPr/>
        </p:nvSpPr>
        <p:spPr>
          <a:xfrm rot="593668">
            <a:off x="8468470" y="1426464"/>
            <a:ext cx="58470" cy="44465"/>
          </a:xfrm>
          <a:custGeom>
            <a:rect b="b" l="l" r="r" t="t"/>
            <a:pathLst>
              <a:path extrusionOk="0" h="635" w="835">
                <a:moveTo>
                  <a:pt x="434" y="1"/>
                </a:moveTo>
                <a:cubicBezTo>
                  <a:pt x="0" y="1"/>
                  <a:pt x="0" y="635"/>
                  <a:pt x="434" y="635"/>
                </a:cubicBezTo>
                <a:cubicBezTo>
                  <a:pt x="834" y="635"/>
                  <a:pt x="834" y="1"/>
                  <a:pt x="434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7" name="Google Shape;207;p18"/>
          <p:cNvSpPr/>
          <p:nvPr/>
        </p:nvSpPr>
        <p:spPr>
          <a:xfrm rot="593668">
            <a:off x="8410252" y="1352338"/>
            <a:ext cx="58470" cy="44395"/>
          </a:xfrm>
          <a:custGeom>
            <a:rect b="b" l="l" r="r" t="t"/>
            <a:pathLst>
              <a:path extrusionOk="0" h="634" w="835">
                <a:moveTo>
                  <a:pt x="434" y="0"/>
                </a:moveTo>
                <a:cubicBezTo>
                  <a:pt x="0" y="0"/>
                  <a:pt x="0" y="634"/>
                  <a:pt x="434" y="634"/>
                </a:cubicBezTo>
                <a:cubicBezTo>
                  <a:pt x="834" y="634"/>
                  <a:pt x="834" y="0"/>
                  <a:pt x="434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8" name="Google Shape;208;p18"/>
          <p:cNvSpPr/>
          <p:nvPr/>
        </p:nvSpPr>
        <p:spPr>
          <a:xfrm rot="593668">
            <a:off x="8300743" y="1732802"/>
            <a:ext cx="65472" cy="50837"/>
          </a:xfrm>
          <a:custGeom>
            <a:rect b="b" l="l" r="r" t="t"/>
            <a:pathLst>
              <a:path extrusionOk="0" h="726" w="935">
                <a:moveTo>
                  <a:pt x="313" y="0"/>
                </a:moveTo>
                <a:cubicBezTo>
                  <a:pt x="292" y="0"/>
                  <a:pt x="267" y="9"/>
                  <a:pt x="234" y="25"/>
                </a:cubicBezTo>
                <a:cubicBezTo>
                  <a:pt x="200" y="25"/>
                  <a:pt x="167" y="25"/>
                  <a:pt x="133" y="59"/>
                </a:cubicBezTo>
                <a:cubicBezTo>
                  <a:pt x="100" y="59"/>
                  <a:pt x="67" y="92"/>
                  <a:pt x="33" y="126"/>
                </a:cubicBezTo>
                <a:cubicBezTo>
                  <a:pt x="0" y="159"/>
                  <a:pt x="0" y="192"/>
                  <a:pt x="0" y="259"/>
                </a:cubicBezTo>
                <a:lnTo>
                  <a:pt x="0" y="326"/>
                </a:lnTo>
                <a:cubicBezTo>
                  <a:pt x="0" y="392"/>
                  <a:pt x="0" y="426"/>
                  <a:pt x="33" y="492"/>
                </a:cubicBezTo>
                <a:lnTo>
                  <a:pt x="67" y="559"/>
                </a:lnTo>
                <a:cubicBezTo>
                  <a:pt x="133" y="593"/>
                  <a:pt x="167" y="626"/>
                  <a:pt x="234" y="626"/>
                </a:cubicBezTo>
                <a:lnTo>
                  <a:pt x="534" y="726"/>
                </a:lnTo>
                <a:lnTo>
                  <a:pt x="667" y="726"/>
                </a:lnTo>
                <a:cubicBezTo>
                  <a:pt x="701" y="726"/>
                  <a:pt x="734" y="693"/>
                  <a:pt x="767" y="693"/>
                </a:cubicBezTo>
                <a:cubicBezTo>
                  <a:pt x="801" y="659"/>
                  <a:pt x="834" y="626"/>
                  <a:pt x="867" y="593"/>
                </a:cubicBezTo>
                <a:cubicBezTo>
                  <a:pt x="901" y="559"/>
                  <a:pt x="901" y="526"/>
                  <a:pt x="901" y="492"/>
                </a:cubicBezTo>
                <a:lnTo>
                  <a:pt x="901" y="426"/>
                </a:lnTo>
                <a:cubicBezTo>
                  <a:pt x="934" y="359"/>
                  <a:pt x="901" y="292"/>
                  <a:pt x="867" y="259"/>
                </a:cubicBezTo>
                <a:lnTo>
                  <a:pt x="834" y="192"/>
                </a:lnTo>
                <a:cubicBezTo>
                  <a:pt x="801" y="159"/>
                  <a:pt x="734" y="126"/>
                  <a:pt x="701" y="126"/>
                </a:cubicBezTo>
                <a:lnTo>
                  <a:pt x="367" y="25"/>
                </a:lnTo>
                <a:cubicBezTo>
                  <a:pt x="350" y="9"/>
                  <a:pt x="334" y="0"/>
                  <a:pt x="313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9" name="Google Shape;209;p18"/>
          <p:cNvSpPr/>
          <p:nvPr/>
        </p:nvSpPr>
        <p:spPr>
          <a:xfrm rot="593668">
            <a:off x="8211356" y="1704115"/>
            <a:ext cx="58470" cy="44465"/>
          </a:xfrm>
          <a:custGeom>
            <a:rect b="b" l="l" r="r" t="t"/>
            <a:pathLst>
              <a:path extrusionOk="0" h="635" w="835">
                <a:moveTo>
                  <a:pt x="401" y="0"/>
                </a:moveTo>
                <a:cubicBezTo>
                  <a:pt x="1" y="0"/>
                  <a:pt x="1" y="634"/>
                  <a:pt x="401" y="634"/>
                </a:cubicBezTo>
                <a:cubicBezTo>
                  <a:pt x="835" y="634"/>
                  <a:pt x="835" y="0"/>
                  <a:pt x="401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0" name="Google Shape;210;p18"/>
          <p:cNvSpPr/>
          <p:nvPr/>
        </p:nvSpPr>
        <p:spPr>
          <a:xfrm rot="593668">
            <a:off x="8765815" y="1665617"/>
            <a:ext cx="58470" cy="44465"/>
          </a:xfrm>
          <a:custGeom>
            <a:rect b="b" l="l" r="r" t="t"/>
            <a:pathLst>
              <a:path extrusionOk="0" h="635" w="835">
                <a:moveTo>
                  <a:pt x="401" y="1"/>
                </a:moveTo>
                <a:cubicBezTo>
                  <a:pt x="0" y="1"/>
                  <a:pt x="0" y="635"/>
                  <a:pt x="401" y="635"/>
                </a:cubicBezTo>
                <a:cubicBezTo>
                  <a:pt x="834" y="635"/>
                  <a:pt x="834" y="1"/>
                  <a:pt x="401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1" name="Google Shape;211;p18"/>
          <p:cNvSpPr/>
          <p:nvPr/>
        </p:nvSpPr>
        <p:spPr>
          <a:xfrm flipH="1" rot="6193412">
            <a:off x="519564" y="2154548"/>
            <a:ext cx="647070" cy="601696"/>
          </a:xfrm>
          <a:custGeom>
            <a:rect b="b" l="l" r="r" t="t"/>
            <a:pathLst>
              <a:path extrusionOk="0" h="8593" w="9241">
                <a:moveTo>
                  <a:pt x="4665" y="0"/>
                </a:moveTo>
                <a:cubicBezTo>
                  <a:pt x="3206" y="0"/>
                  <a:pt x="1630" y="588"/>
                  <a:pt x="968" y="1250"/>
                </a:cubicBezTo>
                <a:cubicBezTo>
                  <a:pt x="301" y="2351"/>
                  <a:pt x="0" y="3619"/>
                  <a:pt x="67" y="4920"/>
                </a:cubicBezTo>
                <a:cubicBezTo>
                  <a:pt x="188" y="6192"/>
                  <a:pt x="750" y="6865"/>
                  <a:pt x="1344" y="6865"/>
                </a:cubicBezTo>
                <a:cubicBezTo>
                  <a:pt x="1731" y="6865"/>
                  <a:pt x="2133" y="6579"/>
                  <a:pt x="2435" y="5987"/>
                </a:cubicBezTo>
                <a:cubicBezTo>
                  <a:pt x="2435" y="5987"/>
                  <a:pt x="3939" y="8593"/>
                  <a:pt x="5903" y="8593"/>
                </a:cubicBezTo>
                <a:cubicBezTo>
                  <a:pt x="6205" y="8593"/>
                  <a:pt x="6518" y="8531"/>
                  <a:pt x="6839" y="8389"/>
                </a:cubicBezTo>
                <a:cubicBezTo>
                  <a:pt x="9240" y="7288"/>
                  <a:pt x="5738" y="3652"/>
                  <a:pt x="5738" y="3652"/>
                </a:cubicBezTo>
                <a:cubicBezTo>
                  <a:pt x="5738" y="3652"/>
                  <a:pt x="8573" y="3352"/>
                  <a:pt x="7339" y="1250"/>
                </a:cubicBezTo>
                <a:cubicBezTo>
                  <a:pt x="6820" y="341"/>
                  <a:pt x="5776" y="0"/>
                  <a:pt x="4665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2" name="Google Shape;212;p18"/>
          <p:cNvSpPr/>
          <p:nvPr/>
        </p:nvSpPr>
        <p:spPr>
          <a:xfrm flipH="1" rot="6193412">
            <a:off x="658588" y="2355482"/>
            <a:ext cx="397023" cy="410327"/>
          </a:xfrm>
          <a:custGeom>
            <a:rect b="b" l="l" r="r" t="t"/>
            <a:pathLst>
              <a:path extrusionOk="0" h="5860" w="5670">
                <a:moveTo>
                  <a:pt x="591" y="0"/>
                </a:moveTo>
                <a:cubicBezTo>
                  <a:pt x="279" y="0"/>
                  <a:pt x="0" y="399"/>
                  <a:pt x="299" y="723"/>
                </a:cubicBezTo>
                <a:lnTo>
                  <a:pt x="4903" y="5726"/>
                </a:lnTo>
                <a:cubicBezTo>
                  <a:pt x="5003" y="5826"/>
                  <a:pt x="5103" y="5860"/>
                  <a:pt x="5203" y="5860"/>
                </a:cubicBezTo>
                <a:cubicBezTo>
                  <a:pt x="5303" y="5860"/>
                  <a:pt x="5403" y="5826"/>
                  <a:pt x="5470" y="5759"/>
                </a:cubicBezTo>
                <a:cubicBezTo>
                  <a:pt x="5637" y="5593"/>
                  <a:pt x="5670" y="5359"/>
                  <a:pt x="5503" y="5192"/>
                </a:cubicBezTo>
                <a:lnTo>
                  <a:pt x="900" y="155"/>
                </a:lnTo>
                <a:cubicBezTo>
                  <a:pt x="807" y="46"/>
                  <a:pt x="697" y="0"/>
                  <a:pt x="591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3" name="Google Shape;213;p18"/>
          <p:cNvSpPr/>
          <p:nvPr/>
        </p:nvSpPr>
        <p:spPr>
          <a:xfrm flipH="1" rot="6193412">
            <a:off x="716487" y="2398574"/>
            <a:ext cx="356690" cy="282747"/>
          </a:xfrm>
          <a:custGeom>
            <a:rect b="b" l="l" r="r" t="t"/>
            <a:pathLst>
              <a:path extrusionOk="0" h="4038" w="5094">
                <a:moveTo>
                  <a:pt x="4503" y="1"/>
                </a:moveTo>
                <a:cubicBezTo>
                  <a:pt x="4493" y="1"/>
                  <a:pt x="4482" y="1"/>
                  <a:pt x="4471" y="2"/>
                </a:cubicBezTo>
                <a:lnTo>
                  <a:pt x="568" y="335"/>
                </a:lnTo>
                <a:cubicBezTo>
                  <a:pt x="368" y="369"/>
                  <a:pt x="201" y="535"/>
                  <a:pt x="201" y="736"/>
                </a:cubicBezTo>
                <a:lnTo>
                  <a:pt x="34" y="3571"/>
                </a:lnTo>
                <a:cubicBezTo>
                  <a:pt x="1" y="3804"/>
                  <a:pt x="201" y="4005"/>
                  <a:pt x="401" y="4038"/>
                </a:cubicBezTo>
                <a:lnTo>
                  <a:pt x="434" y="4038"/>
                </a:lnTo>
                <a:cubicBezTo>
                  <a:pt x="668" y="4038"/>
                  <a:pt x="835" y="3871"/>
                  <a:pt x="868" y="3638"/>
                </a:cubicBezTo>
                <a:lnTo>
                  <a:pt x="1001" y="1136"/>
                </a:lnTo>
                <a:lnTo>
                  <a:pt x="4537" y="836"/>
                </a:lnTo>
                <a:cubicBezTo>
                  <a:pt x="5093" y="803"/>
                  <a:pt x="5040" y="1"/>
                  <a:pt x="450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4" name="Google Shape;214;p18"/>
          <p:cNvSpPr/>
          <p:nvPr/>
        </p:nvSpPr>
        <p:spPr>
          <a:xfrm flipH="1" rot="6193412">
            <a:off x="732033" y="2258554"/>
            <a:ext cx="60849" cy="65470"/>
          </a:xfrm>
          <a:custGeom>
            <a:rect b="b" l="l" r="r" t="t"/>
            <a:pathLst>
              <a:path extrusionOk="0" h="935" w="869">
                <a:moveTo>
                  <a:pt x="334" y="1"/>
                </a:moveTo>
                <a:cubicBezTo>
                  <a:pt x="268" y="1"/>
                  <a:pt x="234" y="34"/>
                  <a:pt x="201" y="34"/>
                </a:cubicBezTo>
                <a:cubicBezTo>
                  <a:pt x="168" y="34"/>
                  <a:pt x="134" y="67"/>
                  <a:pt x="101" y="101"/>
                </a:cubicBezTo>
                <a:lnTo>
                  <a:pt x="34" y="167"/>
                </a:lnTo>
                <a:cubicBezTo>
                  <a:pt x="34" y="201"/>
                  <a:pt x="1" y="268"/>
                  <a:pt x="1" y="334"/>
                </a:cubicBezTo>
                <a:lnTo>
                  <a:pt x="1" y="401"/>
                </a:lnTo>
                <a:cubicBezTo>
                  <a:pt x="34" y="468"/>
                  <a:pt x="34" y="501"/>
                  <a:pt x="101" y="534"/>
                </a:cubicBezTo>
                <a:lnTo>
                  <a:pt x="334" y="835"/>
                </a:lnTo>
                <a:cubicBezTo>
                  <a:pt x="334" y="868"/>
                  <a:pt x="368" y="901"/>
                  <a:pt x="434" y="901"/>
                </a:cubicBezTo>
                <a:cubicBezTo>
                  <a:pt x="468" y="901"/>
                  <a:pt x="501" y="935"/>
                  <a:pt x="534" y="935"/>
                </a:cubicBezTo>
                <a:cubicBezTo>
                  <a:pt x="601" y="935"/>
                  <a:pt x="635" y="901"/>
                  <a:pt x="668" y="901"/>
                </a:cubicBezTo>
                <a:cubicBezTo>
                  <a:pt x="701" y="868"/>
                  <a:pt x="735" y="868"/>
                  <a:pt x="768" y="835"/>
                </a:cubicBezTo>
                <a:lnTo>
                  <a:pt x="801" y="768"/>
                </a:lnTo>
                <a:cubicBezTo>
                  <a:pt x="835" y="735"/>
                  <a:pt x="868" y="668"/>
                  <a:pt x="868" y="601"/>
                </a:cubicBezTo>
                <a:lnTo>
                  <a:pt x="868" y="534"/>
                </a:lnTo>
                <a:cubicBezTo>
                  <a:pt x="835" y="468"/>
                  <a:pt x="801" y="434"/>
                  <a:pt x="768" y="401"/>
                </a:cubicBezTo>
                <a:lnTo>
                  <a:pt x="534" y="101"/>
                </a:lnTo>
                <a:cubicBezTo>
                  <a:pt x="501" y="67"/>
                  <a:pt x="468" y="34"/>
                  <a:pt x="434" y="34"/>
                </a:cubicBezTo>
                <a:cubicBezTo>
                  <a:pt x="401" y="34"/>
                  <a:pt x="368" y="1"/>
                  <a:pt x="334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5" name="Google Shape;215;p18"/>
          <p:cNvSpPr/>
          <p:nvPr/>
        </p:nvSpPr>
        <p:spPr>
          <a:xfrm flipH="1" rot="6193412">
            <a:off x="795494" y="2330368"/>
            <a:ext cx="44464" cy="46214"/>
          </a:xfrm>
          <a:custGeom>
            <a:rect b="b" l="l" r="r" t="t"/>
            <a:pathLst>
              <a:path extrusionOk="0" h="660" w="635">
                <a:moveTo>
                  <a:pt x="268" y="1"/>
                </a:moveTo>
                <a:cubicBezTo>
                  <a:pt x="234" y="1"/>
                  <a:pt x="201" y="1"/>
                  <a:pt x="134" y="34"/>
                </a:cubicBezTo>
                <a:lnTo>
                  <a:pt x="101" y="101"/>
                </a:lnTo>
                <a:cubicBezTo>
                  <a:pt x="67" y="134"/>
                  <a:pt x="34" y="168"/>
                  <a:pt x="1" y="234"/>
                </a:cubicBezTo>
                <a:lnTo>
                  <a:pt x="1" y="301"/>
                </a:lnTo>
                <a:cubicBezTo>
                  <a:pt x="1" y="368"/>
                  <a:pt x="34" y="434"/>
                  <a:pt x="67" y="468"/>
                </a:cubicBezTo>
                <a:lnTo>
                  <a:pt x="67" y="501"/>
                </a:lnTo>
                <a:cubicBezTo>
                  <a:pt x="67" y="534"/>
                  <a:pt x="101" y="568"/>
                  <a:pt x="134" y="601"/>
                </a:cubicBezTo>
                <a:cubicBezTo>
                  <a:pt x="167" y="601"/>
                  <a:pt x="201" y="635"/>
                  <a:pt x="234" y="635"/>
                </a:cubicBezTo>
                <a:cubicBezTo>
                  <a:pt x="251" y="651"/>
                  <a:pt x="276" y="660"/>
                  <a:pt x="301" y="660"/>
                </a:cubicBezTo>
                <a:cubicBezTo>
                  <a:pt x="326" y="660"/>
                  <a:pt x="351" y="651"/>
                  <a:pt x="368" y="635"/>
                </a:cubicBezTo>
                <a:cubicBezTo>
                  <a:pt x="401" y="635"/>
                  <a:pt x="434" y="635"/>
                  <a:pt x="468" y="601"/>
                </a:cubicBezTo>
                <a:lnTo>
                  <a:pt x="534" y="568"/>
                </a:lnTo>
                <a:cubicBezTo>
                  <a:pt x="568" y="534"/>
                  <a:pt x="601" y="468"/>
                  <a:pt x="634" y="434"/>
                </a:cubicBezTo>
                <a:lnTo>
                  <a:pt x="634" y="334"/>
                </a:lnTo>
                <a:cubicBezTo>
                  <a:pt x="634" y="268"/>
                  <a:pt x="601" y="234"/>
                  <a:pt x="568" y="168"/>
                </a:cubicBezTo>
                <a:lnTo>
                  <a:pt x="568" y="134"/>
                </a:lnTo>
                <a:cubicBezTo>
                  <a:pt x="568" y="101"/>
                  <a:pt x="534" y="67"/>
                  <a:pt x="501" y="67"/>
                </a:cubicBezTo>
                <a:cubicBezTo>
                  <a:pt x="468" y="34"/>
                  <a:pt x="434" y="1"/>
                  <a:pt x="401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6" name="Google Shape;216;p18"/>
          <p:cNvSpPr/>
          <p:nvPr/>
        </p:nvSpPr>
        <p:spPr>
          <a:xfrm flipH="1" rot="6193412">
            <a:off x="961158" y="2339441"/>
            <a:ext cx="58468" cy="46774"/>
          </a:xfrm>
          <a:custGeom>
            <a:rect b="b" l="l" r="r" t="t"/>
            <a:pathLst>
              <a:path extrusionOk="0" h="668" w="835">
                <a:moveTo>
                  <a:pt x="501" y="1"/>
                </a:moveTo>
                <a:cubicBezTo>
                  <a:pt x="434" y="1"/>
                  <a:pt x="401" y="1"/>
                  <a:pt x="334" y="34"/>
                </a:cubicBezTo>
                <a:lnTo>
                  <a:pt x="167" y="101"/>
                </a:lnTo>
                <a:cubicBezTo>
                  <a:pt x="134" y="134"/>
                  <a:pt x="100" y="167"/>
                  <a:pt x="100" y="201"/>
                </a:cubicBezTo>
                <a:cubicBezTo>
                  <a:pt x="67" y="201"/>
                  <a:pt x="34" y="234"/>
                  <a:pt x="34" y="301"/>
                </a:cubicBezTo>
                <a:cubicBezTo>
                  <a:pt x="0" y="334"/>
                  <a:pt x="0" y="368"/>
                  <a:pt x="34" y="401"/>
                </a:cubicBezTo>
                <a:cubicBezTo>
                  <a:pt x="34" y="468"/>
                  <a:pt x="34" y="501"/>
                  <a:pt x="67" y="534"/>
                </a:cubicBezTo>
                <a:lnTo>
                  <a:pt x="100" y="601"/>
                </a:lnTo>
                <a:cubicBezTo>
                  <a:pt x="167" y="634"/>
                  <a:pt x="200" y="668"/>
                  <a:pt x="267" y="668"/>
                </a:cubicBezTo>
                <a:lnTo>
                  <a:pt x="334" y="668"/>
                </a:lnTo>
                <a:cubicBezTo>
                  <a:pt x="401" y="668"/>
                  <a:pt x="434" y="668"/>
                  <a:pt x="501" y="634"/>
                </a:cubicBezTo>
                <a:lnTo>
                  <a:pt x="667" y="568"/>
                </a:lnTo>
                <a:cubicBezTo>
                  <a:pt x="701" y="534"/>
                  <a:pt x="734" y="501"/>
                  <a:pt x="767" y="468"/>
                </a:cubicBezTo>
                <a:cubicBezTo>
                  <a:pt x="801" y="434"/>
                  <a:pt x="801" y="401"/>
                  <a:pt x="801" y="368"/>
                </a:cubicBezTo>
                <a:cubicBezTo>
                  <a:pt x="834" y="334"/>
                  <a:pt x="834" y="268"/>
                  <a:pt x="801" y="234"/>
                </a:cubicBezTo>
                <a:cubicBezTo>
                  <a:pt x="801" y="201"/>
                  <a:pt x="801" y="167"/>
                  <a:pt x="767" y="134"/>
                </a:cubicBezTo>
                <a:lnTo>
                  <a:pt x="734" y="67"/>
                </a:lnTo>
                <a:cubicBezTo>
                  <a:pt x="701" y="34"/>
                  <a:pt x="634" y="1"/>
                  <a:pt x="601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7" name="Google Shape;217;p18"/>
          <p:cNvSpPr/>
          <p:nvPr/>
        </p:nvSpPr>
        <p:spPr>
          <a:xfrm flipH="1" rot="6193412">
            <a:off x="1019166" y="2319451"/>
            <a:ext cx="58468" cy="42083"/>
          </a:xfrm>
          <a:custGeom>
            <a:rect b="b" l="l" r="r" t="t"/>
            <a:pathLst>
              <a:path extrusionOk="0" h="601" w="835">
                <a:moveTo>
                  <a:pt x="434" y="0"/>
                </a:moveTo>
                <a:cubicBezTo>
                  <a:pt x="1" y="0"/>
                  <a:pt x="1" y="601"/>
                  <a:pt x="434" y="601"/>
                </a:cubicBezTo>
                <a:cubicBezTo>
                  <a:pt x="835" y="601"/>
                  <a:pt x="835" y="0"/>
                  <a:pt x="434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8" name="Google Shape;218;p18"/>
          <p:cNvSpPr/>
          <p:nvPr/>
        </p:nvSpPr>
        <p:spPr>
          <a:xfrm flipH="1" rot="6193412">
            <a:off x="673128" y="2495348"/>
            <a:ext cx="51396" cy="51466"/>
          </a:xfrm>
          <a:custGeom>
            <a:rect b="b" l="l" r="r" t="t"/>
            <a:pathLst>
              <a:path extrusionOk="0" h="735" w="734">
                <a:moveTo>
                  <a:pt x="334" y="0"/>
                </a:moveTo>
                <a:cubicBezTo>
                  <a:pt x="267" y="0"/>
                  <a:pt x="234" y="0"/>
                  <a:pt x="200" y="34"/>
                </a:cubicBezTo>
                <a:cubicBezTo>
                  <a:pt x="167" y="34"/>
                  <a:pt x="133" y="67"/>
                  <a:pt x="100" y="100"/>
                </a:cubicBezTo>
                <a:lnTo>
                  <a:pt x="33" y="167"/>
                </a:lnTo>
                <a:cubicBezTo>
                  <a:pt x="33" y="200"/>
                  <a:pt x="0" y="267"/>
                  <a:pt x="0" y="300"/>
                </a:cubicBezTo>
                <a:lnTo>
                  <a:pt x="0" y="400"/>
                </a:lnTo>
                <a:cubicBezTo>
                  <a:pt x="33" y="434"/>
                  <a:pt x="33" y="501"/>
                  <a:pt x="100" y="534"/>
                </a:cubicBezTo>
                <a:lnTo>
                  <a:pt x="200" y="667"/>
                </a:lnTo>
                <a:cubicBezTo>
                  <a:pt x="200" y="667"/>
                  <a:pt x="234" y="701"/>
                  <a:pt x="300" y="734"/>
                </a:cubicBezTo>
                <a:lnTo>
                  <a:pt x="534" y="734"/>
                </a:lnTo>
                <a:cubicBezTo>
                  <a:pt x="567" y="701"/>
                  <a:pt x="600" y="667"/>
                  <a:pt x="634" y="667"/>
                </a:cubicBezTo>
                <a:lnTo>
                  <a:pt x="667" y="601"/>
                </a:lnTo>
                <a:cubicBezTo>
                  <a:pt x="701" y="534"/>
                  <a:pt x="734" y="501"/>
                  <a:pt x="734" y="434"/>
                </a:cubicBezTo>
                <a:lnTo>
                  <a:pt x="734" y="334"/>
                </a:lnTo>
                <a:cubicBezTo>
                  <a:pt x="701" y="300"/>
                  <a:pt x="667" y="234"/>
                  <a:pt x="634" y="200"/>
                </a:cubicBezTo>
                <a:lnTo>
                  <a:pt x="534" y="100"/>
                </a:lnTo>
                <a:cubicBezTo>
                  <a:pt x="500" y="67"/>
                  <a:pt x="467" y="34"/>
                  <a:pt x="434" y="34"/>
                </a:cubicBezTo>
                <a:cubicBezTo>
                  <a:pt x="400" y="0"/>
                  <a:pt x="367" y="0"/>
                  <a:pt x="334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9" name="Google Shape;219;p18"/>
          <p:cNvSpPr/>
          <p:nvPr/>
        </p:nvSpPr>
        <p:spPr>
          <a:xfrm flipH="1" rot="6193412">
            <a:off x="714141" y="2539303"/>
            <a:ext cx="58398" cy="44464"/>
          </a:xfrm>
          <a:custGeom>
            <a:rect b="b" l="l" r="r" t="t"/>
            <a:pathLst>
              <a:path extrusionOk="0" h="635" w="834">
                <a:moveTo>
                  <a:pt x="400" y="1"/>
                </a:moveTo>
                <a:cubicBezTo>
                  <a:pt x="0" y="1"/>
                  <a:pt x="0" y="634"/>
                  <a:pt x="400" y="634"/>
                </a:cubicBezTo>
                <a:cubicBezTo>
                  <a:pt x="834" y="634"/>
                  <a:pt x="834" y="1"/>
                  <a:pt x="400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0" name="Google Shape;220;p18"/>
          <p:cNvSpPr txBox="1"/>
          <p:nvPr>
            <p:ph hasCustomPrompt="1" type="title"/>
          </p:nvPr>
        </p:nvSpPr>
        <p:spPr>
          <a:xfrm>
            <a:off x="1118250" y="1442550"/>
            <a:ext cx="6907500" cy="1391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95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221" name="Google Shape;221;p18"/>
          <p:cNvSpPr txBox="1"/>
          <p:nvPr>
            <p:ph idx="1" type="subTitle"/>
          </p:nvPr>
        </p:nvSpPr>
        <p:spPr>
          <a:xfrm>
            <a:off x="5105188" y="3211200"/>
            <a:ext cx="2497500" cy="893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/>
        </p:txBody>
      </p:sp>
      <p:sp>
        <p:nvSpPr>
          <p:cNvPr id="222" name="Google Shape;222;p18"/>
          <p:cNvSpPr txBox="1"/>
          <p:nvPr>
            <p:ph idx="2" type="subTitle"/>
          </p:nvPr>
        </p:nvSpPr>
        <p:spPr>
          <a:xfrm>
            <a:off x="1541313" y="3211200"/>
            <a:ext cx="2497500" cy="893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/>
        </p:txBody>
      </p:sp>
      <p:sp>
        <p:nvSpPr>
          <p:cNvPr id="223" name="Google Shape;223;p18"/>
          <p:cNvSpPr/>
          <p:nvPr/>
        </p:nvSpPr>
        <p:spPr>
          <a:xfrm flipH="1" rot="10097081">
            <a:off x="4584367" y="2927613"/>
            <a:ext cx="3447378" cy="1675050"/>
          </a:xfrm>
          <a:custGeom>
            <a:rect b="b" l="l" r="r" t="t"/>
            <a:pathLst>
              <a:path extrusionOk="0" h="20335" w="63133">
                <a:moveTo>
                  <a:pt x="59669" y="869"/>
                </a:moveTo>
                <a:cubicBezTo>
                  <a:pt x="59698" y="869"/>
                  <a:pt x="59728" y="890"/>
                  <a:pt x="59728" y="912"/>
                </a:cubicBezTo>
                <a:cubicBezTo>
                  <a:pt x="59758" y="942"/>
                  <a:pt x="59728" y="942"/>
                  <a:pt x="59667" y="942"/>
                </a:cubicBezTo>
                <a:cubicBezTo>
                  <a:pt x="59546" y="912"/>
                  <a:pt x="59546" y="881"/>
                  <a:pt x="59637" y="881"/>
                </a:cubicBezTo>
                <a:cubicBezTo>
                  <a:pt x="59646" y="873"/>
                  <a:pt x="59657" y="869"/>
                  <a:pt x="59669" y="869"/>
                </a:cubicBezTo>
                <a:close/>
                <a:moveTo>
                  <a:pt x="60046" y="960"/>
                </a:moveTo>
                <a:cubicBezTo>
                  <a:pt x="60060" y="960"/>
                  <a:pt x="60075" y="964"/>
                  <a:pt x="60093" y="973"/>
                </a:cubicBezTo>
                <a:cubicBezTo>
                  <a:pt x="60123" y="1003"/>
                  <a:pt x="60123" y="1033"/>
                  <a:pt x="60093" y="1064"/>
                </a:cubicBezTo>
                <a:cubicBezTo>
                  <a:pt x="60071" y="1085"/>
                  <a:pt x="60035" y="1107"/>
                  <a:pt x="60004" y="1107"/>
                </a:cubicBezTo>
                <a:cubicBezTo>
                  <a:pt x="59992" y="1107"/>
                  <a:pt x="59980" y="1103"/>
                  <a:pt x="59971" y="1094"/>
                </a:cubicBezTo>
                <a:cubicBezTo>
                  <a:pt x="59941" y="1094"/>
                  <a:pt x="59941" y="1033"/>
                  <a:pt x="59971" y="1003"/>
                </a:cubicBezTo>
                <a:cubicBezTo>
                  <a:pt x="59993" y="982"/>
                  <a:pt x="60014" y="960"/>
                  <a:pt x="60046" y="960"/>
                </a:cubicBezTo>
                <a:close/>
                <a:moveTo>
                  <a:pt x="52249" y="1294"/>
                </a:moveTo>
                <a:cubicBezTo>
                  <a:pt x="52268" y="1294"/>
                  <a:pt x="52281" y="1307"/>
                  <a:pt x="52281" y="1307"/>
                </a:cubicBezTo>
                <a:cubicBezTo>
                  <a:pt x="52281" y="1337"/>
                  <a:pt x="52220" y="1368"/>
                  <a:pt x="52190" y="1398"/>
                </a:cubicBezTo>
                <a:cubicBezTo>
                  <a:pt x="52159" y="1398"/>
                  <a:pt x="52129" y="1398"/>
                  <a:pt x="52129" y="1368"/>
                </a:cubicBezTo>
                <a:cubicBezTo>
                  <a:pt x="52129" y="1337"/>
                  <a:pt x="52159" y="1307"/>
                  <a:pt x="52220" y="1307"/>
                </a:cubicBezTo>
                <a:cubicBezTo>
                  <a:pt x="52230" y="1297"/>
                  <a:pt x="52240" y="1294"/>
                  <a:pt x="52249" y="1294"/>
                </a:cubicBezTo>
                <a:close/>
                <a:moveTo>
                  <a:pt x="41449" y="2346"/>
                </a:moveTo>
                <a:cubicBezTo>
                  <a:pt x="41470" y="2346"/>
                  <a:pt x="41495" y="2354"/>
                  <a:pt x="41521" y="2371"/>
                </a:cubicBezTo>
                <a:cubicBezTo>
                  <a:pt x="41551" y="2401"/>
                  <a:pt x="41551" y="2462"/>
                  <a:pt x="41521" y="2492"/>
                </a:cubicBezTo>
                <a:cubicBezTo>
                  <a:pt x="41508" y="2505"/>
                  <a:pt x="41496" y="2512"/>
                  <a:pt x="41483" y="2512"/>
                </a:cubicBezTo>
                <a:cubicBezTo>
                  <a:pt x="41465" y="2512"/>
                  <a:pt x="41448" y="2498"/>
                  <a:pt x="41430" y="2462"/>
                </a:cubicBezTo>
                <a:cubicBezTo>
                  <a:pt x="41364" y="2396"/>
                  <a:pt x="41393" y="2346"/>
                  <a:pt x="41449" y="2346"/>
                </a:cubicBezTo>
                <a:close/>
                <a:moveTo>
                  <a:pt x="39275" y="2875"/>
                </a:moveTo>
                <a:cubicBezTo>
                  <a:pt x="39284" y="2875"/>
                  <a:pt x="39293" y="2879"/>
                  <a:pt x="39302" y="2888"/>
                </a:cubicBezTo>
                <a:lnTo>
                  <a:pt x="39363" y="2888"/>
                </a:lnTo>
                <a:cubicBezTo>
                  <a:pt x="39363" y="2918"/>
                  <a:pt x="39332" y="2918"/>
                  <a:pt x="39302" y="2948"/>
                </a:cubicBezTo>
                <a:cubicBezTo>
                  <a:pt x="39241" y="2948"/>
                  <a:pt x="39211" y="2948"/>
                  <a:pt x="39211" y="2918"/>
                </a:cubicBezTo>
                <a:cubicBezTo>
                  <a:pt x="39232" y="2896"/>
                  <a:pt x="39254" y="2875"/>
                  <a:pt x="39275" y="2875"/>
                </a:cubicBezTo>
                <a:close/>
                <a:moveTo>
                  <a:pt x="36111" y="3587"/>
                </a:moveTo>
                <a:cubicBezTo>
                  <a:pt x="36293" y="3587"/>
                  <a:pt x="36506" y="3617"/>
                  <a:pt x="36658" y="3647"/>
                </a:cubicBezTo>
                <a:cubicBezTo>
                  <a:pt x="36870" y="3678"/>
                  <a:pt x="36718" y="3739"/>
                  <a:pt x="36414" y="3739"/>
                </a:cubicBezTo>
                <a:cubicBezTo>
                  <a:pt x="36364" y="3729"/>
                  <a:pt x="36310" y="3725"/>
                  <a:pt x="36257" y="3725"/>
                </a:cubicBezTo>
                <a:cubicBezTo>
                  <a:pt x="36151" y="3725"/>
                  <a:pt x="36050" y="3739"/>
                  <a:pt x="35989" y="3739"/>
                </a:cubicBezTo>
                <a:cubicBezTo>
                  <a:pt x="35928" y="3739"/>
                  <a:pt x="35867" y="3708"/>
                  <a:pt x="35867" y="3647"/>
                </a:cubicBezTo>
                <a:cubicBezTo>
                  <a:pt x="35898" y="3617"/>
                  <a:pt x="35898" y="3587"/>
                  <a:pt x="35959" y="3587"/>
                </a:cubicBezTo>
                <a:close/>
                <a:moveTo>
                  <a:pt x="8025" y="7994"/>
                </a:moveTo>
                <a:cubicBezTo>
                  <a:pt x="8055" y="7994"/>
                  <a:pt x="8116" y="7994"/>
                  <a:pt x="8177" y="8024"/>
                </a:cubicBezTo>
                <a:cubicBezTo>
                  <a:pt x="8197" y="8024"/>
                  <a:pt x="8204" y="8038"/>
                  <a:pt x="8179" y="8038"/>
                </a:cubicBezTo>
                <a:cubicBezTo>
                  <a:pt x="8167" y="8038"/>
                  <a:pt x="8146" y="8035"/>
                  <a:pt x="8116" y="8024"/>
                </a:cubicBezTo>
                <a:cubicBezTo>
                  <a:pt x="8055" y="8024"/>
                  <a:pt x="7994" y="7994"/>
                  <a:pt x="8025" y="7994"/>
                </a:cubicBezTo>
                <a:close/>
                <a:moveTo>
                  <a:pt x="6110" y="9939"/>
                </a:moveTo>
                <a:cubicBezTo>
                  <a:pt x="6171" y="9939"/>
                  <a:pt x="6201" y="9939"/>
                  <a:pt x="6232" y="9970"/>
                </a:cubicBezTo>
                <a:cubicBezTo>
                  <a:pt x="6232" y="10000"/>
                  <a:pt x="6201" y="10000"/>
                  <a:pt x="6171" y="10000"/>
                </a:cubicBezTo>
                <a:cubicBezTo>
                  <a:pt x="6019" y="10000"/>
                  <a:pt x="6019" y="9970"/>
                  <a:pt x="6110" y="9939"/>
                </a:cubicBezTo>
                <a:close/>
                <a:moveTo>
                  <a:pt x="6779" y="10547"/>
                </a:moveTo>
                <a:cubicBezTo>
                  <a:pt x="6839" y="10547"/>
                  <a:pt x="6839" y="10578"/>
                  <a:pt x="6839" y="10608"/>
                </a:cubicBezTo>
                <a:cubicBezTo>
                  <a:pt x="6839" y="10608"/>
                  <a:pt x="6809" y="10638"/>
                  <a:pt x="6718" y="10638"/>
                </a:cubicBezTo>
                <a:cubicBezTo>
                  <a:pt x="6657" y="10608"/>
                  <a:pt x="6627" y="10608"/>
                  <a:pt x="6657" y="10578"/>
                </a:cubicBezTo>
                <a:cubicBezTo>
                  <a:pt x="6687" y="10547"/>
                  <a:pt x="6748" y="10547"/>
                  <a:pt x="6779" y="10547"/>
                </a:cubicBezTo>
                <a:close/>
                <a:moveTo>
                  <a:pt x="760" y="13587"/>
                </a:moveTo>
                <a:cubicBezTo>
                  <a:pt x="791" y="13587"/>
                  <a:pt x="851" y="13617"/>
                  <a:pt x="882" y="13678"/>
                </a:cubicBezTo>
                <a:cubicBezTo>
                  <a:pt x="899" y="13711"/>
                  <a:pt x="897" y="13736"/>
                  <a:pt x="877" y="13736"/>
                </a:cubicBezTo>
                <a:cubicBezTo>
                  <a:pt x="861" y="13736"/>
                  <a:pt x="832" y="13719"/>
                  <a:pt x="791" y="13678"/>
                </a:cubicBezTo>
                <a:cubicBezTo>
                  <a:pt x="669" y="13587"/>
                  <a:pt x="669" y="13587"/>
                  <a:pt x="760" y="13587"/>
                </a:cubicBezTo>
                <a:close/>
                <a:moveTo>
                  <a:pt x="57418" y="0"/>
                </a:moveTo>
                <a:cubicBezTo>
                  <a:pt x="57418" y="0"/>
                  <a:pt x="57387" y="30"/>
                  <a:pt x="57387" y="91"/>
                </a:cubicBezTo>
                <a:cubicBezTo>
                  <a:pt x="57387" y="152"/>
                  <a:pt x="57327" y="182"/>
                  <a:pt x="57266" y="182"/>
                </a:cubicBezTo>
                <a:cubicBezTo>
                  <a:pt x="57205" y="182"/>
                  <a:pt x="57144" y="182"/>
                  <a:pt x="57144" y="213"/>
                </a:cubicBezTo>
                <a:cubicBezTo>
                  <a:pt x="57144" y="243"/>
                  <a:pt x="57114" y="243"/>
                  <a:pt x="57053" y="243"/>
                </a:cubicBezTo>
                <a:cubicBezTo>
                  <a:pt x="57023" y="243"/>
                  <a:pt x="56992" y="213"/>
                  <a:pt x="56992" y="152"/>
                </a:cubicBezTo>
                <a:cubicBezTo>
                  <a:pt x="57008" y="106"/>
                  <a:pt x="57015" y="84"/>
                  <a:pt x="57008" y="84"/>
                </a:cubicBezTo>
                <a:lnTo>
                  <a:pt x="57008" y="84"/>
                </a:lnTo>
                <a:cubicBezTo>
                  <a:pt x="57000" y="84"/>
                  <a:pt x="56977" y="106"/>
                  <a:pt x="56932" y="152"/>
                </a:cubicBezTo>
                <a:cubicBezTo>
                  <a:pt x="56889" y="173"/>
                  <a:pt x="56815" y="195"/>
                  <a:pt x="56711" y="195"/>
                </a:cubicBezTo>
                <a:cubicBezTo>
                  <a:pt x="56668" y="195"/>
                  <a:pt x="56620" y="191"/>
                  <a:pt x="56567" y="182"/>
                </a:cubicBezTo>
                <a:cubicBezTo>
                  <a:pt x="56479" y="170"/>
                  <a:pt x="56411" y="162"/>
                  <a:pt x="56361" y="162"/>
                </a:cubicBezTo>
                <a:cubicBezTo>
                  <a:pt x="56289" y="162"/>
                  <a:pt x="56250" y="177"/>
                  <a:pt x="56232" y="213"/>
                </a:cubicBezTo>
                <a:cubicBezTo>
                  <a:pt x="56218" y="255"/>
                  <a:pt x="56139" y="278"/>
                  <a:pt x="56042" y="278"/>
                </a:cubicBezTo>
                <a:cubicBezTo>
                  <a:pt x="55931" y="278"/>
                  <a:pt x="55797" y="248"/>
                  <a:pt x="55716" y="182"/>
                </a:cubicBezTo>
                <a:cubicBezTo>
                  <a:pt x="55618" y="117"/>
                  <a:pt x="55546" y="87"/>
                  <a:pt x="55506" y="87"/>
                </a:cubicBezTo>
                <a:cubicBezTo>
                  <a:pt x="55471" y="87"/>
                  <a:pt x="55458" y="110"/>
                  <a:pt x="55473" y="152"/>
                </a:cubicBezTo>
                <a:cubicBezTo>
                  <a:pt x="55503" y="213"/>
                  <a:pt x="55473" y="213"/>
                  <a:pt x="55442" y="213"/>
                </a:cubicBezTo>
                <a:cubicBezTo>
                  <a:pt x="55430" y="200"/>
                  <a:pt x="55417" y="193"/>
                  <a:pt x="55404" y="193"/>
                </a:cubicBezTo>
                <a:cubicBezTo>
                  <a:pt x="55387" y="193"/>
                  <a:pt x="55369" y="208"/>
                  <a:pt x="55351" y="243"/>
                </a:cubicBezTo>
                <a:cubicBezTo>
                  <a:pt x="55351" y="289"/>
                  <a:pt x="55351" y="312"/>
                  <a:pt x="55321" y="312"/>
                </a:cubicBezTo>
                <a:cubicBezTo>
                  <a:pt x="55290" y="312"/>
                  <a:pt x="55229" y="289"/>
                  <a:pt x="55108" y="243"/>
                </a:cubicBezTo>
                <a:cubicBezTo>
                  <a:pt x="55037" y="208"/>
                  <a:pt x="54986" y="193"/>
                  <a:pt x="54951" y="193"/>
                </a:cubicBezTo>
                <a:cubicBezTo>
                  <a:pt x="54925" y="193"/>
                  <a:pt x="54908" y="200"/>
                  <a:pt x="54895" y="213"/>
                </a:cubicBezTo>
                <a:cubicBezTo>
                  <a:pt x="54875" y="213"/>
                  <a:pt x="54828" y="226"/>
                  <a:pt x="54780" y="226"/>
                </a:cubicBezTo>
                <a:cubicBezTo>
                  <a:pt x="54757" y="226"/>
                  <a:pt x="54733" y="223"/>
                  <a:pt x="54713" y="213"/>
                </a:cubicBezTo>
                <a:cubicBezTo>
                  <a:pt x="54621" y="213"/>
                  <a:pt x="54561" y="243"/>
                  <a:pt x="54561" y="274"/>
                </a:cubicBezTo>
                <a:cubicBezTo>
                  <a:pt x="54530" y="334"/>
                  <a:pt x="54470" y="334"/>
                  <a:pt x="54348" y="334"/>
                </a:cubicBezTo>
                <a:cubicBezTo>
                  <a:pt x="54135" y="289"/>
                  <a:pt x="53983" y="266"/>
                  <a:pt x="53884" y="266"/>
                </a:cubicBezTo>
                <a:cubicBezTo>
                  <a:pt x="53786" y="266"/>
                  <a:pt x="53740" y="289"/>
                  <a:pt x="53740" y="334"/>
                </a:cubicBezTo>
                <a:cubicBezTo>
                  <a:pt x="53719" y="356"/>
                  <a:pt x="53697" y="377"/>
                  <a:pt x="53643" y="377"/>
                </a:cubicBezTo>
                <a:cubicBezTo>
                  <a:pt x="53621" y="377"/>
                  <a:pt x="53593" y="374"/>
                  <a:pt x="53558" y="365"/>
                </a:cubicBezTo>
                <a:cubicBezTo>
                  <a:pt x="53532" y="352"/>
                  <a:pt x="53497" y="345"/>
                  <a:pt x="53457" y="345"/>
                </a:cubicBezTo>
                <a:cubicBezTo>
                  <a:pt x="53401" y="345"/>
                  <a:pt x="53337" y="360"/>
                  <a:pt x="53284" y="395"/>
                </a:cubicBezTo>
                <a:cubicBezTo>
                  <a:pt x="53238" y="410"/>
                  <a:pt x="53200" y="418"/>
                  <a:pt x="53174" y="418"/>
                </a:cubicBezTo>
                <a:cubicBezTo>
                  <a:pt x="53147" y="418"/>
                  <a:pt x="53132" y="410"/>
                  <a:pt x="53132" y="395"/>
                </a:cubicBezTo>
                <a:cubicBezTo>
                  <a:pt x="53132" y="387"/>
                  <a:pt x="53130" y="383"/>
                  <a:pt x="53126" y="383"/>
                </a:cubicBezTo>
                <a:cubicBezTo>
                  <a:pt x="53114" y="383"/>
                  <a:pt x="53085" y="411"/>
                  <a:pt x="53041" y="456"/>
                </a:cubicBezTo>
                <a:cubicBezTo>
                  <a:pt x="52980" y="517"/>
                  <a:pt x="52859" y="547"/>
                  <a:pt x="52767" y="547"/>
                </a:cubicBezTo>
                <a:cubicBezTo>
                  <a:pt x="52676" y="547"/>
                  <a:pt x="52585" y="578"/>
                  <a:pt x="52585" y="608"/>
                </a:cubicBezTo>
                <a:cubicBezTo>
                  <a:pt x="52585" y="629"/>
                  <a:pt x="52570" y="651"/>
                  <a:pt x="52539" y="651"/>
                </a:cubicBezTo>
                <a:cubicBezTo>
                  <a:pt x="52527" y="651"/>
                  <a:pt x="52512" y="647"/>
                  <a:pt x="52494" y="638"/>
                </a:cubicBezTo>
                <a:cubicBezTo>
                  <a:pt x="52463" y="608"/>
                  <a:pt x="52463" y="578"/>
                  <a:pt x="52494" y="578"/>
                </a:cubicBezTo>
                <a:cubicBezTo>
                  <a:pt x="52524" y="547"/>
                  <a:pt x="52494" y="517"/>
                  <a:pt x="52463" y="517"/>
                </a:cubicBezTo>
                <a:cubicBezTo>
                  <a:pt x="52403" y="517"/>
                  <a:pt x="52342" y="517"/>
                  <a:pt x="52311" y="578"/>
                </a:cubicBezTo>
                <a:cubicBezTo>
                  <a:pt x="52296" y="593"/>
                  <a:pt x="52273" y="600"/>
                  <a:pt x="52235" y="600"/>
                </a:cubicBezTo>
                <a:cubicBezTo>
                  <a:pt x="52197" y="600"/>
                  <a:pt x="52144" y="593"/>
                  <a:pt x="52068" y="578"/>
                </a:cubicBezTo>
                <a:cubicBezTo>
                  <a:pt x="51992" y="562"/>
                  <a:pt x="51939" y="555"/>
                  <a:pt x="51905" y="555"/>
                </a:cubicBezTo>
                <a:cubicBezTo>
                  <a:pt x="51871" y="555"/>
                  <a:pt x="51855" y="562"/>
                  <a:pt x="51855" y="578"/>
                </a:cubicBezTo>
                <a:cubicBezTo>
                  <a:pt x="51836" y="636"/>
                  <a:pt x="51753" y="670"/>
                  <a:pt x="51680" y="670"/>
                </a:cubicBezTo>
                <a:cubicBezTo>
                  <a:pt x="51640" y="670"/>
                  <a:pt x="51603" y="660"/>
                  <a:pt x="51582" y="638"/>
                </a:cubicBezTo>
                <a:cubicBezTo>
                  <a:pt x="51552" y="608"/>
                  <a:pt x="51582" y="547"/>
                  <a:pt x="51673" y="517"/>
                </a:cubicBezTo>
                <a:cubicBezTo>
                  <a:pt x="51795" y="486"/>
                  <a:pt x="51795" y="486"/>
                  <a:pt x="51673" y="456"/>
                </a:cubicBezTo>
                <a:cubicBezTo>
                  <a:pt x="51582" y="456"/>
                  <a:pt x="51491" y="456"/>
                  <a:pt x="51460" y="486"/>
                </a:cubicBezTo>
                <a:cubicBezTo>
                  <a:pt x="51440" y="486"/>
                  <a:pt x="51406" y="500"/>
                  <a:pt x="51368" y="500"/>
                </a:cubicBezTo>
                <a:cubicBezTo>
                  <a:pt x="51349" y="500"/>
                  <a:pt x="51329" y="496"/>
                  <a:pt x="51308" y="486"/>
                </a:cubicBezTo>
                <a:cubicBezTo>
                  <a:pt x="51291" y="477"/>
                  <a:pt x="51273" y="474"/>
                  <a:pt x="51256" y="474"/>
                </a:cubicBezTo>
                <a:cubicBezTo>
                  <a:pt x="51215" y="474"/>
                  <a:pt x="51178" y="495"/>
                  <a:pt x="51156" y="517"/>
                </a:cubicBezTo>
                <a:cubicBezTo>
                  <a:pt x="51156" y="538"/>
                  <a:pt x="51111" y="560"/>
                  <a:pt x="51052" y="560"/>
                </a:cubicBezTo>
                <a:cubicBezTo>
                  <a:pt x="51027" y="560"/>
                  <a:pt x="51001" y="556"/>
                  <a:pt x="50974" y="547"/>
                </a:cubicBezTo>
                <a:cubicBezTo>
                  <a:pt x="50913" y="547"/>
                  <a:pt x="50792" y="578"/>
                  <a:pt x="50731" y="608"/>
                </a:cubicBezTo>
                <a:cubicBezTo>
                  <a:pt x="50688" y="629"/>
                  <a:pt x="50630" y="651"/>
                  <a:pt x="50578" y="651"/>
                </a:cubicBezTo>
                <a:cubicBezTo>
                  <a:pt x="50556" y="651"/>
                  <a:pt x="50536" y="647"/>
                  <a:pt x="50518" y="638"/>
                </a:cubicBezTo>
                <a:cubicBezTo>
                  <a:pt x="50457" y="638"/>
                  <a:pt x="50336" y="669"/>
                  <a:pt x="50214" y="699"/>
                </a:cubicBezTo>
                <a:cubicBezTo>
                  <a:pt x="50123" y="760"/>
                  <a:pt x="50032" y="760"/>
                  <a:pt x="49971" y="760"/>
                </a:cubicBezTo>
                <a:cubicBezTo>
                  <a:pt x="49956" y="745"/>
                  <a:pt x="49941" y="737"/>
                  <a:pt x="49929" y="737"/>
                </a:cubicBezTo>
                <a:cubicBezTo>
                  <a:pt x="49918" y="737"/>
                  <a:pt x="49910" y="745"/>
                  <a:pt x="49910" y="760"/>
                </a:cubicBezTo>
                <a:cubicBezTo>
                  <a:pt x="49910" y="775"/>
                  <a:pt x="49895" y="783"/>
                  <a:pt x="49868" y="783"/>
                </a:cubicBezTo>
                <a:cubicBezTo>
                  <a:pt x="49842" y="783"/>
                  <a:pt x="49804" y="775"/>
                  <a:pt x="49758" y="760"/>
                </a:cubicBezTo>
                <a:cubicBezTo>
                  <a:pt x="49742" y="752"/>
                  <a:pt x="49719" y="748"/>
                  <a:pt x="49691" y="748"/>
                </a:cubicBezTo>
                <a:cubicBezTo>
                  <a:pt x="49616" y="748"/>
                  <a:pt x="49505" y="776"/>
                  <a:pt x="49393" y="821"/>
                </a:cubicBezTo>
                <a:cubicBezTo>
                  <a:pt x="49241" y="881"/>
                  <a:pt x="49089" y="912"/>
                  <a:pt x="49029" y="912"/>
                </a:cubicBezTo>
                <a:cubicBezTo>
                  <a:pt x="49011" y="903"/>
                  <a:pt x="48993" y="899"/>
                  <a:pt x="48976" y="899"/>
                </a:cubicBezTo>
                <a:cubicBezTo>
                  <a:pt x="48935" y="899"/>
                  <a:pt x="48898" y="921"/>
                  <a:pt x="48877" y="942"/>
                </a:cubicBezTo>
                <a:cubicBezTo>
                  <a:pt x="48846" y="1003"/>
                  <a:pt x="48269" y="1064"/>
                  <a:pt x="47965" y="1064"/>
                </a:cubicBezTo>
                <a:cubicBezTo>
                  <a:pt x="47904" y="1064"/>
                  <a:pt x="47813" y="1094"/>
                  <a:pt x="47782" y="1125"/>
                </a:cubicBezTo>
                <a:cubicBezTo>
                  <a:pt x="47770" y="1137"/>
                  <a:pt x="47757" y="1145"/>
                  <a:pt x="47745" y="1145"/>
                </a:cubicBezTo>
                <a:cubicBezTo>
                  <a:pt x="47727" y="1145"/>
                  <a:pt x="47709" y="1130"/>
                  <a:pt x="47691" y="1094"/>
                </a:cubicBezTo>
                <a:cubicBezTo>
                  <a:pt x="47679" y="1082"/>
                  <a:pt x="47661" y="1074"/>
                  <a:pt x="47638" y="1074"/>
                </a:cubicBezTo>
                <a:cubicBezTo>
                  <a:pt x="47605" y="1074"/>
                  <a:pt x="47562" y="1089"/>
                  <a:pt x="47509" y="1125"/>
                </a:cubicBezTo>
                <a:cubicBezTo>
                  <a:pt x="47418" y="1155"/>
                  <a:pt x="47266" y="1185"/>
                  <a:pt x="47205" y="1185"/>
                </a:cubicBezTo>
                <a:cubicBezTo>
                  <a:pt x="47114" y="1185"/>
                  <a:pt x="47023" y="1185"/>
                  <a:pt x="46992" y="1246"/>
                </a:cubicBezTo>
                <a:cubicBezTo>
                  <a:pt x="46971" y="1268"/>
                  <a:pt x="46904" y="1289"/>
                  <a:pt x="46823" y="1289"/>
                </a:cubicBezTo>
                <a:cubicBezTo>
                  <a:pt x="46790" y="1289"/>
                  <a:pt x="46754" y="1286"/>
                  <a:pt x="46719" y="1277"/>
                </a:cubicBezTo>
                <a:cubicBezTo>
                  <a:pt x="46597" y="1277"/>
                  <a:pt x="46475" y="1307"/>
                  <a:pt x="46415" y="1337"/>
                </a:cubicBezTo>
                <a:cubicBezTo>
                  <a:pt x="46361" y="1373"/>
                  <a:pt x="46308" y="1388"/>
                  <a:pt x="46248" y="1388"/>
                </a:cubicBezTo>
                <a:cubicBezTo>
                  <a:pt x="46206" y="1388"/>
                  <a:pt x="46161" y="1380"/>
                  <a:pt x="46111" y="1368"/>
                </a:cubicBezTo>
                <a:cubicBezTo>
                  <a:pt x="46060" y="1355"/>
                  <a:pt x="46020" y="1348"/>
                  <a:pt x="45987" y="1348"/>
                </a:cubicBezTo>
                <a:cubicBezTo>
                  <a:pt x="45939" y="1348"/>
                  <a:pt x="45903" y="1363"/>
                  <a:pt x="45868" y="1398"/>
                </a:cubicBezTo>
                <a:cubicBezTo>
                  <a:pt x="45845" y="1443"/>
                  <a:pt x="45790" y="1471"/>
                  <a:pt x="45715" y="1471"/>
                </a:cubicBezTo>
                <a:cubicBezTo>
                  <a:pt x="45687" y="1471"/>
                  <a:pt x="45657" y="1467"/>
                  <a:pt x="45624" y="1459"/>
                </a:cubicBezTo>
                <a:cubicBezTo>
                  <a:pt x="45503" y="1459"/>
                  <a:pt x="45351" y="1459"/>
                  <a:pt x="45290" y="1489"/>
                </a:cubicBezTo>
                <a:cubicBezTo>
                  <a:pt x="45247" y="1511"/>
                  <a:pt x="45189" y="1532"/>
                  <a:pt x="45148" y="1532"/>
                </a:cubicBezTo>
                <a:cubicBezTo>
                  <a:pt x="45131" y="1532"/>
                  <a:pt x="45117" y="1529"/>
                  <a:pt x="45108" y="1520"/>
                </a:cubicBezTo>
                <a:cubicBezTo>
                  <a:pt x="45077" y="1505"/>
                  <a:pt x="45054" y="1497"/>
                  <a:pt x="45035" y="1497"/>
                </a:cubicBezTo>
                <a:cubicBezTo>
                  <a:pt x="45016" y="1497"/>
                  <a:pt x="45001" y="1505"/>
                  <a:pt x="44986" y="1520"/>
                </a:cubicBezTo>
                <a:cubicBezTo>
                  <a:pt x="44956" y="1550"/>
                  <a:pt x="44864" y="1550"/>
                  <a:pt x="44773" y="1550"/>
                </a:cubicBezTo>
                <a:cubicBezTo>
                  <a:pt x="44757" y="1542"/>
                  <a:pt x="44741" y="1538"/>
                  <a:pt x="44725" y="1538"/>
                </a:cubicBezTo>
                <a:cubicBezTo>
                  <a:pt x="44682" y="1538"/>
                  <a:pt x="44644" y="1566"/>
                  <a:pt x="44621" y="1611"/>
                </a:cubicBezTo>
                <a:cubicBezTo>
                  <a:pt x="44621" y="1641"/>
                  <a:pt x="44500" y="1733"/>
                  <a:pt x="44378" y="1793"/>
                </a:cubicBezTo>
                <a:cubicBezTo>
                  <a:pt x="44241" y="1852"/>
                  <a:pt x="44116" y="1886"/>
                  <a:pt x="43979" y="1886"/>
                </a:cubicBezTo>
                <a:cubicBezTo>
                  <a:pt x="43904" y="1886"/>
                  <a:pt x="43826" y="1876"/>
                  <a:pt x="43740" y="1854"/>
                </a:cubicBezTo>
                <a:cubicBezTo>
                  <a:pt x="43679" y="1854"/>
                  <a:pt x="43557" y="1885"/>
                  <a:pt x="43466" y="1915"/>
                </a:cubicBezTo>
                <a:cubicBezTo>
                  <a:pt x="43375" y="1976"/>
                  <a:pt x="43253" y="2006"/>
                  <a:pt x="43193" y="2006"/>
                </a:cubicBezTo>
                <a:cubicBezTo>
                  <a:pt x="43132" y="2006"/>
                  <a:pt x="43010" y="2037"/>
                  <a:pt x="42919" y="2097"/>
                </a:cubicBezTo>
                <a:cubicBezTo>
                  <a:pt x="42828" y="2128"/>
                  <a:pt x="42676" y="2158"/>
                  <a:pt x="42554" y="2158"/>
                </a:cubicBezTo>
                <a:cubicBezTo>
                  <a:pt x="42129" y="2158"/>
                  <a:pt x="41795" y="2188"/>
                  <a:pt x="41764" y="2249"/>
                </a:cubicBezTo>
                <a:cubicBezTo>
                  <a:pt x="41743" y="2271"/>
                  <a:pt x="41691" y="2292"/>
                  <a:pt x="41630" y="2292"/>
                </a:cubicBezTo>
                <a:cubicBezTo>
                  <a:pt x="41605" y="2292"/>
                  <a:pt x="41578" y="2289"/>
                  <a:pt x="41551" y="2280"/>
                </a:cubicBezTo>
                <a:cubicBezTo>
                  <a:pt x="41460" y="2280"/>
                  <a:pt x="41339" y="2280"/>
                  <a:pt x="41278" y="2310"/>
                </a:cubicBezTo>
                <a:cubicBezTo>
                  <a:pt x="41115" y="2392"/>
                  <a:pt x="40734" y="2497"/>
                  <a:pt x="40568" y="2497"/>
                </a:cubicBezTo>
                <a:cubicBezTo>
                  <a:pt x="40548" y="2497"/>
                  <a:pt x="40531" y="2496"/>
                  <a:pt x="40518" y="2492"/>
                </a:cubicBezTo>
                <a:cubicBezTo>
                  <a:pt x="40457" y="2492"/>
                  <a:pt x="40396" y="2492"/>
                  <a:pt x="40366" y="2523"/>
                </a:cubicBezTo>
                <a:cubicBezTo>
                  <a:pt x="40366" y="2584"/>
                  <a:pt x="40001" y="2736"/>
                  <a:pt x="39880" y="2736"/>
                </a:cubicBezTo>
                <a:lnTo>
                  <a:pt x="39667" y="2736"/>
                </a:lnTo>
                <a:cubicBezTo>
                  <a:pt x="39647" y="2746"/>
                  <a:pt x="39623" y="2749"/>
                  <a:pt x="39599" y="2749"/>
                </a:cubicBezTo>
                <a:cubicBezTo>
                  <a:pt x="39552" y="2749"/>
                  <a:pt x="39505" y="2736"/>
                  <a:pt x="39484" y="2736"/>
                </a:cubicBezTo>
                <a:cubicBezTo>
                  <a:pt x="39472" y="2723"/>
                  <a:pt x="39454" y="2716"/>
                  <a:pt x="39431" y="2716"/>
                </a:cubicBezTo>
                <a:cubicBezTo>
                  <a:pt x="39398" y="2716"/>
                  <a:pt x="39355" y="2730"/>
                  <a:pt x="39302" y="2766"/>
                </a:cubicBezTo>
                <a:cubicBezTo>
                  <a:pt x="39241" y="2796"/>
                  <a:pt x="39120" y="2796"/>
                  <a:pt x="39089" y="2796"/>
                </a:cubicBezTo>
                <a:cubicBezTo>
                  <a:pt x="38877" y="2796"/>
                  <a:pt x="38573" y="2857"/>
                  <a:pt x="38542" y="2918"/>
                </a:cubicBezTo>
                <a:cubicBezTo>
                  <a:pt x="38542" y="2918"/>
                  <a:pt x="38451" y="2948"/>
                  <a:pt x="38329" y="2948"/>
                </a:cubicBezTo>
                <a:cubicBezTo>
                  <a:pt x="38177" y="2948"/>
                  <a:pt x="38086" y="2979"/>
                  <a:pt x="38086" y="3040"/>
                </a:cubicBezTo>
                <a:cubicBezTo>
                  <a:pt x="38086" y="3061"/>
                  <a:pt x="38071" y="3083"/>
                  <a:pt x="38062" y="3083"/>
                </a:cubicBezTo>
                <a:cubicBezTo>
                  <a:pt x="38058" y="3083"/>
                  <a:pt x="38056" y="3079"/>
                  <a:pt x="38056" y="3070"/>
                </a:cubicBezTo>
                <a:cubicBezTo>
                  <a:pt x="38035" y="3038"/>
                  <a:pt x="37973" y="3025"/>
                  <a:pt x="37897" y="3025"/>
                </a:cubicBezTo>
                <a:cubicBezTo>
                  <a:pt x="37756" y="3025"/>
                  <a:pt x="37568" y="3071"/>
                  <a:pt x="37509" y="3131"/>
                </a:cubicBezTo>
                <a:cubicBezTo>
                  <a:pt x="37478" y="3192"/>
                  <a:pt x="37418" y="3192"/>
                  <a:pt x="37387" y="3192"/>
                </a:cubicBezTo>
                <a:cubicBezTo>
                  <a:pt x="37365" y="3186"/>
                  <a:pt x="37334" y="3183"/>
                  <a:pt x="37299" y="3183"/>
                </a:cubicBezTo>
                <a:cubicBezTo>
                  <a:pt x="37143" y="3183"/>
                  <a:pt x="36895" y="3233"/>
                  <a:pt x="36870" y="3283"/>
                </a:cubicBezTo>
                <a:cubicBezTo>
                  <a:pt x="36870" y="3283"/>
                  <a:pt x="36718" y="3313"/>
                  <a:pt x="36536" y="3313"/>
                </a:cubicBezTo>
                <a:cubicBezTo>
                  <a:pt x="36495" y="3305"/>
                  <a:pt x="36446" y="3301"/>
                  <a:pt x="36392" y="3301"/>
                </a:cubicBezTo>
                <a:cubicBezTo>
                  <a:pt x="36246" y="3301"/>
                  <a:pt x="36070" y="3329"/>
                  <a:pt x="35959" y="3374"/>
                </a:cubicBezTo>
                <a:cubicBezTo>
                  <a:pt x="35776" y="3404"/>
                  <a:pt x="35624" y="3435"/>
                  <a:pt x="35563" y="3435"/>
                </a:cubicBezTo>
                <a:cubicBezTo>
                  <a:pt x="35503" y="3435"/>
                  <a:pt x="35442" y="3435"/>
                  <a:pt x="35442" y="3465"/>
                </a:cubicBezTo>
                <a:cubicBezTo>
                  <a:pt x="35442" y="3496"/>
                  <a:pt x="35351" y="3526"/>
                  <a:pt x="35229" y="3526"/>
                </a:cubicBezTo>
                <a:cubicBezTo>
                  <a:pt x="35138" y="3526"/>
                  <a:pt x="34925" y="3587"/>
                  <a:pt x="34773" y="3647"/>
                </a:cubicBezTo>
                <a:cubicBezTo>
                  <a:pt x="34621" y="3708"/>
                  <a:pt x="34408" y="3769"/>
                  <a:pt x="34317" y="3769"/>
                </a:cubicBezTo>
                <a:cubicBezTo>
                  <a:pt x="34293" y="3761"/>
                  <a:pt x="34266" y="3757"/>
                  <a:pt x="34240" y="3757"/>
                </a:cubicBezTo>
                <a:cubicBezTo>
                  <a:pt x="34167" y="3757"/>
                  <a:pt x="34096" y="3785"/>
                  <a:pt x="34074" y="3830"/>
                </a:cubicBezTo>
                <a:cubicBezTo>
                  <a:pt x="34013" y="3860"/>
                  <a:pt x="33922" y="3891"/>
                  <a:pt x="33861" y="3891"/>
                </a:cubicBezTo>
                <a:cubicBezTo>
                  <a:pt x="33740" y="3891"/>
                  <a:pt x="33101" y="4043"/>
                  <a:pt x="33071" y="4103"/>
                </a:cubicBezTo>
                <a:cubicBezTo>
                  <a:pt x="33071" y="4103"/>
                  <a:pt x="33041" y="4103"/>
                  <a:pt x="32980" y="4073"/>
                </a:cubicBezTo>
                <a:lnTo>
                  <a:pt x="32767" y="4073"/>
                </a:lnTo>
                <a:cubicBezTo>
                  <a:pt x="32706" y="4103"/>
                  <a:pt x="32585" y="4134"/>
                  <a:pt x="32493" y="4134"/>
                </a:cubicBezTo>
                <a:cubicBezTo>
                  <a:pt x="32402" y="4134"/>
                  <a:pt x="32220" y="4164"/>
                  <a:pt x="32068" y="4195"/>
                </a:cubicBezTo>
                <a:cubicBezTo>
                  <a:pt x="31961" y="4210"/>
                  <a:pt x="31886" y="4217"/>
                  <a:pt x="31829" y="4217"/>
                </a:cubicBezTo>
                <a:cubicBezTo>
                  <a:pt x="31772" y="4217"/>
                  <a:pt x="31734" y="4210"/>
                  <a:pt x="31703" y="4195"/>
                </a:cubicBezTo>
                <a:cubicBezTo>
                  <a:pt x="31680" y="4171"/>
                  <a:pt x="31657" y="4161"/>
                  <a:pt x="31633" y="4161"/>
                </a:cubicBezTo>
                <a:cubicBezTo>
                  <a:pt x="31596" y="4161"/>
                  <a:pt x="31558" y="4187"/>
                  <a:pt x="31521" y="4225"/>
                </a:cubicBezTo>
                <a:cubicBezTo>
                  <a:pt x="31430" y="4255"/>
                  <a:pt x="31308" y="4286"/>
                  <a:pt x="31095" y="4286"/>
                </a:cubicBezTo>
                <a:cubicBezTo>
                  <a:pt x="31019" y="4271"/>
                  <a:pt x="30943" y="4263"/>
                  <a:pt x="30879" y="4263"/>
                </a:cubicBezTo>
                <a:cubicBezTo>
                  <a:pt x="30814" y="4263"/>
                  <a:pt x="30761" y="4271"/>
                  <a:pt x="30730" y="4286"/>
                </a:cubicBezTo>
                <a:cubicBezTo>
                  <a:pt x="30670" y="4316"/>
                  <a:pt x="30578" y="4347"/>
                  <a:pt x="30518" y="4377"/>
                </a:cubicBezTo>
                <a:cubicBezTo>
                  <a:pt x="30477" y="4377"/>
                  <a:pt x="30410" y="4390"/>
                  <a:pt x="30342" y="4390"/>
                </a:cubicBezTo>
                <a:cubicBezTo>
                  <a:pt x="30308" y="4390"/>
                  <a:pt x="30275" y="4387"/>
                  <a:pt x="30244" y="4377"/>
                </a:cubicBezTo>
                <a:cubicBezTo>
                  <a:pt x="30183" y="4377"/>
                  <a:pt x="29971" y="4407"/>
                  <a:pt x="29788" y="4438"/>
                </a:cubicBezTo>
                <a:cubicBezTo>
                  <a:pt x="29606" y="4499"/>
                  <a:pt x="29302" y="4559"/>
                  <a:pt x="29119" y="4590"/>
                </a:cubicBezTo>
                <a:cubicBezTo>
                  <a:pt x="28937" y="4620"/>
                  <a:pt x="28755" y="4681"/>
                  <a:pt x="28724" y="4681"/>
                </a:cubicBezTo>
                <a:cubicBezTo>
                  <a:pt x="28724" y="4696"/>
                  <a:pt x="28717" y="4704"/>
                  <a:pt x="28702" y="4704"/>
                </a:cubicBezTo>
                <a:cubicBezTo>
                  <a:pt x="28686" y="4704"/>
                  <a:pt x="28664" y="4696"/>
                  <a:pt x="28633" y="4681"/>
                </a:cubicBezTo>
                <a:cubicBezTo>
                  <a:pt x="28603" y="4681"/>
                  <a:pt x="28481" y="4681"/>
                  <a:pt x="28329" y="4742"/>
                </a:cubicBezTo>
                <a:cubicBezTo>
                  <a:pt x="28218" y="4786"/>
                  <a:pt x="28107" y="4814"/>
                  <a:pt x="28031" y="4814"/>
                </a:cubicBezTo>
                <a:cubicBezTo>
                  <a:pt x="28004" y="4814"/>
                  <a:pt x="27981" y="4811"/>
                  <a:pt x="27964" y="4803"/>
                </a:cubicBezTo>
                <a:cubicBezTo>
                  <a:pt x="27904" y="4803"/>
                  <a:pt x="27752" y="4803"/>
                  <a:pt x="27600" y="4863"/>
                </a:cubicBezTo>
                <a:cubicBezTo>
                  <a:pt x="27444" y="4908"/>
                  <a:pt x="27337" y="4936"/>
                  <a:pt x="27207" y="4936"/>
                </a:cubicBezTo>
                <a:cubicBezTo>
                  <a:pt x="27160" y="4936"/>
                  <a:pt x="27110" y="4932"/>
                  <a:pt x="27053" y="4924"/>
                </a:cubicBezTo>
                <a:cubicBezTo>
                  <a:pt x="27022" y="4924"/>
                  <a:pt x="26992" y="4954"/>
                  <a:pt x="26992" y="4985"/>
                </a:cubicBezTo>
                <a:cubicBezTo>
                  <a:pt x="26992" y="5015"/>
                  <a:pt x="26901" y="5046"/>
                  <a:pt x="26809" y="5046"/>
                </a:cubicBezTo>
                <a:cubicBezTo>
                  <a:pt x="26749" y="5046"/>
                  <a:pt x="26566" y="5046"/>
                  <a:pt x="26414" y="5076"/>
                </a:cubicBezTo>
                <a:cubicBezTo>
                  <a:pt x="26338" y="5091"/>
                  <a:pt x="26262" y="5099"/>
                  <a:pt x="26198" y="5099"/>
                </a:cubicBezTo>
                <a:cubicBezTo>
                  <a:pt x="26133" y="5099"/>
                  <a:pt x="26080" y="5091"/>
                  <a:pt x="26050" y="5076"/>
                </a:cubicBezTo>
                <a:cubicBezTo>
                  <a:pt x="25989" y="5076"/>
                  <a:pt x="25928" y="5076"/>
                  <a:pt x="25898" y="5106"/>
                </a:cubicBezTo>
                <a:cubicBezTo>
                  <a:pt x="25898" y="5128"/>
                  <a:pt x="25852" y="5149"/>
                  <a:pt x="25793" y="5149"/>
                </a:cubicBezTo>
                <a:cubicBezTo>
                  <a:pt x="25769" y="5149"/>
                  <a:pt x="25742" y="5146"/>
                  <a:pt x="25715" y="5137"/>
                </a:cubicBezTo>
                <a:cubicBezTo>
                  <a:pt x="25624" y="5137"/>
                  <a:pt x="25533" y="5167"/>
                  <a:pt x="25472" y="5228"/>
                </a:cubicBezTo>
                <a:cubicBezTo>
                  <a:pt x="25429" y="5250"/>
                  <a:pt x="25356" y="5271"/>
                  <a:pt x="25273" y="5271"/>
                </a:cubicBezTo>
                <a:cubicBezTo>
                  <a:pt x="25239" y="5271"/>
                  <a:pt x="25204" y="5267"/>
                  <a:pt x="25168" y="5258"/>
                </a:cubicBezTo>
                <a:cubicBezTo>
                  <a:pt x="25046" y="5258"/>
                  <a:pt x="24894" y="5258"/>
                  <a:pt x="24834" y="5289"/>
                </a:cubicBezTo>
                <a:cubicBezTo>
                  <a:pt x="24740" y="5336"/>
                  <a:pt x="24110" y="5400"/>
                  <a:pt x="23808" y="5400"/>
                </a:cubicBezTo>
                <a:cubicBezTo>
                  <a:pt x="23717" y="5400"/>
                  <a:pt x="23655" y="5394"/>
                  <a:pt x="23648" y="5380"/>
                </a:cubicBezTo>
                <a:cubicBezTo>
                  <a:pt x="23618" y="5380"/>
                  <a:pt x="23557" y="5380"/>
                  <a:pt x="23496" y="5441"/>
                </a:cubicBezTo>
                <a:cubicBezTo>
                  <a:pt x="23405" y="5471"/>
                  <a:pt x="23162" y="5532"/>
                  <a:pt x="22828" y="5532"/>
                </a:cubicBezTo>
                <a:cubicBezTo>
                  <a:pt x="22554" y="5532"/>
                  <a:pt x="22250" y="5562"/>
                  <a:pt x="22220" y="5593"/>
                </a:cubicBezTo>
                <a:cubicBezTo>
                  <a:pt x="22159" y="5623"/>
                  <a:pt x="22037" y="5654"/>
                  <a:pt x="21916" y="5654"/>
                </a:cubicBezTo>
                <a:cubicBezTo>
                  <a:pt x="21794" y="5654"/>
                  <a:pt x="21673" y="5654"/>
                  <a:pt x="21642" y="5684"/>
                </a:cubicBezTo>
                <a:cubicBezTo>
                  <a:pt x="21614" y="5712"/>
                  <a:pt x="20938" y="5870"/>
                  <a:pt x="20763" y="5870"/>
                </a:cubicBezTo>
                <a:cubicBezTo>
                  <a:pt x="20748" y="5870"/>
                  <a:pt x="20737" y="5869"/>
                  <a:pt x="20730" y="5866"/>
                </a:cubicBezTo>
                <a:cubicBezTo>
                  <a:pt x="20700" y="5866"/>
                  <a:pt x="20609" y="5897"/>
                  <a:pt x="20548" y="5927"/>
                </a:cubicBezTo>
                <a:cubicBezTo>
                  <a:pt x="20503" y="5972"/>
                  <a:pt x="20459" y="6000"/>
                  <a:pt x="20414" y="6000"/>
                </a:cubicBezTo>
                <a:cubicBezTo>
                  <a:pt x="20398" y="6000"/>
                  <a:pt x="20382" y="5996"/>
                  <a:pt x="20366" y="5988"/>
                </a:cubicBezTo>
                <a:cubicBezTo>
                  <a:pt x="20335" y="5988"/>
                  <a:pt x="20244" y="6018"/>
                  <a:pt x="20153" y="6079"/>
                </a:cubicBezTo>
                <a:cubicBezTo>
                  <a:pt x="20067" y="6101"/>
                  <a:pt x="19996" y="6122"/>
                  <a:pt x="19951" y="6122"/>
                </a:cubicBezTo>
                <a:cubicBezTo>
                  <a:pt x="19933" y="6122"/>
                  <a:pt x="19918" y="6118"/>
                  <a:pt x="19910" y="6110"/>
                </a:cubicBezTo>
                <a:cubicBezTo>
                  <a:pt x="19894" y="6094"/>
                  <a:pt x="19872" y="6087"/>
                  <a:pt x="19849" y="6087"/>
                </a:cubicBezTo>
                <a:cubicBezTo>
                  <a:pt x="19826" y="6087"/>
                  <a:pt x="19803" y="6094"/>
                  <a:pt x="19788" y="6110"/>
                </a:cubicBezTo>
                <a:cubicBezTo>
                  <a:pt x="19758" y="6140"/>
                  <a:pt x="19636" y="6140"/>
                  <a:pt x="19545" y="6140"/>
                </a:cubicBezTo>
                <a:cubicBezTo>
                  <a:pt x="19512" y="6132"/>
                  <a:pt x="19478" y="6128"/>
                  <a:pt x="19442" y="6128"/>
                </a:cubicBezTo>
                <a:cubicBezTo>
                  <a:pt x="19344" y="6128"/>
                  <a:pt x="19239" y="6156"/>
                  <a:pt x="19150" y="6201"/>
                </a:cubicBezTo>
                <a:cubicBezTo>
                  <a:pt x="19061" y="6245"/>
                  <a:pt x="18972" y="6273"/>
                  <a:pt x="18895" y="6273"/>
                </a:cubicBezTo>
                <a:cubicBezTo>
                  <a:pt x="18866" y="6273"/>
                  <a:pt x="18840" y="6270"/>
                  <a:pt x="18815" y="6262"/>
                </a:cubicBezTo>
                <a:cubicBezTo>
                  <a:pt x="18734" y="6238"/>
                  <a:pt x="18617" y="6228"/>
                  <a:pt x="18506" y="6228"/>
                </a:cubicBezTo>
                <a:cubicBezTo>
                  <a:pt x="18325" y="6228"/>
                  <a:pt x="18158" y="6254"/>
                  <a:pt x="18177" y="6292"/>
                </a:cubicBezTo>
                <a:cubicBezTo>
                  <a:pt x="18177" y="6309"/>
                  <a:pt x="18126" y="6327"/>
                  <a:pt x="18048" y="6327"/>
                </a:cubicBezTo>
                <a:cubicBezTo>
                  <a:pt x="17991" y="6327"/>
                  <a:pt x="17920" y="6318"/>
                  <a:pt x="17843" y="6292"/>
                </a:cubicBezTo>
                <a:cubicBezTo>
                  <a:pt x="17820" y="6286"/>
                  <a:pt x="17795" y="6284"/>
                  <a:pt x="17768" y="6284"/>
                </a:cubicBezTo>
                <a:cubicBezTo>
                  <a:pt x="17650" y="6284"/>
                  <a:pt x="17508" y="6333"/>
                  <a:pt x="17508" y="6383"/>
                </a:cubicBezTo>
                <a:cubicBezTo>
                  <a:pt x="17490" y="6421"/>
                  <a:pt x="17424" y="6447"/>
                  <a:pt x="17334" y="6447"/>
                </a:cubicBezTo>
                <a:cubicBezTo>
                  <a:pt x="17278" y="6447"/>
                  <a:pt x="17213" y="6437"/>
                  <a:pt x="17144" y="6413"/>
                </a:cubicBezTo>
                <a:cubicBezTo>
                  <a:pt x="17106" y="6401"/>
                  <a:pt x="17063" y="6394"/>
                  <a:pt x="17019" y="6394"/>
                </a:cubicBezTo>
                <a:cubicBezTo>
                  <a:pt x="16957" y="6394"/>
                  <a:pt x="16893" y="6408"/>
                  <a:pt x="16840" y="6444"/>
                </a:cubicBezTo>
                <a:cubicBezTo>
                  <a:pt x="16794" y="6459"/>
                  <a:pt x="16756" y="6467"/>
                  <a:pt x="16729" y="6467"/>
                </a:cubicBezTo>
                <a:cubicBezTo>
                  <a:pt x="16703" y="6467"/>
                  <a:pt x="16688" y="6459"/>
                  <a:pt x="16688" y="6444"/>
                </a:cubicBezTo>
                <a:lnTo>
                  <a:pt x="16627" y="6444"/>
                </a:lnTo>
                <a:cubicBezTo>
                  <a:pt x="16596" y="6474"/>
                  <a:pt x="16414" y="6505"/>
                  <a:pt x="16262" y="6505"/>
                </a:cubicBezTo>
                <a:cubicBezTo>
                  <a:pt x="16080" y="6535"/>
                  <a:pt x="15928" y="6565"/>
                  <a:pt x="15928" y="6565"/>
                </a:cubicBezTo>
                <a:cubicBezTo>
                  <a:pt x="15928" y="6596"/>
                  <a:pt x="15867" y="6596"/>
                  <a:pt x="15837" y="6596"/>
                </a:cubicBezTo>
                <a:cubicBezTo>
                  <a:pt x="15819" y="6587"/>
                  <a:pt x="15801" y="6583"/>
                  <a:pt x="15784" y="6583"/>
                </a:cubicBezTo>
                <a:cubicBezTo>
                  <a:pt x="15743" y="6583"/>
                  <a:pt x="15706" y="6605"/>
                  <a:pt x="15685" y="6626"/>
                </a:cubicBezTo>
                <a:cubicBezTo>
                  <a:pt x="15654" y="6687"/>
                  <a:pt x="15654" y="6748"/>
                  <a:pt x="15715" y="6748"/>
                </a:cubicBezTo>
                <a:cubicBezTo>
                  <a:pt x="15745" y="6748"/>
                  <a:pt x="15624" y="6778"/>
                  <a:pt x="15441" y="6809"/>
                </a:cubicBezTo>
                <a:cubicBezTo>
                  <a:pt x="15335" y="6844"/>
                  <a:pt x="15238" y="6859"/>
                  <a:pt x="15171" y="6859"/>
                </a:cubicBezTo>
                <a:cubicBezTo>
                  <a:pt x="15123" y="6859"/>
                  <a:pt x="15089" y="6852"/>
                  <a:pt x="15077" y="6839"/>
                </a:cubicBezTo>
                <a:cubicBezTo>
                  <a:pt x="15061" y="6809"/>
                  <a:pt x="14932" y="6793"/>
                  <a:pt x="14796" y="6793"/>
                </a:cubicBezTo>
                <a:cubicBezTo>
                  <a:pt x="14659" y="6793"/>
                  <a:pt x="14514" y="6809"/>
                  <a:pt x="14469" y="6839"/>
                </a:cubicBezTo>
                <a:cubicBezTo>
                  <a:pt x="14454" y="6854"/>
                  <a:pt x="14431" y="6862"/>
                  <a:pt x="14404" y="6862"/>
                </a:cubicBezTo>
                <a:cubicBezTo>
                  <a:pt x="14378" y="6862"/>
                  <a:pt x="14347" y="6854"/>
                  <a:pt x="14317" y="6839"/>
                </a:cubicBezTo>
                <a:cubicBezTo>
                  <a:pt x="14286" y="6824"/>
                  <a:pt x="14248" y="6816"/>
                  <a:pt x="14218" y="6816"/>
                </a:cubicBezTo>
                <a:cubicBezTo>
                  <a:pt x="14188" y="6816"/>
                  <a:pt x="14165" y="6824"/>
                  <a:pt x="14165" y="6839"/>
                </a:cubicBezTo>
                <a:cubicBezTo>
                  <a:pt x="14143" y="6861"/>
                  <a:pt x="14076" y="6882"/>
                  <a:pt x="13996" y="6882"/>
                </a:cubicBezTo>
                <a:cubicBezTo>
                  <a:pt x="13962" y="6882"/>
                  <a:pt x="13927" y="6878"/>
                  <a:pt x="13891" y="6869"/>
                </a:cubicBezTo>
                <a:cubicBezTo>
                  <a:pt x="13856" y="6861"/>
                  <a:pt x="13820" y="6857"/>
                  <a:pt x="13786" y="6857"/>
                </a:cubicBezTo>
                <a:cubicBezTo>
                  <a:pt x="13704" y="6857"/>
                  <a:pt x="13630" y="6878"/>
                  <a:pt x="13587" y="6900"/>
                </a:cubicBezTo>
                <a:cubicBezTo>
                  <a:pt x="13560" y="6927"/>
                  <a:pt x="13539" y="6942"/>
                  <a:pt x="13521" y="6942"/>
                </a:cubicBezTo>
                <a:cubicBezTo>
                  <a:pt x="13499" y="6942"/>
                  <a:pt x="13482" y="6920"/>
                  <a:pt x="13466" y="6869"/>
                </a:cubicBezTo>
                <a:cubicBezTo>
                  <a:pt x="13444" y="6848"/>
                  <a:pt x="13426" y="6838"/>
                  <a:pt x="13413" y="6838"/>
                </a:cubicBezTo>
                <a:cubicBezTo>
                  <a:pt x="13387" y="6838"/>
                  <a:pt x="13375" y="6871"/>
                  <a:pt x="13375" y="6930"/>
                </a:cubicBezTo>
                <a:cubicBezTo>
                  <a:pt x="13375" y="6968"/>
                  <a:pt x="13363" y="6994"/>
                  <a:pt x="13347" y="6994"/>
                </a:cubicBezTo>
                <a:cubicBezTo>
                  <a:pt x="13337" y="6994"/>
                  <a:pt x="13325" y="6984"/>
                  <a:pt x="13314" y="6961"/>
                </a:cubicBezTo>
                <a:cubicBezTo>
                  <a:pt x="13283" y="6930"/>
                  <a:pt x="13223" y="6930"/>
                  <a:pt x="13162" y="6930"/>
                </a:cubicBezTo>
                <a:cubicBezTo>
                  <a:pt x="13101" y="6961"/>
                  <a:pt x="12949" y="6961"/>
                  <a:pt x="12858" y="6961"/>
                </a:cubicBezTo>
                <a:cubicBezTo>
                  <a:pt x="12812" y="6945"/>
                  <a:pt x="12774" y="6938"/>
                  <a:pt x="12748" y="6938"/>
                </a:cubicBezTo>
                <a:cubicBezTo>
                  <a:pt x="12721" y="6938"/>
                  <a:pt x="12706" y="6945"/>
                  <a:pt x="12706" y="6961"/>
                </a:cubicBezTo>
                <a:cubicBezTo>
                  <a:pt x="12706" y="6991"/>
                  <a:pt x="12615" y="7021"/>
                  <a:pt x="12523" y="7021"/>
                </a:cubicBezTo>
                <a:cubicBezTo>
                  <a:pt x="12402" y="7021"/>
                  <a:pt x="12311" y="7052"/>
                  <a:pt x="12311" y="7082"/>
                </a:cubicBezTo>
                <a:cubicBezTo>
                  <a:pt x="12311" y="7113"/>
                  <a:pt x="12280" y="7113"/>
                  <a:pt x="12189" y="7113"/>
                </a:cubicBezTo>
                <a:cubicBezTo>
                  <a:pt x="12178" y="7107"/>
                  <a:pt x="12168" y="7105"/>
                  <a:pt x="12159" y="7105"/>
                </a:cubicBezTo>
                <a:cubicBezTo>
                  <a:pt x="12117" y="7105"/>
                  <a:pt x="12092" y="7154"/>
                  <a:pt x="12068" y="7204"/>
                </a:cubicBezTo>
                <a:lnTo>
                  <a:pt x="12068" y="7295"/>
                </a:lnTo>
                <a:lnTo>
                  <a:pt x="12007" y="7173"/>
                </a:lnTo>
                <a:cubicBezTo>
                  <a:pt x="11968" y="7116"/>
                  <a:pt x="11954" y="7094"/>
                  <a:pt x="11918" y="7094"/>
                </a:cubicBezTo>
                <a:cubicBezTo>
                  <a:pt x="11897" y="7094"/>
                  <a:pt x="11869" y="7101"/>
                  <a:pt x="11824" y="7113"/>
                </a:cubicBezTo>
                <a:cubicBezTo>
                  <a:pt x="11733" y="7143"/>
                  <a:pt x="11642" y="7173"/>
                  <a:pt x="11612" y="7204"/>
                </a:cubicBezTo>
                <a:cubicBezTo>
                  <a:pt x="11581" y="7219"/>
                  <a:pt x="11520" y="7227"/>
                  <a:pt x="11429" y="7227"/>
                </a:cubicBezTo>
                <a:cubicBezTo>
                  <a:pt x="11338" y="7227"/>
                  <a:pt x="11216" y="7219"/>
                  <a:pt x="11064" y="7204"/>
                </a:cubicBezTo>
                <a:cubicBezTo>
                  <a:pt x="10912" y="7204"/>
                  <a:pt x="10821" y="7204"/>
                  <a:pt x="10821" y="7265"/>
                </a:cubicBezTo>
                <a:cubicBezTo>
                  <a:pt x="10821" y="7295"/>
                  <a:pt x="10760" y="7295"/>
                  <a:pt x="10730" y="7295"/>
                </a:cubicBezTo>
                <a:cubicBezTo>
                  <a:pt x="10717" y="7292"/>
                  <a:pt x="10702" y="7290"/>
                  <a:pt x="10687" y="7290"/>
                </a:cubicBezTo>
                <a:cubicBezTo>
                  <a:pt x="10561" y="7290"/>
                  <a:pt x="10376" y="7391"/>
                  <a:pt x="10425" y="7445"/>
                </a:cubicBezTo>
                <a:lnTo>
                  <a:pt x="10425" y="7445"/>
                </a:lnTo>
                <a:cubicBezTo>
                  <a:pt x="10406" y="7443"/>
                  <a:pt x="10361" y="7435"/>
                  <a:pt x="10305" y="7417"/>
                </a:cubicBezTo>
                <a:cubicBezTo>
                  <a:pt x="10244" y="7401"/>
                  <a:pt x="10191" y="7394"/>
                  <a:pt x="10137" y="7394"/>
                </a:cubicBezTo>
                <a:cubicBezTo>
                  <a:pt x="10084" y="7394"/>
                  <a:pt x="10031" y="7401"/>
                  <a:pt x="9970" y="7417"/>
                </a:cubicBezTo>
                <a:cubicBezTo>
                  <a:pt x="9917" y="7452"/>
                  <a:pt x="9884" y="7467"/>
                  <a:pt x="9866" y="7467"/>
                </a:cubicBezTo>
                <a:cubicBezTo>
                  <a:pt x="9854" y="7467"/>
                  <a:pt x="9849" y="7460"/>
                  <a:pt x="9849" y="7447"/>
                </a:cubicBezTo>
                <a:cubicBezTo>
                  <a:pt x="9849" y="7388"/>
                  <a:pt x="9709" y="7355"/>
                  <a:pt x="9594" y="7355"/>
                </a:cubicBezTo>
                <a:cubicBezTo>
                  <a:pt x="9531" y="7355"/>
                  <a:pt x="9475" y="7365"/>
                  <a:pt x="9453" y="7386"/>
                </a:cubicBezTo>
                <a:cubicBezTo>
                  <a:pt x="9453" y="7417"/>
                  <a:pt x="9301" y="7417"/>
                  <a:pt x="9150" y="7417"/>
                </a:cubicBezTo>
                <a:cubicBezTo>
                  <a:pt x="9052" y="7408"/>
                  <a:pt x="8946" y="7404"/>
                  <a:pt x="8851" y="7404"/>
                </a:cubicBezTo>
                <a:cubicBezTo>
                  <a:pt x="8621" y="7404"/>
                  <a:pt x="8452" y="7425"/>
                  <a:pt x="8602" y="7447"/>
                </a:cubicBezTo>
                <a:cubicBezTo>
                  <a:pt x="8694" y="7477"/>
                  <a:pt x="8724" y="7508"/>
                  <a:pt x="8724" y="7569"/>
                </a:cubicBezTo>
                <a:cubicBezTo>
                  <a:pt x="8724" y="7629"/>
                  <a:pt x="8754" y="7690"/>
                  <a:pt x="8785" y="7690"/>
                </a:cubicBezTo>
                <a:cubicBezTo>
                  <a:pt x="8815" y="7705"/>
                  <a:pt x="8815" y="7713"/>
                  <a:pt x="8789" y="7713"/>
                </a:cubicBezTo>
                <a:cubicBezTo>
                  <a:pt x="8762" y="7713"/>
                  <a:pt x="8709" y="7705"/>
                  <a:pt x="8633" y="7690"/>
                </a:cubicBezTo>
                <a:cubicBezTo>
                  <a:pt x="8481" y="7660"/>
                  <a:pt x="8420" y="7629"/>
                  <a:pt x="8420" y="7569"/>
                </a:cubicBezTo>
                <a:cubicBezTo>
                  <a:pt x="8420" y="7508"/>
                  <a:pt x="8359" y="7477"/>
                  <a:pt x="8207" y="7477"/>
                </a:cubicBezTo>
                <a:cubicBezTo>
                  <a:pt x="8158" y="7469"/>
                  <a:pt x="8120" y="7465"/>
                  <a:pt x="8092" y="7465"/>
                </a:cubicBezTo>
                <a:cubicBezTo>
                  <a:pt x="8013" y="7465"/>
                  <a:pt x="8003" y="7494"/>
                  <a:pt x="8025" y="7538"/>
                </a:cubicBezTo>
                <a:cubicBezTo>
                  <a:pt x="8025" y="7599"/>
                  <a:pt x="7994" y="7660"/>
                  <a:pt x="7934" y="7690"/>
                </a:cubicBezTo>
                <a:cubicBezTo>
                  <a:pt x="7891" y="7712"/>
                  <a:pt x="7848" y="7733"/>
                  <a:pt x="7826" y="7733"/>
                </a:cubicBezTo>
                <a:cubicBezTo>
                  <a:pt x="7817" y="7733"/>
                  <a:pt x="7812" y="7729"/>
                  <a:pt x="7812" y="7721"/>
                </a:cubicBezTo>
                <a:cubicBezTo>
                  <a:pt x="7812" y="7712"/>
                  <a:pt x="7804" y="7708"/>
                  <a:pt x="7790" y="7708"/>
                </a:cubicBezTo>
                <a:cubicBezTo>
                  <a:pt x="7756" y="7708"/>
                  <a:pt x="7685" y="7729"/>
                  <a:pt x="7599" y="7751"/>
                </a:cubicBezTo>
                <a:cubicBezTo>
                  <a:pt x="7478" y="7781"/>
                  <a:pt x="7356" y="7812"/>
                  <a:pt x="7356" y="7842"/>
                </a:cubicBezTo>
                <a:cubicBezTo>
                  <a:pt x="7356" y="7872"/>
                  <a:pt x="7379" y="7888"/>
                  <a:pt x="7421" y="7888"/>
                </a:cubicBezTo>
                <a:cubicBezTo>
                  <a:pt x="7463" y="7888"/>
                  <a:pt x="7523" y="7872"/>
                  <a:pt x="7599" y="7842"/>
                </a:cubicBezTo>
                <a:cubicBezTo>
                  <a:pt x="7642" y="7821"/>
                  <a:pt x="7701" y="7799"/>
                  <a:pt x="7742" y="7799"/>
                </a:cubicBezTo>
                <a:cubicBezTo>
                  <a:pt x="7759" y="7799"/>
                  <a:pt x="7773" y="7803"/>
                  <a:pt x="7782" y="7812"/>
                </a:cubicBezTo>
                <a:cubicBezTo>
                  <a:pt x="7836" y="7866"/>
                  <a:pt x="7697" y="7968"/>
                  <a:pt x="7537" y="7968"/>
                </a:cubicBezTo>
                <a:cubicBezTo>
                  <a:pt x="7517" y="7968"/>
                  <a:pt x="7497" y="7967"/>
                  <a:pt x="7478" y="7964"/>
                </a:cubicBezTo>
                <a:cubicBezTo>
                  <a:pt x="7387" y="7964"/>
                  <a:pt x="7295" y="7994"/>
                  <a:pt x="7265" y="7994"/>
                </a:cubicBezTo>
                <a:cubicBezTo>
                  <a:pt x="7250" y="8009"/>
                  <a:pt x="7219" y="8017"/>
                  <a:pt x="7181" y="8017"/>
                </a:cubicBezTo>
                <a:cubicBezTo>
                  <a:pt x="7143" y="8017"/>
                  <a:pt x="7098" y="8009"/>
                  <a:pt x="7052" y="7994"/>
                </a:cubicBezTo>
                <a:cubicBezTo>
                  <a:pt x="7002" y="7981"/>
                  <a:pt x="6972" y="7974"/>
                  <a:pt x="6962" y="7974"/>
                </a:cubicBezTo>
                <a:cubicBezTo>
                  <a:pt x="6946" y="7974"/>
                  <a:pt x="6968" y="7989"/>
                  <a:pt x="7022" y="8024"/>
                </a:cubicBezTo>
                <a:cubicBezTo>
                  <a:pt x="7083" y="8116"/>
                  <a:pt x="7083" y="8116"/>
                  <a:pt x="6991" y="8146"/>
                </a:cubicBezTo>
                <a:cubicBezTo>
                  <a:pt x="6900" y="8146"/>
                  <a:pt x="6870" y="8116"/>
                  <a:pt x="6870" y="8055"/>
                </a:cubicBezTo>
                <a:cubicBezTo>
                  <a:pt x="6892" y="7968"/>
                  <a:pt x="6773" y="7896"/>
                  <a:pt x="6670" y="7896"/>
                </a:cubicBezTo>
                <a:cubicBezTo>
                  <a:pt x="6630" y="7896"/>
                  <a:pt x="6592" y="7907"/>
                  <a:pt x="6566" y="7933"/>
                </a:cubicBezTo>
                <a:cubicBezTo>
                  <a:pt x="6535" y="7933"/>
                  <a:pt x="6566" y="7964"/>
                  <a:pt x="6657" y="7994"/>
                </a:cubicBezTo>
                <a:cubicBezTo>
                  <a:pt x="6748" y="7994"/>
                  <a:pt x="6809" y="8024"/>
                  <a:pt x="6809" y="8055"/>
                </a:cubicBezTo>
                <a:cubicBezTo>
                  <a:pt x="6809" y="8085"/>
                  <a:pt x="6809" y="8176"/>
                  <a:pt x="6839" y="8237"/>
                </a:cubicBezTo>
                <a:cubicBezTo>
                  <a:pt x="6839" y="8298"/>
                  <a:pt x="6809" y="8328"/>
                  <a:pt x="6657" y="8359"/>
                </a:cubicBezTo>
                <a:cubicBezTo>
                  <a:pt x="6535" y="8389"/>
                  <a:pt x="6475" y="8420"/>
                  <a:pt x="6505" y="8480"/>
                </a:cubicBezTo>
                <a:cubicBezTo>
                  <a:pt x="6520" y="8526"/>
                  <a:pt x="6497" y="8549"/>
                  <a:pt x="6459" y="8549"/>
                </a:cubicBezTo>
                <a:cubicBezTo>
                  <a:pt x="6422" y="8549"/>
                  <a:pt x="6368" y="8526"/>
                  <a:pt x="6323" y="8480"/>
                </a:cubicBezTo>
                <a:cubicBezTo>
                  <a:pt x="6311" y="8457"/>
                  <a:pt x="6295" y="8447"/>
                  <a:pt x="6275" y="8447"/>
                </a:cubicBezTo>
                <a:cubicBezTo>
                  <a:pt x="6241" y="8447"/>
                  <a:pt x="6197" y="8473"/>
                  <a:pt x="6140" y="8511"/>
                </a:cubicBezTo>
                <a:cubicBezTo>
                  <a:pt x="6019" y="8572"/>
                  <a:pt x="6019" y="8602"/>
                  <a:pt x="6110" y="8663"/>
                </a:cubicBezTo>
                <a:cubicBezTo>
                  <a:pt x="6171" y="8693"/>
                  <a:pt x="6323" y="8724"/>
                  <a:pt x="6505" y="8724"/>
                </a:cubicBezTo>
                <a:cubicBezTo>
                  <a:pt x="6809" y="8754"/>
                  <a:pt x="6900" y="8845"/>
                  <a:pt x="6596" y="8876"/>
                </a:cubicBezTo>
                <a:cubicBezTo>
                  <a:pt x="6505" y="8876"/>
                  <a:pt x="6323" y="8906"/>
                  <a:pt x="6201" y="8967"/>
                </a:cubicBezTo>
                <a:cubicBezTo>
                  <a:pt x="6049" y="9028"/>
                  <a:pt x="6019" y="9088"/>
                  <a:pt x="6049" y="9179"/>
                </a:cubicBezTo>
                <a:cubicBezTo>
                  <a:pt x="6071" y="9224"/>
                  <a:pt x="6094" y="9252"/>
                  <a:pt x="6116" y="9252"/>
                </a:cubicBezTo>
                <a:cubicBezTo>
                  <a:pt x="6124" y="9252"/>
                  <a:pt x="6132" y="9248"/>
                  <a:pt x="6140" y="9240"/>
                </a:cubicBezTo>
                <a:cubicBezTo>
                  <a:pt x="6140" y="9202"/>
                  <a:pt x="6167" y="9185"/>
                  <a:pt x="6196" y="9185"/>
                </a:cubicBezTo>
                <a:cubicBezTo>
                  <a:pt x="6236" y="9185"/>
                  <a:pt x="6280" y="9218"/>
                  <a:pt x="6262" y="9271"/>
                </a:cubicBezTo>
                <a:cubicBezTo>
                  <a:pt x="6262" y="9324"/>
                  <a:pt x="6180" y="9356"/>
                  <a:pt x="6099" y="9356"/>
                </a:cubicBezTo>
                <a:cubicBezTo>
                  <a:pt x="6041" y="9356"/>
                  <a:pt x="5983" y="9339"/>
                  <a:pt x="5958" y="9301"/>
                </a:cubicBezTo>
                <a:cubicBezTo>
                  <a:pt x="5940" y="9265"/>
                  <a:pt x="5933" y="9251"/>
                  <a:pt x="5918" y="9251"/>
                </a:cubicBezTo>
                <a:cubicBezTo>
                  <a:pt x="5907" y="9251"/>
                  <a:pt x="5892" y="9258"/>
                  <a:pt x="5867" y="9271"/>
                </a:cubicBezTo>
                <a:cubicBezTo>
                  <a:pt x="5836" y="9301"/>
                  <a:pt x="5867" y="9331"/>
                  <a:pt x="5897" y="9331"/>
                </a:cubicBezTo>
                <a:cubicBezTo>
                  <a:pt x="5928" y="9331"/>
                  <a:pt x="5958" y="9362"/>
                  <a:pt x="5928" y="9392"/>
                </a:cubicBezTo>
                <a:cubicBezTo>
                  <a:pt x="5897" y="9423"/>
                  <a:pt x="5958" y="9453"/>
                  <a:pt x="6049" y="9483"/>
                </a:cubicBezTo>
                <a:cubicBezTo>
                  <a:pt x="6262" y="9544"/>
                  <a:pt x="6323" y="9757"/>
                  <a:pt x="6140" y="9787"/>
                </a:cubicBezTo>
                <a:cubicBezTo>
                  <a:pt x="6096" y="9796"/>
                  <a:pt x="6062" y="9800"/>
                  <a:pt x="6037" y="9800"/>
                </a:cubicBezTo>
                <a:cubicBezTo>
                  <a:pt x="5978" y="9800"/>
                  <a:pt x="5976" y="9779"/>
                  <a:pt x="6019" y="9757"/>
                </a:cubicBezTo>
                <a:cubicBezTo>
                  <a:pt x="6049" y="9727"/>
                  <a:pt x="6019" y="9696"/>
                  <a:pt x="5928" y="9666"/>
                </a:cubicBezTo>
                <a:cubicBezTo>
                  <a:pt x="5776" y="9666"/>
                  <a:pt x="5776" y="9666"/>
                  <a:pt x="5867" y="9757"/>
                </a:cubicBezTo>
                <a:cubicBezTo>
                  <a:pt x="5928" y="9818"/>
                  <a:pt x="5958" y="9939"/>
                  <a:pt x="5958" y="10000"/>
                </a:cubicBezTo>
                <a:cubicBezTo>
                  <a:pt x="5958" y="10061"/>
                  <a:pt x="6019" y="10152"/>
                  <a:pt x="6080" y="10183"/>
                </a:cubicBezTo>
                <a:cubicBezTo>
                  <a:pt x="6140" y="10213"/>
                  <a:pt x="6140" y="10213"/>
                  <a:pt x="6049" y="10243"/>
                </a:cubicBezTo>
                <a:cubicBezTo>
                  <a:pt x="5928" y="10274"/>
                  <a:pt x="6049" y="10365"/>
                  <a:pt x="6232" y="10426"/>
                </a:cubicBezTo>
                <a:cubicBezTo>
                  <a:pt x="6323" y="10456"/>
                  <a:pt x="6353" y="10487"/>
                  <a:pt x="6323" y="10487"/>
                </a:cubicBezTo>
                <a:cubicBezTo>
                  <a:pt x="6292" y="10517"/>
                  <a:pt x="6262" y="10517"/>
                  <a:pt x="6232" y="10517"/>
                </a:cubicBezTo>
                <a:cubicBezTo>
                  <a:pt x="6223" y="10508"/>
                  <a:pt x="6214" y="10504"/>
                  <a:pt x="6206" y="10504"/>
                </a:cubicBezTo>
                <a:cubicBezTo>
                  <a:pt x="6186" y="10504"/>
                  <a:pt x="6171" y="10526"/>
                  <a:pt x="6171" y="10547"/>
                </a:cubicBezTo>
                <a:cubicBezTo>
                  <a:pt x="6171" y="10600"/>
                  <a:pt x="6556" y="10675"/>
                  <a:pt x="6739" y="10675"/>
                </a:cubicBezTo>
                <a:cubicBezTo>
                  <a:pt x="6768" y="10675"/>
                  <a:pt x="6792" y="10673"/>
                  <a:pt x="6809" y="10669"/>
                </a:cubicBezTo>
                <a:cubicBezTo>
                  <a:pt x="6836" y="10655"/>
                  <a:pt x="6864" y="10649"/>
                  <a:pt x="6889" y="10649"/>
                </a:cubicBezTo>
                <a:cubicBezTo>
                  <a:pt x="6976" y="10649"/>
                  <a:pt x="7039" y="10720"/>
                  <a:pt x="6991" y="10790"/>
                </a:cubicBezTo>
                <a:cubicBezTo>
                  <a:pt x="6938" y="10843"/>
                  <a:pt x="6834" y="10876"/>
                  <a:pt x="6732" y="10876"/>
                </a:cubicBezTo>
                <a:cubicBezTo>
                  <a:pt x="6659" y="10876"/>
                  <a:pt x="6586" y="10859"/>
                  <a:pt x="6535" y="10821"/>
                </a:cubicBezTo>
                <a:cubicBezTo>
                  <a:pt x="6506" y="10792"/>
                  <a:pt x="6449" y="10791"/>
                  <a:pt x="6391" y="10790"/>
                </a:cubicBezTo>
                <a:lnTo>
                  <a:pt x="6391" y="10790"/>
                </a:lnTo>
                <a:cubicBezTo>
                  <a:pt x="6404" y="10782"/>
                  <a:pt x="6422" y="10771"/>
                  <a:pt x="6444" y="10760"/>
                </a:cubicBezTo>
                <a:cubicBezTo>
                  <a:pt x="6535" y="10699"/>
                  <a:pt x="6535" y="10699"/>
                  <a:pt x="6414" y="10699"/>
                </a:cubicBezTo>
                <a:cubicBezTo>
                  <a:pt x="6353" y="10699"/>
                  <a:pt x="6292" y="10730"/>
                  <a:pt x="6292" y="10760"/>
                </a:cubicBezTo>
                <a:cubicBezTo>
                  <a:pt x="6292" y="10790"/>
                  <a:pt x="6232" y="10790"/>
                  <a:pt x="6171" y="10790"/>
                </a:cubicBezTo>
                <a:cubicBezTo>
                  <a:pt x="6144" y="10782"/>
                  <a:pt x="6125" y="10778"/>
                  <a:pt x="6113" y="10778"/>
                </a:cubicBezTo>
                <a:cubicBezTo>
                  <a:pt x="6082" y="10778"/>
                  <a:pt x="6088" y="10799"/>
                  <a:pt x="6110" y="10821"/>
                </a:cubicBezTo>
                <a:cubicBezTo>
                  <a:pt x="6171" y="10882"/>
                  <a:pt x="6171" y="10912"/>
                  <a:pt x="6080" y="10942"/>
                </a:cubicBezTo>
                <a:cubicBezTo>
                  <a:pt x="5908" y="11007"/>
                  <a:pt x="6070" y="11071"/>
                  <a:pt x="6266" y="11071"/>
                </a:cubicBezTo>
                <a:cubicBezTo>
                  <a:pt x="6347" y="11071"/>
                  <a:pt x="6434" y="11060"/>
                  <a:pt x="6505" y="11034"/>
                </a:cubicBezTo>
                <a:cubicBezTo>
                  <a:pt x="6566" y="11018"/>
                  <a:pt x="6627" y="11011"/>
                  <a:pt x="6676" y="11011"/>
                </a:cubicBezTo>
                <a:cubicBezTo>
                  <a:pt x="6725" y="11011"/>
                  <a:pt x="6763" y="11018"/>
                  <a:pt x="6779" y="11034"/>
                </a:cubicBezTo>
                <a:cubicBezTo>
                  <a:pt x="6866" y="11063"/>
                  <a:pt x="6870" y="11340"/>
                  <a:pt x="6791" y="11340"/>
                </a:cubicBezTo>
                <a:cubicBezTo>
                  <a:pt x="6787" y="11340"/>
                  <a:pt x="6783" y="11339"/>
                  <a:pt x="6779" y="11338"/>
                </a:cubicBezTo>
                <a:cubicBezTo>
                  <a:pt x="6748" y="11338"/>
                  <a:pt x="6657" y="11368"/>
                  <a:pt x="6596" y="11398"/>
                </a:cubicBezTo>
                <a:cubicBezTo>
                  <a:pt x="6551" y="11444"/>
                  <a:pt x="6528" y="11467"/>
                  <a:pt x="6520" y="11467"/>
                </a:cubicBezTo>
                <a:cubicBezTo>
                  <a:pt x="6513" y="11467"/>
                  <a:pt x="6520" y="11444"/>
                  <a:pt x="6535" y="11398"/>
                </a:cubicBezTo>
                <a:cubicBezTo>
                  <a:pt x="6566" y="11338"/>
                  <a:pt x="6566" y="11307"/>
                  <a:pt x="6475" y="11307"/>
                </a:cubicBezTo>
                <a:cubicBezTo>
                  <a:pt x="6414" y="11307"/>
                  <a:pt x="6384" y="11307"/>
                  <a:pt x="6384" y="11338"/>
                </a:cubicBezTo>
                <a:cubicBezTo>
                  <a:pt x="6353" y="11368"/>
                  <a:pt x="6292" y="11368"/>
                  <a:pt x="6232" y="11368"/>
                </a:cubicBezTo>
                <a:cubicBezTo>
                  <a:pt x="6140" y="11368"/>
                  <a:pt x="6080" y="11368"/>
                  <a:pt x="6080" y="11398"/>
                </a:cubicBezTo>
                <a:cubicBezTo>
                  <a:pt x="6056" y="11445"/>
                  <a:pt x="6194" y="11510"/>
                  <a:pt x="6287" y="11510"/>
                </a:cubicBezTo>
                <a:cubicBezTo>
                  <a:pt x="6315" y="11510"/>
                  <a:pt x="6339" y="11504"/>
                  <a:pt x="6353" y="11490"/>
                </a:cubicBezTo>
                <a:cubicBezTo>
                  <a:pt x="6372" y="11477"/>
                  <a:pt x="6389" y="11471"/>
                  <a:pt x="6405" y="11471"/>
                </a:cubicBezTo>
                <a:cubicBezTo>
                  <a:pt x="6467" y="11471"/>
                  <a:pt x="6505" y="11563"/>
                  <a:pt x="6505" y="11733"/>
                </a:cubicBezTo>
                <a:cubicBezTo>
                  <a:pt x="6528" y="11801"/>
                  <a:pt x="6516" y="11835"/>
                  <a:pt x="6484" y="11835"/>
                </a:cubicBezTo>
                <a:cubicBezTo>
                  <a:pt x="6473" y="11835"/>
                  <a:pt x="6459" y="11832"/>
                  <a:pt x="6444" y="11824"/>
                </a:cubicBezTo>
                <a:cubicBezTo>
                  <a:pt x="6429" y="11809"/>
                  <a:pt x="6414" y="11801"/>
                  <a:pt x="6406" y="11801"/>
                </a:cubicBezTo>
                <a:cubicBezTo>
                  <a:pt x="6399" y="11801"/>
                  <a:pt x="6399" y="11809"/>
                  <a:pt x="6414" y="11824"/>
                </a:cubicBezTo>
                <a:cubicBezTo>
                  <a:pt x="6414" y="11854"/>
                  <a:pt x="6444" y="11976"/>
                  <a:pt x="6444" y="12097"/>
                </a:cubicBezTo>
                <a:cubicBezTo>
                  <a:pt x="6444" y="12266"/>
                  <a:pt x="6444" y="12320"/>
                  <a:pt x="6399" y="12320"/>
                </a:cubicBezTo>
                <a:cubicBezTo>
                  <a:pt x="6387" y="12320"/>
                  <a:pt x="6372" y="12317"/>
                  <a:pt x="6353" y="12310"/>
                </a:cubicBezTo>
                <a:cubicBezTo>
                  <a:pt x="6328" y="12298"/>
                  <a:pt x="6298" y="12290"/>
                  <a:pt x="6264" y="12290"/>
                </a:cubicBezTo>
                <a:cubicBezTo>
                  <a:pt x="6217" y="12290"/>
                  <a:pt x="6163" y="12305"/>
                  <a:pt x="6110" y="12341"/>
                </a:cubicBezTo>
                <a:cubicBezTo>
                  <a:pt x="6049" y="12371"/>
                  <a:pt x="5806" y="12432"/>
                  <a:pt x="5563" y="12432"/>
                </a:cubicBezTo>
                <a:cubicBezTo>
                  <a:pt x="5350" y="12462"/>
                  <a:pt x="5107" y="12493"/>
                  <a:pt x="5076" y="12523"/>
                </a:cubicBezTo>
                <a:cubicBezTo>
                  <a:pt x="5046" y="12538"/>
                  <a:pt x="5008" y="12546"/>
                  <a:pt x="4966" y="12546"/>
                </a:cubicBezTo>
                <a:cubicBezTo>
                  <a:pt x="4925" y="12546"/>
                  <a:pt x="4879" y="12538"/>
                  <a:pt x="4833" y="12523"/>
                </a:cubicBezTo>
                <a:cubicBezTo>
                  <a:pt x="4783" y="12510"/>
                  <a:pt x="4717" y="12503"/>
                  <a:pt x="4637" y="12503"/>
                </a:cubicBezTo>
                <a:cubicBezTo>
                  <a:pt x="4525" y="12503"/>
                  <a:pt x="4386" y="12518"/>
                  <a:pt x="4225" y="12553"/>
                </a:cubicBezTo>
                <a:cubicBezTo>
                  <a:pt x="4013" y="12614"/>
                  <a:pt x="3739" y="12645"/>
                  <a:pt x="3496" y="12645"/>
                </a:cubicBezTo>
                <a:cubicBezTo>
                  <a:pt x="3344" y="12645"/>
                  <a:pt x="3253" y="12675"/>
                  <a:pt x="3253" y="12675"/>
                </a:cubicBezTo>
                <a:cubicBezTo>
                  <a:pt x="3253" y="12705"/>
                  <a:pt x="3070" y="12736"/>
                  <a:pt x="2888" y="12736"/>
                </a:cubicBezTo>
                <a:cubicBezTo>
                  <a:pt x="2675" y="12736"/>
                  <a:pt x="2554" y="12736"/>
                  <a:pt x="2554" y="12797"/>
                </a:cubicBezTo>
                <a:cubicBezTo>
                  <a:pt x="2554" y="12827"/>
                  <a:pt x="2523" y="12857"/>
                  <a:pt x="2462" y="12888"/>
                </a:cubicBezTo>
                <a:cubicBezTo>
                  <a:pt x="2394" y="12929"/>
                  <a:pt x="2338" y="12945"/>
                  <a:pt x="2308" y="12945"/>
                </a:cubicBezTo>
                <a:cubicBezTo>
                  <a:pt x="2272" y="12945"/>
                  <a:pt x="2274" y="12921"/>
                  <a:pt x="2341" y="12888"/>
                </a:cubicBezTo>
                <a:cubicBezTo>
                  <a:pt x="2402" y="12857"/>
                  <a:pt x="2402" y="12827"/>
                  <a:pt x="2371" y="12797"/>
                </a:cubicBezTo>
                <a:cubicBezTo>
                  <a:pt x="2353" y="12788"/>
                  <a:pt x="2338" y="12784"/>
                  <a:pt x="2325" y="12784"/>
                </a:cubicBezTo>
                <a:cubicBezTo>
                  <a:pt x="2293" y="12784"/>
                  <a:pt x="2271" y="12805"/>
                  <a:pt x="2250" y="12827"/>
                </a:cubicBezTo>
                <a:cubicBezTo>
                  <a:pt x="2228" y="12848"/>
                  <a:pt x="2161" y="12870"/>
                  <a:pt x="2091" y="12870"/>
                </a:cubicBezTo>
                <a:cubicBezTo>
                  <a:pt x="2063" y="12870"/>
                  <a:pt x="2033" y="12866"/>
                  <a:pt x="2007" y="12857"/>
                </a:cubicBezTo>
                <a:cubicBezTo>
                  <a:pt x="1824" y="12857"/>
                  <a:pt x="1824" y="12857"/>
                  <a:pt x="1915" y="12888"/>
                </a:cubicBezTo>
                <a:cubicBezTo>
                  <a:pt x="2067" y="12949"/>
                  <a:pt x="2037" y="12949"/>
                  <a:pt x="1855" y="13009"/>
                </a:cubicBezTo>
                <a:cubicBezTo>
                  <a:pt x="1763" y="13040"/>
                  <a:pt x="1611" y="13040"/>
                  <a:pt x="1581" y="13040"/>
                </a:cubicBezTo>
                <a:cubicBezTo>
                  <a:pt x="1573" y="13032"/>
                  <a:pt x="1563" y="13028"/>
                  <a:pt x="1552" y="13028"/>
                </a:cubicBezTo>
                <a:cubicBezTo>
                  <a:pt x="1522" y="13028"/>
                  <a:pt x="1490" y="13056"/>
                  <a:pt x="1490" y="13101"/>
                </a:cubicBezTo>
                <a:cubicBezTo>
                  <a:pt x="1471" y="13197"/>
                  <a:pt x="1366" y="13256"/>
                  <a:pt x="1261" y="13256"/>
                </a:cubicBezTo>
                <a:cubicBezTo>
                  <a:pt x="1200" y="13256"/>
                  <a:pt x="1139" y="13236"/>
                  <a:pt x="1095" y="13192"/>
                </a:cubicBezTo>
                <a:cubicBezTo>
                  <a:pt x="1050" y="13169"/>
                  <a:pt x="1022" y="13155"/>
                  <a:pt x="1003" y="13155"/>
                </a:cubicBezTo>
                <a:cubicBezTo>
                  <a:pt x="969" y="13155"/>
                  <a:pt x="962" y="13198"/>
                  <a:pt x="943" y="13313"/>
                </a:cubicBezTo>
                <a:cubicBezTo>
                  <a:pt x="943" y="13435"/>
                  <a:pt x="882" y="13496"/>
                  <a:pt x="791" y="13496"/>
                </a:cubicBezTo>
                <a:cubicBezTo>
                  <a:pt x="780" y="13493"/>
                  <a:pt x="768" y="13492"/>
                  <a:pt x="755" y="13492"/>
                </a:cubicBezTo>
                <a:cubicBezTo>
                  <a:pt x="623" y="13492"/>
                  <a:pt x="398" y="13623"/>
                  <a:pt x="426" y="13678"/>
                </a:cubicBezTo>
                <a:cubicBezTo>
                  <a:pt x="456" y="13708"/>
                  <a:pt x="426" y="13708"/>
                  <a:pt x="365" y="13708"/>
                </a:cubicBezTo>
                <a:cubicBezTo>
                  <a:pt x="213" y="13708"/>
                  <a:pt x="152" y="13891"/>
                  <a:pt x="274" y="14043"/>
                </a:cubicBezTo>
                <a:cubicBezTo>
                  <a:pt x="315" y="14146"/>
                  <a:pt x="300" y="14207"/>
                  <a:pt x="239" y="14207"/>
                </a:cubicBezTo>
                <a:cubicBezTo>
                  <a:pt x="210" y="14207"/>
                  <a:pt x="171" y="14194"/>
                  <a:pt x="122" y="14164"/>
                </a:cubicBezTo>
                <a:cubicBezTo>
                  <a:pt x="100" y="14143"/>
                  <a:pt x="83" y="14133"/>
                  <a:pt x="69" y="14133"/>
                </a:cubicBezTo>
                <a:cubicBezTo>
                  <a:pt x="43" y="14133"/>
                  <a:pt x="31" y="14166"/>
                  <a:pt x="31" y="14225"/>
                </a:cubicBezTo>
                <a:cubicBezTo>
                  <a:pt x="0" y="14286"/>
                  <a:pt x="31" y="14347"/>
                  <a:pt x="61" y="14347"/>
                </a:cubicBezTo>
                <a:cubicBezTo>
                  <a:pt x="77" y="14341"/>
                  <a:pt x="92" y="14339"/>
                  <a:pt x="104" y="14339"/>
                </a:cubicBezTo>
                <a:cubicBezTo>
                  <a:pt x="161" y="14339"/>
                  <a:pt x="177" y="14393"/>
                  <a:pt x="152" y="14468"/>
                </a:cubicBezTo>
                <a:cubicBezTo>
                  <a:pt x="122" y="14499"/>
                  <a:pt x="152" y="14499"/>
                  <a:pt x="213" y="14499"/>
                </a:cubicBezTo>
                <a:lnTo>
                  <a:pt x="274" y="14499"/>
                </a:lnTo>
                <a:cubicBezTo>
                  <a:pt x="274" y="14499"/>
                  <a:pt x="304" y="14560"/>
                  <a:pt x="304" y="14590"/>
                </a:cubicBezTo>
                <a:cubicBezTo>
                  <a:pt x="327" y="14634"/>
                  <a:pt x="316" y="14663"/>
                  <a:pt x="285" y="14663"/>
                </a:cubicBezTo>
                <a:cubicBezTo>
                  <a:pt x="274" y="14663"/>
                  <a:pt x="260" y="14659"/>
                  <a:pt x="244" y="14651"/>
                </a:cubicBezTo>
                <a:cubicBezTo>
                  <a:pt x="152" y="14651"/>
                  <a:pt x="122" y="14681"/>
                  <a:pt x="122" y="14742"/>
                </a:cubicBezTo>
                <a:cubicBezTo>
                  <a:pt x="122" y="14803"/>
                  <a:pt x="152" y="14833"/>
                  <a:pt x="183" y="14833"/>
                </a:cubicBezTo>
                <a:cubicBezTo>
                  <a:pt x="188" y="14828"/>
                  <a:pt x="194" y="14825"/>
                  <a:pt x="199" y="14825"/>
                </a:cubicBezTo>
                <a:cubicBezTo>
                  <a:pt x="221" y="14825"/>
                  <a:pt x="232" y="14875"/>
                  <a:pt x="183" y="14924"/>
                </a:cubicBezTo>
                <a:cubicBezTo>
                  <a:pt x="152" y="14985"/>
                  <a:pt x="152" y="15046"/>
                  <a:pt x="183" y="15046"/>
                </a:cubicBezTo>
                <a:cubicBezTo>
                  <a:pt x="274" y="15046"/>
                  <a:pt x="335" y="15350"/>
                  <a:pt x="274" y="15380"/>
                </a:cubicBezTo>
                <a:cubicBezTo>
                  <a:pt x="266" y="15388"/>
                  <a:pt x="255" y="15392"/>
                  <a:pt x="244" y="15392"/>
                </a:cubicBezTo>
                <a:cubicBezTo>
                  <a:pt x="213" y="15392"/>
                  <a:pt x="175" y="15364"/>
                  <a:pt x="152" y="15319"/>
                </a:cubicBezTo>
                <a:cubicBezTo>
                  <a:pt x="124" y="15286"/>
                  <a:pt x="104" y="15271"/>
                  <a:pt x="92" y="15271"/>
                </a:cubicBezTo>
                <a:cubicBezTo>
                  <a:pt x="36" y="15271"/>
                  <a:pt x="120" y="15558"/>
                  <a:pt x="244" y="15806"/>
                </a:cubicBezTo>
                <a:cubicBezTo>
                  <a:pt x="335" y="15988"/>
                  <a:pt x="426" y="16170"/>
                  <a:pt x="396" y="16201"/>
                </a:cubicBezTo>
                <a:cubicBezTo>
                  <a:pt x="396" y="16262"/>
                  <a:pt x="426" y="16292"/>
                  <a:pt x="456" y="16322"/>
                </a:cubicBezTo>
                <a:cubicBezTo>
                  <a:pt x="517" y="16353"/>
                  <a:pt x="548" y="16414"/>
                  <a:pt x="517" y="16444"/>
                </a:cubicBezTo>
                <a:cubicBezTo>
                  <a:pt x="517" y="16505"/>
                  <a:pt x="548" y="16535"/>
                  <a:pt x="578" y="16566"/>
                </a:cubicBezTo>
                <a:cubicBezTo>
                  <a:pt x="608" y="16566"/>
                  <a:pt x="669" y="16626"/>
                  <a:pt x="669" y="16718"/>
                </a:cubicBezTo>
                <a:cubicBezTo>
                  <a:pt x="700" y="16809"/>
                  <a:pt x="760" y="16900"/>
                  <a:pt x="882" y="16930"/>
                </a:cubicBezTo>
                <a:cubicBezTo>
                  <a:pt x="973" y="16961"/>
                  <a:pt x="1095" y="17082"/>
                  <a:pt x="1155" y="17143"/>
                </a:cubicBezTo>
                <a:cubicBezTo>
                  <a:pt x="1277" y="17356"/>
                  <a:pt x="1551" y="17569"/>
                  <a:pt x="1703" y="17569"/>
                </a:cubicBezTo>
                <a:cubicBezTo>
                  <a:pt x="1733" y="17569"/>
                  <a:pt x="1794" y="17599"/>
                  <a:pt x="1794" y="17629"/>
                </a:cubicBezTo>
                <a:cubicBezTo>
                  <a:pt x="1763" y="17660"/>
                  <a:pt x="1885" y="17721"/>
                  <a:pt x="2007" y="17812"/>
                </a:cubicBezTo>
                <a:cubicBezTo>
                  <a:pt x="2159" y="17903"/>
                  <a:pt x="2280" y="17964"/>
                  <a:pt x="2493" y="17964"/>
                </a:cubicBezTo>
                <a:cubicBezTo>
                  <a:pt x="2591" y="17982"/>
                  <a:pt x="2707" y="17989"/>
                  <a:pt x="2829" y="17989"/>
                </a:cubicBezTo>
                <a:cubicBezTo>
                  <a:pt x="3124" y="17989"/>
                  <a:pt x="3454" y="17946"/>
                  <a:pt x="3648" y="17903"/>
                </a:cubicBezTo>
                <a:cubicBezTo>
                  <a:pt x="3739" y="17873"/>
                  <a:pt x="4256" y="17812"/>
                  <a:pt x="4773" y="17751"/>
                </a:cubicBezTo>
                <a:cubicBezTo>
                  <a:pt x="5289" y="17721"/>
                  <a:pt x="6110" y="17629"/>
                  <a:pt x="6596" y="17599"/>
                </a:cubicBezTo>
                <a:cubicBezTo>
                  <a:pt x="6968" y="17559"/>
                  <a:pt x="7212" y="17537"/>
                  <a:pt x="7366" y="17537"/>
                </a:cubicBezTo>
                <a:cubicBezTo>
                  <a:pt x="7566" y="17537"/>
                  <a:pt x="7616" y="17574"/>
                  <a:pt x="7599" y="17660"/>
                </a:cubicBezTo>
                <a:cubicBezTo>
                  <a:pt x="7599" y="17690"/>
                  <a:pt x="7630" y="17721"/>
                  <a:pt x="7691" y="17751"/>
                </a:cubicBezTo>
                <a:cubicBezTo>
                  <a:pt x="7873" y="17751"/>
                  <a:pt x="8116" y="17994"/>
                  <a:pt x="8359" y="18389"/>
                </a:cubicBezTo>
                <a:cubicBezTo>
                  <a:pt x="8481" y="18572"/>
                  <a:pt x="8633" y="18785"/>
                  <a:pt x="8694" y="18815"/>
                </a:cubicBezTo>
                <a:cubicBezTo>
                  <a:pt x="8724" y="18876"/>
                  <a:pt x="8754" y="18936"/>
                  <a:pt x="8754" y="18936"/>
                </a:cubicBezTo>
                <a:cubicBezTo>
                  <a:pt x="8754" y="18967"/>
                  <a:pt x="8815" y="18997"/>
                  <a:pt x="8906" y="18997"/>
                </a:cubicBezTo>
                <a:cubicBezTo>
                  <a:pt x="8998" y="19028"/>
                  <a:pt x="9058" y="19058"/>
                  <a:pt x="9058" y="19088"/>
                </a:cubicBezTo>
                <a:cubicBezTo>
                  <a:pt x="9058" y="19119"/>
                  <a:pt x="9089" y="19119"/>
                  <a:pt x="9150" y="19149"/>
                </a:cubicBezTo>
                <a:cubicBezTo>
                  <a:pt x="9210" y="19149"/>
                  <a:pt x="9271" y="19210"/>
                  <a:pt x="9301" y="19301"/>
                </a:cubicBezTo>
                <a:cubicBezTo>
                  <a:pt x="9362" y="19362"/>
                  <a:pt x="9423" y="19423"/>
                  <a:pt x="9514" y="19423"/>
                </a:cubicBezTo>
                <a:cubicBezTo>
                  <a:pt x="9666" y="19423"/>
                  <a:pt x="9940" y="19544"/>
                  <a:pt x="9940" y="19575"/>
                </a:cubicBezTo>
                <a:cubicBezTo>
                  <a:pt x="9940" y="19605"/>
                  <a:pt x="10001" y="19666"/>
                  <a:pt x="10092" y="19696"/>
                </a:cubicBezTo>
                <a:cubicBezTo>
                  <a:pt x="10183" y="19727"/>
                  <a:pt x="10305" y="19788"/>
                  <a:pt x="10365" y="19818"/>
                </a:cubicBezTo>
                <a:cubicBezTo>
                  <a:pt x="10423" y="19876"/>
                  <a:pt x="10469" y="19897"/>
                  <a:pt x="10533" y="19897"/>
                </a:cubicBezTo>
                <a:cubicBezTo>
                  <a:pt x="10570" y="19897"/>
                  <a:pt x="10614" y="19890"/>
                  <a:pt x="10669" y="19879"/>
                </a:cubicBezTo>
                <a:cubicBezTo>
                  <a:pt x="10821" y="19879"/>
                  <a:pt x="10882" y="19879"/>
                  <a:pt x="10973" y="19940"/>
                </a:cubicBezTo>
                <a:cubicBezTo>
                  <a:pt x="11023" y="19990"/>
                  <a:pt x="11046" y="20012"/>
                  <a:pt x="11071" y="20012"/>
                </a:cubicBezTo>
                <a:cubicBezTo>
                  <a:pt x="11092" y="20012"/>
                  <a:pt x="11115" y="19997"/>
                  <a:pt x="11156" y="19970"/>
                </a:cubicBezTo>
                <a:cubicBezTo>
                  <a:pt x="11186" y="19940"/>
                  <a:pt x="11277" y="19909"/>
                  <a:pt x="11338" y="19909"/>
                </a:cubicBezTo>
                <a:cubicBezTo>
                  <a:pt x="11399" y="19909"/>
                  <a:pt x="11581" y="19909"/>
                  <a:pt x="11764" y="19879"/>
                </a:cubicBezTo>
                <a:lnTo>
                  <a:pt x="12068" y="19788"/>
                </a:lnTo>
                <a:lnTo>
                  <a:pt x="12371" y="19940"/>
                </a:lnTo>
                <a:cubicBezTo>
                  <a:pt x="12615" y="20061"/>
                  <a:pt x="12767" y="20092"/>
                  <a:pt x="13557" y="20183"/>
                </a:cubicBezTo>
                <a:cubicBezTo>
                  <a:pt x="14043" y="20244"/>
                  <a:pt x="14803" y="20274"/>
                  <a:pt x="15198" y="20304"/>
                </a:cubicBezTo>
                <a:cubicBezTo>
                  <a:pt x="15593" y="20304"/>
                  <a:pt x="16110" y="20335"/>
                  <a:pt x="16353" y="20335"/>
                </a:cubicBezTo>
                <a:cubicBezTo>
                  <a:pt x="16596" y="20335"/>
                  <a:pt x="16840" y="20335"/>
                  <a:pt x="16870" y="20304"/>
                </a:cubicBezTo>
                <a:lnTo>
                  <a:pt x="17022" y="20304"/>
                </a:lnTo>
                <a:cubicBezTo>
                  <a:pt x="17037" y="20319"/>
                  <a:pt x="17303" y="20327"/>
                  <a:pt x="17581" y="20327"/>
                </a:cubicBezTo>
                <a:cubicBezTo>
                  <a:pt x="17858" y="20327"/>
                  <a:pt x="18147" y="20319"/>
                  <a:pt x="18207" y="20304"/>
                </a:cubicBezTo>
                <a:lnTo>
                  <a:pt x="18633" y="20304"/>
                </a:lnTo>
                <a:cubicBezTo>
                  <a:pt x="18815" y="20304"/>
                  <a:pt x="19180" y="20304"/>
                  <a:pt x="19454" y="20274"/>
                </a:cubicBezTo>
                <a:lnTo>
                  <a:pt x="20031" y="20274"/>
                </a:lnTo>
                <a:cubicBezTo>
                  <a:pt x="20092" y="20274"/>
                  <a:pt x="20214" y="20274"/>
                  <a:pt x="20274" y="20244"/>
                </a:cubicBezTo>
                <a:lnTo>
                  <a:pt x="20609" y="20244"/>
                </a:lnTo>
                <a:cubicBezTo>
                  <a:pt x="20730" y="20244"/>
                  <a:pt x="20821" y="20244"/>
                  <a:pt x="20852" y="20213"/>
                </a:cubicBezTo>
                <a:lnTo>
                  <a:pt x="21125" y="20213"/>
                </a:lnTo>
                <a:cubicBezTo>
                  <a:pt x="21247" y="20213"/>
                  <a:pt x="21399" y="20213"/>
                  <a:pt x="21460" y="20183"/>
                </a:cubicBezTo>
                <a:cubicBezTo>
                  <a:pt x="21521" y="20183"/>
                  <a:pt x="21595" y="20169"/>
                  <a:pt x="21656" y="20169"/>
                </a:cubicBezTo>
                <a:cubicBezTo>
                  <a:pt x="21686" y="20169"/>
                  <a:pt x="21713" y="20173"/>
                  <a:pt x="21733" y="20183"/>
                </a:cubicBezTo>
                <a:cubicBezTo>
                  <a:pt x="21825" y="20183"/>
                  <a:pt x="21916" y="20183"/>
                  <a:pt x="21946" y="20152"/>
                </a:cubicBezTo>
                <a:cubicBezTo>
                  <a:pt x="21977" y="20152"/>
                  <a:pt x="22007" y="20122"/>
                  <a:pt x="22037" y="20122"/>
                </a:cubicBezTo>
                <a:cubicBezTo>
                  <a:pt x="22073" y="20131"/>
                  <a:pt x="22140" y="20135"/>
                  <a:pt x="22229" y="20135"/>
                </a:cubicBezTo>
                <a:cubicBezTo>
                  <a:pt x="22444" y="20135"/>
                  <a:pt x="22788" y="20113"/>
                  <a:pt x="23132" y="20092"/>
                </a:cubicBezTo>
                <a:cubicBezTo>
                  <a:pt x="23405" y="20092"/>
                  <a:pt x="23679" y="20061"/>
                  <a:pt x="23679" y="20061"/>
                </a:cubicBezTo>
                <a:cubicBezTo>
                  <a:pt x="23709" y="20061"/>
                  <a:pt x="23800" y="20061"/>
                  <a:pt x="23922" y="20031"/>
                </a:cubicBezTo>
                <a:cubicBezTo>
                  <a:pt x="24074" y="20000"/>
                  <a:pt x="25168" y="19940"/>
                  <a:pt x="25259" y="19940"/>
                </a:cubicBezTo>
                <a:cubicBezTo>
                  <a:pt x="25259" y="19940"/>
                  <a:pt x="25320" y="19909"/>
                  <a:pt x="25350" y="19909"/>
                </a:cubicBezTo>
                <a:cubicBezTo>
                  <a:pt x="25472" y="19879"/>
                  <a:pt x="26019" y="19848"/>
                  <a:pt x="26141" y="19848"/>
                </a:cubicBezTo>
                <a:lnTo>
                  <a:pt x="26445" y="19848"/>
                </a:lnTo>
                <a:cubicBezTo>
                  <a:pt x="26536" y="19818"/>
                  <a:pt x="27053" y="19757"/>
                  <a:pt x="27600" y="19696"/>
                </a:cubicBezTo>
                <a:cubicBezTo>
                  <a:pt x="28542" y="19605"/>
                  <a:pt x="29028" y="19544"/>
                  <a:pt x="29332" y="19514"/>
                </a:cubicBezTo>
                <a:cubicBezTo>
                  <a:pt x="29423" y="19514"/>
                  <a:pt x="29697" y="19484"/>
                  <a:pt x="30001" y="19453"/>
                </a:cubicBezTo>
                <a:cubicBezTo>
                  <a:pt x="30548" y="19392"/>
                  <a:pt x="32402" y="19149"/>
                  <a:pt x="33132" y="19028"/>
                </a:cubicBezTo>
                <a:cubicBezTo>
                  <a:pt x="33375" y="18997"/>
                  <a:pt x="33618" y="18967"/>
                  <a:pt x="33648" y="18967"/>
                </a:cubicBezTo>
                <a:cubicBezTo>
                  <a:pt x="33679" y="18967"/>
                  <a:pt x="33861" y="18967"/>
                  <a:pt x="34044" y="18936"/>
                </a:cubicBezTo>
                <a:cubicBezTo>
                  <a:pt x="34226" y="18906"/>
                  <a:pt x="34530" y="18845"/>
                  <a:pt x="34773" y="18815"/>
                </a:cubicBezTo>
                <a:cubicBezTo>
                  <a:pt x="34986" y="18785"/>
                  <a:pt x="35229" y="18754"/>
                  <a:pt x="35259" y="18754"/>
                </a:cubicBezTo>
                <a:cubicBezTo>
                  <a:pt x="35320" y="18724"/>
                  <a:pt x="35472" y="18693"/>
                  <a:pt x="35624" y="18693"/>
                </a:cubicBezTo>
                <a:cubicBezTo>
                  <a:pt x="35807" y="18663"/>
                  <a:pt x="36262" y="18602"/>
                  <a:pt x="36688" y="18511"/>
                </a:cubicBezTo>
                <a:cubicBezTo>
                  <a:pt x="37114" y="18450"/>
                  <a:pt x="37478" y="18389"/>
                  <a:pt x="37509" y="18389"/>
                </a:cubicBezTo>
                <a:cubicBezTo>
                  <a:pt x="37600" y="18389"/>
                  <a:pt x="38360" y="18268"/>
                  <a:pt x="39363" y="18085"/>
                </a:cubicBezTo>
                <a:cubicBezTo>
                  <a:pt x="40366" y="17933"/>
                  <a:pt x="44986" y="17052"/>
                  <a:pt x="45047" y="17022"/>
                </a:cubicBezTo>
                <a:cubicBezTo>
                  <a:pt x="45047" y="17022"/>
                  <a:pt x="45442" y="16930"/>
                  <a:pt x="45898" y="16839"/>
                </a:cubicBezTo>
                <a:cubicBezTo>
                  <a:pt x="46354" y="16748"/>
                  <a:pt x="46779" y="16687"/>
                  <a:pt x="46840" y="16657"/>
                </a:cubicBezTo>
                <a:cubicBezTo>
                  <a:pt x="46901" y="16626"/>
                  <a:pt x="47205" y="16566"/>
                  <a:pt x="47509" y="16505"/>
                </a:cubicBezTo>
                <a:cubicBezTo>
                  <a:pt x="47782" y="16444"/>
                  <a:pt x="48208" y="16353"/>
                  <a:pt x="48421" y="16292"/>
                </a:cubicBezTo>
                <a:cubicBezTo>
                  <a:pt x="48603" y="16262"/>
                  <a:pt x="48937" y="16170"/>
                  <a:pt x="49150" y="16140"/>
                </a:cubicBezTo>
                <a:cubicBezTo>
                  <a:pt x="49819" y="16019"/>
                  <a:pt x="51552" y="15532"/>
                  <a:pt x="52007" y="15319"/>
                </a:cubicBezTo>
                <a:cubicBezTo>
                  <a:pt x="52372" y="15167"/>
                  <a:pt x="52828" y="14833"/>
                  <a:pt x="52859" y="14742"/>
                </a:cubicBezTo>
                <a:cubicBezTo>
                  <a:pt x="52859" y="14712"/>
                  <a:pt x="52980" y="14590"/>
                  <a:pt x="53132" y="14499"/>
                </a:cubicBezTo>
                <a:cubicBezTo>
                  <a:pt x="53284" y="14347"/>
                  <a:pt x="53406" y="14195"/>
                  <a:pt x="53436" y="14073"/>
                </a:cubicBezTo>
                <a:cubicBezTo>
                  <a:pt x="53466" y="13982"/>
                  <a:pt x="53497" y="13830"/>
                  <a:pt x="53558" y="13769"/>
                </a:cubicBezTo>
                <a:cubicBezTo>
                  <a:pt x="53588" y="13678"/>
                  <a:pt x="53558" y="13556"/>
                  <a:pt x="53527" y="13465"/>
                </a:cubicBezTo>
                <a:cubicBezTo>
                  <a:pt x="53466" y="13374"/>
                  <a:pt x="53436" y="13253"/>
                  <a:pt x="53436" y="13222"/>
                </a:cubicBezTo>
                <a:cubicBezTo>
                  <a:pt x="53436" y="13192"/>
                  <a:pt x="53375" y="13070"/>
                  <a:pt x="53284" y="12979"/>
                </a:cubicBezTo>
                <a:cubicBezTo>
                  <a:pt x="53071" y="12736"/>
                  <a:pt x="53102" y="12645"/>
                  <a:pt x="53345" y="12553"/>
                </a:cubicBezTo>
                <a:cubicBezTo>
                  <a:pt x="53466" y="12523"/>
                  <a:pt x="53679" y="12432"/>
                  <a:pt x="53831" y="12341"/>
                </a:cubicBezTo>
                <a:cubicBezTo>
                  <a:pt x="53983" y="12280"/>
                  <a:pt x="54287" y="12158"/>
                  <a:pt x="54470" y="12128"/>
                </a:cubicBezTo>
                <a:cubicBezTo>
                  <a:pt x="55108" y="11976"/>
                  <a:pt x="56020" y="11763"/>
                  <a:pt x="56384" y="11642"/>
                </a:cubicBezTo>
                <a:cubicBezTo>
                  <a:pt x="56567" y="11581"/>
                  <a:pt x="56749" y="11520"/>
                  <a:pt x="56780" y="11520"/>
                </a:cubicBezTo>
                <a:cubicBezTo>
                  <a:pt x="56784" y="11521"/>
                  <a:pt x="56790" y="11522"/>
                  <a:pt x="56798" y="11522"/>
                </a:cubicBezTo>
                <a:cubicBezTo>
                  <a:pt x="56955" y="11522"/>
                  <a:pt x="57786" y="11244"/>
                  <a:pt x="57843" y="11186"/>
                </a:cubicBezTo>
                <a:cubicBezTo>
                  <a:pt x="57874" y="11155"/>
                  <a:pt x="57935" y="11155"/>
                  <a:pt x="57995" y="11155"/>
                </a:cubicBezTo>
                <a:cubicBezTo>
                  <a:pt x="58087" y="11155"/>
                  <a:pt x="58664" y="11003"/>
                  <a:pt x="58907" y="10882"/>
                </a:cubicBezTo>
                <a:cubicBezTo>
                  <a:pt x="59007" y="10832"/>
                  <a:pt x="59126" y="10782"/>
                  <a:pt x="59183" y="10782"/>
                </a:cubicBezTo>
                <a:cubicBezTo>
                  <a:pt x="59196" y="10782"/>
                  <a:pt x="59206" y="10785"/>
                  <a:pt x="59211" y="10790"/>
                </a:cubicBezTo>
                <a:cubicBezTo>
                  <a:pt x="59302" y="10790"/>
                  <a:pt x="60761" y="10061"/>
                  <a:pt x="60792" y="10000"/>
                </a:cubicBezTo>
                <a:cubicBezTo>
                  <a:pt x="60792" y="9970"/>
                  <a:pt x="60822" y="9939"/>
                  <a:pt x="60883" y="9879"/>
                </a:cubicBezTo>
                <a:cubicBezTo>
                  <a:pt x="61035" y="9787"/>
                  <a:pt x="61187" y="9575"/>
                  <a:pt x="61309" y="9240"/>
                </a:cubicBezTo>
                <a:cubicBezTo>
                  <a:pt x="61339" y="9088"/>
                  <a:pt x="61400" y="8967"/>
                  <a:pt x="61461" y="8967"/>
                </a:cubicBezTo>
                <a:cubicBezTo>
                  <a:pt x="61582" y="8936"/>
                  <a:pt x="61552" y="8602"/>
                  <a:pt x="61369" y="8328"/>
                </a:cubicBezTo>
                <a:cubicBezTo>
                  <a:pt x="61278" y="8176"/>
                  <a:pt x="61217" y="7994"/>
                  <a:pt x="61217" y="7933"/>
                </a:cubicBezTo>
                <a:cubicBezTo>
                  <a:pt x="61217" y="7903"/>
                  <a:pt x="61157" y="7812"/>
                  <a:pt x="61096" y="7751"/>
                </a:cubicBezTo>
                <a:cubicBezTo>
                  <a:pt x="61035" y="7690"/>
                  <a:pt x="60974" y="7599"/>
                  <a:pt x="60944" y="7538"/>
                </a:cubicBezTo>
                <a:cubicBezTo>
                  <a:pt x="60883" y="7356"/>
                  <a:pt x="60488" y="7052"/>
                  <a:pt x="60062" y="6778"/>
                </a:cubicBezTo>
                <a:cubicBezTo>
                  <a:pt x="59850" y="6657"/>
                  <a:pt x="59698" y="6535"/>
                  <a:pt x="59698" y="6505"/>
                </a:cubicBezTo>
                <a:cubicBezTo>
                  <a:pt x="59698" y="6474"/>
                  <a:pt x="60093" y="6262"/>
                  <a:pt x="60549" y="6049"/>
                </a:cubicBezTo>
                <a:cubicBezTo>
                  <a:pt x="61369" y="5654"/>
                  <a:pt x="61825" y="5410"/>
                  <a:pt x="61856" y="5380"/>
                </a:cubicBezTo>
                <a:cubicBezTo>
                  <a:pt x="61856" y="5350"/>
                  <a:pt x="62038" y="5228"/>
                  <a:pt x="62220" y="5137"/>
                </a:cubicBezTo>
                <a:cubicBezTo>
                  <a:pt x="62372" y="5046"/>
                  <a:pt x="62676" y="4711"/>
                  <a:pt x="62646" y="4681"/>
                </a:cubicBezTo>
                <a:cubicBezTo>
                  <a:pt x="62616" y="4681"/>
                  <a:pt x="62676" y="4559"/>
                  <a:pt x="62768" y="4438"/>
                </a:cubicBezTo>
                <a:cubicBezTo>
                  <a:pt x="63041" y="4073"/>
                  <a:pt x="63071" y="3526"/>
                  <a:pt x="62859" y="3435"/>
                </a:cubicBezTo>
                <a:cubicBezTo>
                  <a:pt x="62798" y="3435"/>
                  <a:pt x="62768" y="3374"/>
                  <a:pt x="62768" y="3313"/>
                </a:cubicBezTo>
                <a:cubicBezTo>
                  <a:pt x="62779" y="3279"/>
                  <a:pt x="62790" y="3262"/>
                  <a:pt x="62807" y="3262"/>
                </a:cubicBezTo>
                <a:cubicBezTo>
                  <a:pt x="62834" y="3262"/>
                  <a:pt x="62874" y="3309"/>
                  <a:pt x="62950" y="3404"/>
                </a:cubicBezTo>
                <a:cubicBezTo>
                  <a:pt x="63016" y="3470"/>
                  <a:pt x="63081" y="3520"/>
                  <a:pt x="63113" y="3520"/>
                </a:cubicBezTo>
                <a:cubicBezTo>
                  <a:pt x="63125" y="3520"/>
                  <a:pt x="63132" y="3512"/>
                  <a:pt x="63132" y="3496"/>
                </a:cubicBezTo>
                <a:cubicBezTo>
                  <a:pt x="63132" y="3496"/>
                  <a:pt x="63102" y="3404"/>
                  <a:pt x="63041" y="3374"/>
                </a:cubicBezTo>
                <a:cubicBezTo>
                  <a:pt x="62980" y="3344"/>
                  <a:pt x="62950" y="3252"/>
                  <a:pt x="62950" y="3222"/>
                </a:cubicBezTo>
                <a:cubicBezTo>
                  <a:pt x="62950" y="3161"/>
                  <a:pt x="62920" y="3070"/>
                  <a:pt x="62889" y="3009"/>
                </a:cubicBezTo>
                <a:cubicBezTo>
                  <a:pt x="62857" y="2944"/>
                  <a:pt x="62841" y="2914"/>
                  <a:pt x="62816" y="2914"/>
                </a:cubicBezTo>
                <a:cubicBezTo>
                  <a:pt x="62793" y="2914"/>
                  <a:pt x="62763" y="2936"/>
                  <a:pt x="62707" y="2979"/>
                </a:cubicBezTo>
                <a:cubicBezTo>
                  <a:pt x="62676" y="2994"/>
                  <a:pt x="62654" y="3002"/>
                  <a:pt x="62631" y="3002"/>
                </a:cubicBezTo>
                <a:cubicBezTo>
                  <a:pt x="62608" y="3002"/>
                  <a:pt x="62585" y="2994"/>
                  <a:pt x="62555" y="2979"/>
                </a:cubicBezTo>
                <a:cubicBezTo>
                  <a:pt x="62524" y="2918"/>
                  <a:pt x="62585" y="2888"/>
                  <a:pt x="62676" y="2857"/>
                </a:cubicBezTo>
                <a:cubicBezTo>
                  <a:pt x="62737" y="2827"/>
                  <a:pt x="62768" y="2796"/>
                  <a:pt x="62737" y="2796"/>
                </a:cubicBezTo>
                <a:cubicBezTo>
                  <a:pt x="62676" y="2796"/>
                  <a:pt x="62646" y="2766"/>
                  <a:pt x="62676" y="2736"/>
                </a:cubicBezTo>
                <a:cubicBezTo>
                  <a:pt x="62707" y="2705"/>
                  <a:pt x="62676" y="2644"/>
                  <a:pt x="62616" y="2614"/>
                </a:cubicBezTo>
                <a:cubicBezTo>
                  <a:pt x="62555" y="2614"/>
                  <a:pt x="62524" y="2553"/>
                  <a:pt x="62524" y="2523"/>
                </a:cubicBezTo>
                <a:cubicBezTo>
                  <a:pt x="62524" y="2462"/>
                  <a:pt x="62494" y="2432"/>
                  <a:pt x="62464" y="2401"/>
                </a:cubicBezTo>
                <a:cubicBezTo>
                  <a:pt x="62433" y="2401"/>
                  <a:pt x="62403" y="2432"/>
                  <a:pt x="62403" y="2462"/>
                </a:cubicBezTo>
                <a:cubicBezTo>
                  <a:pt x="62403" y="2523"/>
                  <a:pt x="62342" y="2584"/>
                  <a:pt x="62281" y="2584"/>
                </a:cubicBezTo>
                <a:cubicBezTo>
                  <a:pt x="62220" y="2584"/>
                  <a:pt x="62220" y="2553"/>
                  <a:pt x="62251" y="2492"/>
                </a:cubicBezTo>
                <a:cubicBezTo>
                  <a:pt x="62281" y="2432"/>
                  <a:pt x="62251" y="2401"/>
                  <a:pt x="62129" y="2401"/>
                </a:cubicBezTo>
                <a:cubicBezTo>
                  <a:pt x="61977" y="2401"/>
                  <a:pt x="61947" y="2371"/>
                  <a:pt x="62008" y="2340"/>
                </a:cubicBezTo>
                <a:cubicBezTo>
                  <a:pt x="62129" y="2310"/>
                  <a:pt x="62129" y="2249"/>
                  <a:pt x="62038" y="2219"/>
                </a:cubicBezTo>
                <a:cubicBezTo>
                  <a:pt x="62008" y="2219"/>
                  <a:pt x="61977" y="2219"/>
                  <a:pt x="61977" y="2249"/>
                </a:cubicBezTo>
                <a:cubicBezTo>
                  <a:pt x="62008" y="2280"/>
                  <a:pt x="61977" y="2310"/>
                  <a:pt x="61916" y="2310"/>
                </a:cubicBezTo>
                <a:cubicBezTo>
                  <a:pt x="61856" y="2310"/>
                  <a:pt x="61795" y="2310"/>
                  <a:pt x="61764" y="2249"/>
                </a:cubicBezTo>
                <a:cubicBezTo>
                  <a:pt x="61764" y="2219"/>
                  <a:pt x="61734" y="2188"/>
                  <a:pt x="61673" y="2188"/>
                </a:cubicBezTo>
                <a:cubicBezTo>
                  <a:pt x="61643" y="2188"/>
                  <a:pt x="61582" y="2158"/>
                  <a:pt x="61582" y="2097"/>
                </a:cubicBezTo>
                <a:cubicBezTo>
                  <a:pt x="61552" y="2037"/>
                  <a:pt x="61521" y="2006"/>
                  <a:pt x="61491" y="2006"/>
                </a:cubicBezTo>
                <a:cubicBezTo>
                  <a:pt x="61475" y="2014"/>
                  <a:pt x="61461" y="2018"/>
                  <a:pt x="61448" y="2018"/>
                </a:cubicBezTo>
                <a:cubicBezTo>
                  <a:pt x="61414" y="2018"/>
                  <a:pt x="61392" y="1990"/>
                  <a:pt x="61369" y="1945"/>
                </a:cubicBezTo>
                <a:cubicBezTo>
                  <a:pt x="61339" y="1915"/>
                  <a:pt x="61309" y="1885"/>
                  <a:pt x="61248" y="1885"/>
                </a:cubicBezTo>
                <a:cubicBezTo>
                  <a:pt x="61239" y="1893"/>
                  <a:pt x="61230" y="1897"/>
                  <a:pt x="61222" y="1897"/>
                </a:cubicBezTo>
                <a:cubicBezTo>
                  <a:pt x="61202" y="1897"/>
                  <a:pt x="61187" y="1876"/>
                  <a:pt x="61187" y="1854"/>
                </a:cubicBezTo>
                <a:cubicBezTo>
                  <a:pt x="61187" y="1824"/>
                  <a:pt x="61126" y="1793"/>
                  <a:pt x="61065" y="1793"/>
                </a:cubicBezTo>
                <a:cubicBezTo>
                  <a:pt x="60822" y="1793"/>
                  <a:pt x="60761" y="1763"/>
                  <a:pt x="60761" y="1702"/>
                </a:cubicBezTo>
                <a:cubicBezTo>
                  <a:pt x="60781" y="1643"/>
                  <a:pt x="60750" y="1610"/>
                  <a:pt x="60693" y="1610"/>
                </a:cubicBezTo>
                <a:cubicBezTo>
                  <a:pt x="60661" y="1610"/>
                  <a:pt x="60622" y="1620"/>
                  <a:pt x="60579" y="1641"/>
                </a:cubicBezTo>
                <a:cubicBezTo>
                  <a:pt x="60541" y="1661"/>
                  <a:pt x="60514" y="1671"/>
                  <a:pt x="60500" y="1671"/>
                </a:cubicBezTo>
                <a:cubicBezTo>
                  <a:pt x="60470" y="1671"/>
                  <a:pt x="60496" y="1624"/>
                  <a:pt x="60579" y="1520"/>
                </a:cubicBezTo>
                <a:cubicBezTo>
                  <a:pt x="60609" y="1459"/>
                  <a:pt x="60640" y="1398"/>
                  <a:pt x="60609" y="1398"/>
                </a:cubicBezTo>
                <a:cubicBezTo>
                  <a:pt x="60579" y="1398"/>
                  <a:pt x="60488" y="1398"/>
                  <a:pt x="60397" y="1368"/>
                </a:cubicBezTo>
                <a:cubicBezTo>
                  <a:pt x="60245" y="1368"/>
                  <a:pt x="60214" y="1337"/>
                  <a:pt x="60275" y="1246"/>
                </a:cubicBezTo>
                <a:cubicBezTo>
                  <a:pt x="60336" y="1094"/>
                  <a:pt x="60032" y="821"/>
                  <a:pt x="59728" y="760"/>
                </a:cubicBezTo>
                <a:cubicBezTo>
                  <a:pt x="59683" y="751"/>
                  <a:pt x="59644" y="747"/>
                  <a:pt x="59611" y="747"/>
                </a:cubicBezTo>
                <a:cubicBezTo>
                  <a:pt x="59530" y="747"/>
                  <a:pt x="59485" y="769"/>
                  <a:pt x="59485" y="790"/>
                </a:cubicBezTo>
                <a:cubicBezTo>
                  <a:pt x="59485" y="821"/>
                  <a:pt x="59477" y="836"/>
                  <a:pt x="59462" y="836"/>
                </a:cubicBezTo>
                <a:cubicBezTo>
                  <a:pt x="59447" y="836"/>
                  <a:pt x="59424" y="821"/>
                  <a:pt x="59394" y="790"/>
                </a:cubicBezTo>
                <a:cubicBezTo>
                  <a:pt x="59333" y="760"/>
                  <a:pt x="59272" y="699"/>
                  <a:pt x="59302" y="638"/>
                </a:cubicBezTo>
                <a:cubicBezTo>
                  <a:pt x="59302" y="578"/>
                  <a:pt x="59242" y="547"/>
                  <a:pt x="59090" y="517"/>
                </a:cubicBezTo>
                <a:cubicBezTo>
                  <a:pt x="58968" y="517"/>
                  <a:pt x="58877" y="456"/>
                  <a:pt x="58846" y="426"/>
                </a:cubicBezTo>
                <a:cubicBezTo>
                  <a:pt x="58846" y="410"/>
                  <a:pt x="58839" y="403"/>
                  <a:pt x="58831" y="403"/>
                </a:cubicBezTo>
                <a:cubicBezTo>
                  <a:pt x="58824" y="403"/>
                  <a:pt x="58816" y="410"/>
                  <a:pt x="58816" y="426"/>
                </a:cubicBezTo>
                <a:cubicBezTo>
                  <a:pt x="58816" y="456"/>
                  <a:pt x="58755" y="486"/>
                  <a:pt x="58725" y="486"/>
                </a:cubicBezTo>
                <a:cubicBezTo>
                  <a:pt x="58664" y="456"/>
                  <a:pt x="58695" y="426"/>
                  <a:pt x="58755" y="365"/>
                </a:cubicBezTo>
                <a:cubicBezTo>
                  <a:pt x="58846" y="274"/>
                  <a:pt x="58846" y="243"/>
                  <a:pt x="58755" y="182"/>
                </a:cubicBezTo>
                <a:cubicBezTo>
                  <a:pt x="58725" y="152"/>
                  <a:pt x="58710" y="137"/>
                  <a:pt x="58702" y="137"/>
                </a:cubicBezTo>
                <a:cubicBezTo>
                  <a:pt x="58695" y="137"/>
                  <a:pt x="58695" y="152"/>
                  <a:pt x="58695" y="182"/>
                </a:cubicBezTo>
                <a:cubicBezTo>
                  <a:pt x="58725" y="213"/>
                  <a:pt x="58695" y="304"/>
                  <a:pt x="58634" y="395"/>
                </a:cubicBezTo>
                <a:lnTo>
                  <a:pt x="58543" y="517"/>
                </a:lnTo>
                <a:lnTo>
                  <a:pt x="58482" y="365"/>
                </a:lnTo>
                <a:cubicBezTo>
                  <a:pt x="58482" y="304"/>
                  <a:pt x="58421" y="243"/>
                  <a:pt x="58360" y="243"/>
                </a:cubicBezTo>
                <a:cubicBezTo>
                  <a:pt x="58299" y="213"/>
                  <a:pt x="58269" y="182"/>
                  <a:pt x="58299" y="152"/>
                </a:cubicBezTo>
                <a:cubicBezTo>
                  <a:pt x="58330" y="122"/>
                  <a:pt x="58299" y="91"/>
                  <a:pt x="58239" y="91"/>
                </a:cubicBezTo>
                <a:cubicBezTo>
                  <a:pt x="58147" y="122"/>
                  <a:pt x="58087" y="182"/>
                  <a:pt x="58087" y="304"/>
                </a:cubicBezTo>
                <a:cubicBezTo>
                  <a:pt x="58087" y="304"/>
                  <a:pt x="57995" y="334"/>
                  <a:pt x="57904" y="334"/>
                </a:cubicBezTo>
                <a:cubicBezTo>
                  <a:pt x="57843" y="350"/>
                  <a:pt x="57798" y="357"/>
                  <a:pt x="57771" y="357"/>
                </a:cubicBezTo>
                <a:cubicBezTo>
                  <a:pt x="57745" y="357"/>
                  <a:pt x="57737" y="350"/>
                  <a:pt x="57752" y="334"/>
                </a:cubicBezTo>
                <a:cubicBezTo>
                  <a:pt x="57783" y="304"/>
                  <a:pt x="57509" y="30"/>
                  <a:pt x="57418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ext">
  <p:cSld name="CUSTOM_2">
    <p:bg>
      <p:bgPr>
        <a:solidFill>
          <a:schemeClr val="accent3"/>
        </a:solidFill>
      </p:bgPr>
    </p:bg>
    <p:spTree>
      <p:nvGrpSpPr>
        <p:cNvPr id="224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Google Shape;225;p19"/>
          <p:cNvSpPr/>
          <p:nvPr/>
        </p:nvSpPr>
        <p:spPr>
          <a:xfrm rot="649145">
            <a:off x="2465374" y="582742"/>
            <a:ext cx="6662800" cy="3360042"/>
          </a:xfrm>
          <a:custGeom>
            <a:rect b="b" l="l" r="r" t="t"/>
            <a:pathLst>
              <a:path extrusionOk="0" h="20335" w="63133">
                <a:moveTo>
                  <a:pt x="59669" y="869"/>
                </a:moveTo>
                <a:cubicBezTo>
                  <a:pt x="59698" y="869"/>
                  <a:pt x="59728" y="890"/>
                  <a:pt x="59728" y="912"/>
                </a:cubicBezTo>
                <a:cubicBezTo>
                  <a:pt x="59758" y="942"/>
                  <a:pt x="59728" y="942"/>
                  <a:pt x="59667" y="942"/>
                </a:cubicBezTo>
                <a:cubicBezTo>
                  <a:pt x="59546" y="912"/>
                  <a:pt x="59546" y="881"/>
                  <a:pt x="59637" y="881"/>
                </a:cubicBezTo>
                <a:cubicBezTo>
                  <a:pt x="59646" y="873"/>
                  <a:pt x="59657" y="869"/>
                  <a:pt x="59669" y="869"/>
                </a:cubicBezTo>
                <a:close/>
                <a:moveTo>
                  <a:pt x="60046" y="960"/>
                </a:moveTo>
                <a:cubicBezTo>
                  <a:pt x="60060" y="960"/>
                  <a:pt x="60075" y="964"/>
                  <a:pt x="60093" y="973"/>
                </a:cubicBezTo>
                <a:cubicBezTo>
                  <a:pt x="60123" y="1003"/>
                  <a:pt x="60123" y="1033"/>
                  <a:pt x="60093" y="1064"/>
                </a:cubicBezTo>
                <a:cubicBezTo>
                  <a:pt x="60071" y="1085"/>
                  <a:pt x="60035" y="1107"/>
                  <a:pt x="60004" y="1107"/>
                </a:cubicBezTo>
                <a:cubicBezTo>
                  <a:pt x="59992" y="1107"/>
                  <a:pt x="59980" y="1103"/>
                  <a:pt x="59971" y="1094"/>
                </a:cubicBezTo>
                <a:cubicBezTo>
                  <a:pt x="59941" y="1094"/>
                  <a:pt x="59941" y="1033"/>
                  <a:pt x="59971" y="1003"/>
                </a:cubicBezTo>
                <a:cubicBezTo>
                  <a:pt x="59993" y="982"/>
                  <a:pt x="60014" y="960"/>
                  <a:pt x="60046" y="960"/>
                </a:cubicBezTo>
                <a:close/>
                <a:moveTo>
                  <a:pt x="52249" y="1294"/>
                </a:moveTo>
                <a:cubicBezTo>
                  <a:pt x="52268" y="1294"/>
                  <a:pt x="52281" y="1307"/>
                  <a:pt x="52281" y="1307"/>
                </a:cubicBezTo>
                <a:cubicBezTo>
                  <a:pt x="52281" y="1337"/>
                  <a:pt x="52220" y="1368"/>
                  <a:pt x="52190" y="1398"/>
                </a:cubicBezTo>
                <a:cubicBezTo>
                  <a:pt x="52159" y="1398"/>
                  <a:pt x="52129" y="1398"/>
                  <a:pt x="52129" y="1368"/>
                </a:cubicBezTo>
                <a:cubicBezTo>
                  <a:pt x="52129" y="1337"/>
                  <a:pt x="52159" y="1307"/>
                  <a:pt x="52220" y="1307"/>
                </a:cubicBezTo>
                <a:cubicBezTo>
                  <a:pt x="52230" y="1297"/>
                  <a:pt x="52240" y="1294"/>
                  <a:pt x="52249" y="1294"/>
                </a:cubicBezTo>
                <a:close/>
                <a:moveTo>
                  <a:pt x="41449" y="2346"/>
                </a:moveTo>
                <a:cubicBezTo>
                  <a:pt x="41470" y="2346"/>
                  <a:pt x="41495" y="2354"/>
                  <a:pt x="41521" y="2371"/>
                </a:cubicBezTo>
                <a:cubicBezTo>
                  <a:pt x="41551" y="2401"/>
                  <a:pt x="41551" y="2462"/>
                  <a:pt x="41521" y="2492"/>
                </a:cubicBezTo>
                <a:cubicBezTo>
                  <a:pt x="41508" y="2505"/>
                  <a:pt x="41496" y="2512"/>
                  <a:pt x="41483" y="2512"/>
                </a:cubicBezTo>
                <a:cubicBezTo>
                  <a:pt x="41465" y="2512"/>
                  <a:pt x="41448" y="2498"/>
                  <a:pt x="41430" y="2462"/>
                </a:cubicBezTo>
                <a:cubicBezTo>
                  <a:pt x="41364" y="2396"/>
                  <a:pt x="41393" y="2346"/>
                  <a:pt x="41449" y="2346"/>
                </a:cubicBezTo>
                <a:close/>
                <a:moveTo>
                  <a:pt x="39275" y="2875"/>
                </a:moveTo>
                <a:cubicBezTo>
                  <a:pt x="39284" y="2875"/>
                  <a:pt x="39293" y="2879"/>
                  <a:pt x="39302" y="2888"/>
                </a:cubicBezTo>
                <a:lnTo>
                  <a:pt x="39363" y="2888"/>
                </a:lnTo>
                <a:cubicBezTo>
                  <a:pt x="39363" y="2918"/>
                  <a:pt x="39332" y="2918"/>
                  <a:pt x="39302" y="2948"/>
                </a:cubicBezTo>
                <a:cubicBezTo>
                  <a:pt x="39241" y="2948"/>
                  <a:pt x="39211" y="2948"/>
                  <a:pt x="39211" y="2918"/>
                </a:cubicBezTo>
                <a:cubicBezTo>
                  <a:pt x="39232" y="2896"/>
                  <a:pt x="39254" y="2875"/>
                  <a:pt x="39275" y="2875"/>
                </a:cubicBezTo>
                <a:close/>
                <a:moveTo>
                  <a:pt x="36111" y="3587"/>
                </a:moveTo>
                <a:cubicBezTo>
                  <a:pt x="36293" y="3587"/>
                  <a:pt x="36506" y="3617"/>
                  <a:pt x="36658" y="3647"/>
                </a:cubicBezTo>
                <a:cubicBezTo>
                  <a:pt x="36870" y="3678"/>
                  <a:pt x="36718" y="3739"/>
                  <a:pt x="36414" y="3739"/>
                </a:cubicBezTo>
                <a:cubicBezTo>
                  <a:pt x="36364" y="3729"/>
                  <a:pt x="36310" y="3725"/>
                  <a:pt x="36257" y="3725"/>
                </a:cubicBezTo>
                <a:cubicBezTo>
                  <a:pt x="36151" y="3725"/>
                  <a:pt x="36050" y="3739"/>
                  <a:pt x="35989" y="3739"/>
                </a:cubicBezTo>
                <a:cubicBezTo>
                  <a:pt x="35928" y="3739"/>
                  <a:pt x="35867" y="3708"/>
                  <a:pt x="35867" y="3647"/>
                </a:cubicBezTo>
                <a:cubicBezTo>
                  <a:pt x="35898" y="3617"/>
                  <a:pt x="35898" y="3587"/>
                  <a:pt x="35959" y="3587"/>
                </a:cubicBezTo>
                <a:close/>
                <a:moveTo>
                  <a:pt x="8025" y="7994"/>
                </a:moveTo>
                <a:cubicBezTo>
                  <a:pt x="8055" y="7994"/>
                  <a:pt x="8116" y="7994"/>
                  <a:pt x="8177" y="8024"/>
                </a:cubicBezTo>
                <a:cubicBezTo>
                  <a:pt x="8197" y="8024"/>
                  <a:pt x="8204" y="8038"/>
                  <a:pt x="8179" y="8038"/>
                </a:cubicBezTo>
                <a:cubicBezTo>
                  <a:pt x="8167" y="8038"/>
                  <a:pt x="8146" y="8035"/>
                  <a:pt x="8116" y="8024"/>
                </a:cubicBezTo>
                <a:cubicBezTo>
                  <a:pt x="8055" y="8024"/>
                  <a:pt x="7994" y="7994"/>
                  <a:pt x="8025" y="7994"/>
                </a:cubicBezTo>
                <a:close/>
                <a:moveTo>
                  <a:pt x="6110" y="9939"/>
                </a:moveTo>
                <a:cubicBezTo>
                  <a:pt x="6171" y="9939"/>
                  <a:pt x="6201" y="9939"/>
                  <a:pt x="6232" y="9970"/>
                </a:cubicBezTo>
                <a:cubicBezTo>
                  <a:pt x="6232" y="10000"/>
                  <a:pt x="6201" y="10000"/>
                  <a:pt x="6171" y="10000"/>
                </a:cubicBezTo>
                <a:cubicBezTo>
                  <a:pt x="6019" y="10000"/>
                  <a:pt x="6019" y="9970"/>
                  <a:pt x="6110" y="9939"/>
                </a:cubicBezTo>
                <a:close/>
                <a:moveTo>
                  <a:pt x="6779" y="10547"/>
                </a:moveTo>
                <a:cubicBezTo>
                  <a:pt x="6839" y="10547"/>
                  <a:pt x="6839" y="10578"/>
                  <a:pt x="6839" y="10608"/>
                </a:cubicBezTo>
                <a:cubicBezTo>
                  <a:pt x="6839" y="10608"/>
                  <a:pt x="6809" y="10638"/>
                  <a:pt x="6718" y="10638"/>
                </a:cubicBezTo>
                <a:cubicBezTo>
                  <a:pt x="6657" y="10608"/>
                  <a:pt x="6627" y="10608"/>
                  <a:pt x="6657" y="10578"/>
                </a:cubicBezTo>
                <a:cubicBezTo>
                  <a:pt x="6687" y="10547"/>
                  <a:pt x="6748" y="10547"/>
                  <a:pt x="6779" y="10547"/>
                </a:cubicBezTo>
                <a:close/>
                <a:moveTo>
                  <a:pt x="760" y="13587"/>
                </a:moveTo>
                <a:cubicBezTo>
                  <a:pt x="791" y="13587"/>
                  <a:pt x="851" y="13617"/>
                  <a:pt x="882" y="13678"/>
                </a:cubicBezTo>
                <a:cubicBezTo>
                  <a:pt x="899" y="13711"/>
                  <a:pt x="897" y="13736"/>
                  <a:pt x="877" y="13736"/>
                </a:cubicBezTo>
                <a:cubicBezTo>
                  <a:pt x="861" y="13736"/>
                  <a:pt x="832" y="13719"/>
                  <a:pt x="791" y="13678"/>
                </a:cubicBezTo>
                <a:cubicBezTo>
                  <a:pt x="669" y="13587"/>
                  <a:pt x="669" y="13587"/>
                  <a:pt x="760" y="13587"/>
                </a:cubicBezTo>
                <a:close/>
                <a:moveTo>
                  <a:pt x="57418" y="0"/>
                </a:moveTo>
                <a:cubicBezTo>
                  <a:pt x="57418" y="0"/>
                  <a:pt x="57387" y="30"/>
                  <a:pt x="57387" y="91"/>
                </a:cubicBezTo>
                <a:cubicBezTo>
                  <a:pt x="57387" y="152"/>
                  <a:pt x="57327" y="182"/>
                  <a:pt x="57266" y="182"/>
                </a:cubicBezTo>
                <a:cubicBezTo>
                  <a:pt x="57205" y="182"/>
                  <a:pt x="57144" y="182"/>
                  <a:pt x="57144" y="213"/>
                </a:cubicBezTo>
                <a:cubicBezTo>
                  <a:pt x="57144" y="243"/>
                  <a:pt x="57114" y="243"/>
                  <a:pt x="57053" y="243"/>
                </a:cubicBezTo>
                <a:cubicBezTo>
                  <a:pt x="57023" y="243"/>
                  <a:pt x="56992" y="213"/>
                  <a:pt x="56992" y="152"/>
                </a:cubicBezTo>
                <a:cubicBezTo>
                  <a:pt x="57008" y="106"/>
                  <a:pt x="57015" y="84"/>
                  <a:pt x="57008" y="84"/>
                </a:cubicBezTo>
                <a:lnTo>
                  <a:pt x="57008" y="84"/>
                </a:lnTo>
                <a:cubicBezTo>
                  <a:pt x="57000" y="84"/>
                  <a:pt x="56977" y="106"/>
                  <a:pt x="56932" y="152"/>
                </a:cubicBezTo>
                <a:cubicBezTo>
                  <a:pt x="56889" y="173"/>
                  <a:pt x="56815" y="195"/>
                  <a:pt x="56711" y="195"/>
                </a:cubicBezTo>
                <a:cubicBezTo>
                  <a:pt x="56668" y="195"/>
                  <a:pt x="56620" y="191"/>
                  <a:pt x="56567" y="182"/>
                </a:cubicBezTo>
                <a:cubicBezTo>
                  <a:pt x="56479" y="170"/>
                  <a:pt x="56411" y="162"/>
                  <a:pt x="56361" y="162"/>
                </a:cubicBezTo>
                <a:cubicBezTo>
                  <a:pt x="56289" y="162"/>
                  <a:pt x="56250" y="177"/>
                  <a:pt x="56232" y="213"/>
                </a:cubicBezTo>
                <a:cubicBezTo>
                  <a:pt x="56218" y="255"/>
                  <a:pt x="56139" y="278"/>
                  <a:pt x="56042" y="278"/>
                </a:cubicBezTo>
                <a:cubicBezTo>
                  <a:pt x="55931" y="278"/>
                  <a:pt x="55797" y="248"/>
                  <a:pt x="55716" y="182"/>
                </a:cubicBezTo>
                <a:cubicBezTo>
                  <a:pt x="55618" y="117"/>
                  <a:pt x="55546" y="87"/>
                  <a:pt x="55506" y="87"/>
                </a:cubicBezTo>
                <a:cubicBezTo>
                  <a:pt x="55471" y="87"/>
                  <a:pt x="55458" y="110"/>
                  <a:pt x="55473" y="152"/>
                </a:cubicBezTo>
                <a:cubicBezTo>
                  <a:pt x="55503" y="213"/>
                  <a:pt x="55473" y="213"/>
                  <a:pt x="55442" y="213"/>
                </a:cubicBezTo>
                <a:cubicBezTo>
                  <a:pt x="55430" y="200"/>
                  <a:pt x="55417" y="193"/>
                  <a:pt x="55404" y="193"/>
                </a:cubicBezTo>
                <a:cubicBezTo>
                  <a:pt x="55387" y="193"/>
                  <a:pt x="55369" y="208"/>
                  <a:pt x="55351" y="243"/>
                </a:cubicBezTo>
                <a:cubicBezTo>
                  <a:pt x="55351" y="289"/>
                  <a:pt x="55351" y="312"/>
                  <a:pt x="55321" y="312"/>
                </a:cubicBezTo>
                <a:cubicBezTo>
                  <a:pt x="55290" y="312"/>
                  <a:pt x="55229" y="289"/>
                  <a:pt x="55108" y="243"/>
                </a:cubicBezTo>
                <a:cubicBezTo>
                  <a:pt x="55037" y="208"/>
                  <a:pt x="54986" y="193"/>
                  <a:pt x="54951" y="193"/>
                </a:cubicBezTo>
                <a:cubicBezTo>
                  <a:pt x="54925" y="193"/>
                  <a:pt x="54908" y="200"/>
                  <a:pt x="54895" y="213"/>
                </a:cubicBezTo>
                <a:cubicBezTo>
                  <a:pt x="54875" y="213"/>
                  <a:pt x="54828" y="226"/>
                  <a:pt x="54780" y="226"/>
                </a:cubicBezTo>
                <a:cubicBezTo>
                  <a:pt x="54757" y="226"/>
                  <a:pt x="54733" y="223"/>
                  <a:pt x="54713" y="213"/>
                </a:cubicBezTo>
                <a:cubicBezTo>
                  <a:pt x="54621" y="213"/>
                  <a:pt x="54561" y="243"/>
                  <a:pt x="54561" y="274"/>
                </a:cubicBezTo>
                <a:cubicBezTo>
                  <a:pt x="54530" y="334"/>
                  <a:pt x="54470" y="334"/>
                  <a:pt x="54348" y="334"/>
                </a:cubicBezTo>
                <a:cubicBezTo>
                  <a:pt x="54135" y="289"/>
                  <a:pt x="53983" y="266"/>
                  <a:pt x="53884" y="266"/>
                </a:cubicBezTo>
                <a:cubicBezTo>
                  <a:pt x="53786" y="266"/>
                  <a:pt x="53740" y="289"/>
                  <a:pt x="53740" y="334"/>
                </a:cubicBezTo>
                <a:cubicBezTo>
                  <a:pt x="53719" y="356"/>
                  <a:pt x="53697" y="377"/>
                  <a:pt x="53643" y="377"/>
                </a:cubicBezTo>
                <a:cubicBezTo>
                  <a:pt x="53621" y="377"/>
                  <a:pt x="53593" y="374"/>
                  <a:pt x="53558" y="365"/>
                </a:cubicBezTo>
                <a:cubicBezTo>
                  <a:pt x="53532" y="352"/>
                  <a:pt x="53497" y="345"/>
                  <a:pt x="53457" y="345"/>
                </a:cubicBezTo>
                <a:cubicBezTo>
                  <a:pt x="53401" y="345"/>
                  <a:pt x="53337" y="360"/>
                  <a:pt x="53284" y="395"/>
                </a:cubicBezTo>
                <a:cubicBezTo>
                  <a:pt x="53238" y="410"/>
                  <a:pt x="53200" y="418"/>
                  <a:pt x="53174" y="418"/>
                </a:cubicBezTo>
                <a:cubicBezTo>
                  <a:pt x="53147" y="418"/>
                  <a:pt x="53132" y="410"/>
                  <a:pt x="53132" y="395"/>
                </a:cubicBezTo>
                <a:cubicBezTo>
                  <a:pt x="53132" y="387"/>
                  <a:pt x="53130" y="383"/>
                  <a:pt x="53126" y="383"/>
                </a:cubicBezTo>
                <a:cubicBezTo>
                  <a:pt x="53114" y="383"/>
                  <a:pt x="53085" y="411"/>
                  <a:pt x="53041" y="456"/>
                </a:cubicBezTo>
                <a:cubicBezTo>
                  <a:pt x="52980" y="517"/>
                  <a:pt x="52859" y="547"/>
                  <a:pt x="52767" y="547"/>
                </a:cubicBezTo>
                <a:cubicBezTo>
                  <a:pt x="52676" y="547"/>
                  <a:pt x="52585" y="578"/>
                  <a:pt x="52585" y="608"/>
                </a:cubicBezTo>
                <a:cubicBezTo>
                  <a:pt x="52585" y="629"/>
                  <a:pt x="52570" y="651"/>
                  <a:pt x="52539" y="651"/>
                </a:cubicBezTo>
                <a:cubicBezTo>
                  <a:pt x="52527" y="651"/>
                  <a:pt x="52512" y="647"/>
                  <a:pt x="52494" y="638"/>
                </a:cubicBezTo>
                <a:cubicBezTo>
                  <a:pt x="52463" y="608"/>
                  <a:pt x="52463" y="578"/>
                  <a:pt x="52494" y="578"/>
                </a:cubicBezTo>
                <a:cubicBezTo>
                  <a:pt x="52524" y="547"/>
                  <a:pt x="52494" y="517"/>
                  <a:pt x="52463" y="517"/>
                </a:cubicBezTo>
                <a:cubicBezTo>
                  <a:pt x="52403" y="517"/>
                  <a:pt x="52342" y="517"/>
                  <a:pt x="52311" y="578"/>
                </a:cubicBezTo>
                <a:cubicBezTo>
                  <a:pt x="52296" y="593"/>
                  <a:pt x="52273" y="600"/>
                  <a:pt x="52235" y="600"/>
                </a:cubicBezTo>
                <a:cubicBezTo>
                  <a:pt x="52197" y="600"/>
                  <a:pt x="52144" y="593"/>
                  <a:pt x="52068" y="578"/>
                </a:cubicBezTo>
                <a:cubicBezTo>
                  <a:pt x="51992" y="562"/>
                  <a:pt x="51939" y="555"/>
                  <a:pt x="51905" y="555"/>
                </a:cubicBezTo>
                <a:cubicBezTo>
                  <a:pt x="51871" y="555"/>
                  <a:pt x="51855" y="562"/>
                  <a:pt x="51855" y="578"/>
                </a:cubicBezTo>
                <a:cubicBezTo>
                  <a:pt x="51836" y="636"/>
                  <a:pt x="51753" y="670"/>
                  <a:pt x="51680" y="670"/>
                </a:cubicBezTo>
                <a:cubicBezTo>
                  <a:pt x="51640" y="670"/>
                  <a:pt x="51603" y="660"/>
                  <a:pt x="51582" y="638"/>
                </a:cubicBezTo>
                <a:cubicBezTo>
                  <a:pt x="51552" y="608"/>
                  <a:pt x="51582" y="547"/>
                  <a:pt x="51673" y="517"/>
                </a:cubicBezTo>
                <a:cubicBezTo>
                  <a:pt x="51795" y="486"/>
                  <a:pt x="51795" y="486"/>
                  <a:pt x="51673" y="456"/>
                </a:cubicBezTo>
                <a:cubicBezTo>
                  <a:pt x="51582" y="456"/>
                  <a:pt x="51491" y="456"/>
                  <a:pt x="51460" y="486"/>
                </a:cubicBezTo>
                <a:cubicBezTo>
                  <a:pt x="51440" y="486"/>
                  <a:pt x="51406" y="500"/>
                  <a:pt x="51368" y="500"/>
                </a:cubicBezTo>
                <a:cubicBezTo>
                  <a:pt x="51349" y="500"/>
                  <a:pt x="51329" y="496"/>
                  <a:pt x="51308" y="486"/>
                </a:cubicBezTo>
                <a:cubicBezTo>
                  <a:pt x="51291" y="477"/>
                  <a:pt x="51273" y="474"/>
                  <a:pt x="51256" y="474"/>
                </a:cubicBezTo>
                <a:cubicBezTo>
                  <a:pt x="51215" y="474"/>
                  <a:pt x="51178" y="495"/>
                  <a:pt x="51156" y="517"/>
                </a:cubicBezTo>
                <a:cubicBezTo>
                  <a:pt x="51156" y="538"/>
                  <a:pt x="51111" y="560"/>
                  <a:pt x="51052" y="560"/>
                </a:cubicBezTo>
                <a:cubicBezTo>
                  <a:pt x="51027" y="560"/>
                  <a:pt x="51001" y="556"/>
                  <a:pt x="50974" y="547"/>
                </a:cubicBezTo>
                <a:cubicBezTo>
                  <a:pt x="50913" y="547"/>
                  <a:pt x="50792" y="578"/>
                  <a:pt x="50731" y="608"/>
                </a:cubicBezTo>
                <a:cubicBezTo>
                  <a:pt x="50688" y="629"/>
                  <a:pt x="50630" y="651"/>
                  <a:pt x="50578" y="651"/>
                </a:cubicBezTo>
                <a:cubicBezTo>
                  <a:pt x="50556" y="651"/>
                  <a:pt x="50536" y="647"/>
                  <a:pt x="50518" y="638"/>
                </a:cubicBezTo>
                <a:cubicBezTo>
                  <a:pt x="50457" y="638"/>
                  <a:pt x="50336" y="669"/>
                  <a:pt x="50214" y="699"/>
                </a:cubicBezTo>
                <a:cubicBezTo>
                  <a:pt x="50123" y="760"/>
                  <a:pt x="50032" y="760"/>
                  <a:pt x="49971" y="760"/>
                </a:cubicBezTo>
                <a:cubicBezTo>
                  <a:pt x="49956" y="745"/>
                  <a:pt x="49941" y="737"/>
                  <a:pt x="49929" y="737"/>
                </a:cubicBezTo>
                <a:cubicBezTo>
                  <a:pt x="49918" y="737"/>
                  <a:pt x="49910" y="745"/>
                  <a:pt x="49910" y="760"/>
                </a:cubicBezTo>
                <a:cubicBezTo>
                  <a:pt x="49910" y="775"/>
                  <a:pt x="49895" y="783"/>
                  <a:pt x="49868" y="783"/>
                </a:cubicBezTo>
                <a:cubicBezTo>
                  <a:pt x="49842" y="783"/>
                  <a:pt x="49804" y="775"/>
                  <a:pt x="49758" y="760"/>
                </a:cubicBezTo>
                <a:cubicBezTo>
                  <a:pt x="49742" y="752"/>
                  <a:pt x="49719" y="748"/>
                  <a:pt x="49691" y="748"/>
                </a:cubicBezTo>
                <a:cubicBezTo>
                  <a:pt x="49616" y="748"/>
                  <a:pt x="49505" y="776"/>
                  <a:pt x="49393" y="821"/>
                </a:cubicBezTo>
                <a:cubicBezTo>
                  <a:pt x="49241" y="881"/>
                  <a:pt x="49089" y="912"/>
                  <a:pt x="49029" y="912"/>
                </a:cubicBezTo>
                <a:cubicBezTo>
                  <a:pt x="49011" y="903"/>
                  <a:pt x="48993" y="899"/>
                  <a:pt x="48976" y="899"/>
                </a:cubicBezTo>
                <a:cubicBezTo>
                  <a:pt x="48935" y="899"/>
                  <a:pt x="48898" y="921"/>
                  <a:pt x="48877" y="942"/>
                </a:cubicBezTo>
                <a:cubicBezTo>
                  <a:pt x="48846" y="1003"/>
                  <a:pt x="48269" y="1064"/>
                  <a:pt x="47965" y="1064"/>
                </a:cubicBezTo>
                <a:cubicBezTo>
                  <a:pt x="47904" y="1064"/>
                  <a:pt x="47813" y="1094"/>
                  <a:pt x="47782" y="1125"/>
                </a:cubicBezTo>
                <a:cubicBezTo>
                  <a:pt x="47770" y="1137"/>
                  <a:pt x="47757" y="1145"/>
                  <a:pt x="47745" y="1145"/>
                </a:cubicBezTo>
                <a:cubicBezTo>
                  <a:pt x="47727" y="1145"/>
                  <a:pt x="47709" y="1130"/>
                  <a:pt x="47691" y="1094"/>
                </a:cubicBezTo>
                <a:cubicBezTo>
                  <a:pt x="47679" y="1082"/>
                  <a:pt x="47661" y="1074"/>
                  <a:pt x="47638" y="1074"/>
                </a:cubicBezTo>
                <a:cubicBezTo>
                  <a:pt x="47605" y="1074"/>
                  <a:pt x="47562" y="1089"/>
                  <a:pt x="47509" y="1125"/>
                </a:cubicBezTo>
                <a:cubicBezTo>
                  <a:pt x="47418" y="1155"/>
                  <a:pt x="47266" y="1185"/>
                  <a:pt x="47205" y="1185"/>
                </a:cubicBezTo>
                <a:cubicBezTo>
                  <a:pt x="47114" y="1185"/>
                  <a:pt x="47023" y="1185"/>
                  <a:pt x="46992" y="1246"/>
                </a:cubicBezTo>
                <a:cubicBezTo>
                  <a:pt x="46971" y="1268"/>
                  <a:pt x="46904" y="1289"/>
                  <a:pt x="46823" y="1289"/>
                </a:cubicBezTo>
                <a:cubicBezTo>
                  <a:pt x="46790" y="1289"/>
                  <a:pt x="46754" y="1286"/>
                  <a:pt x="46719" y="1277"/>
                </a:cubicBezTo>
                <a:cubicBezTo>
                  <a:pt x="46597" y="1277"/>
                  <a:pt x="46475" y="1307"/>
                  <a:pt x="46415" y="1337"/>
                </a:cubicBezTo>
                <a:cubicBezTo>
                  <a:pt x="46361" y="1373"/>
                  <a:pt x="46308" y="1388"/>
                  <a:pt x="46248" y="1388"/>
                </a:cubicBezTo>
                <a:cubicBezTo>
                  <a:pt x="46206" y="1388"/>
                  <a:pt x="46161" y="1380"/>
                  <a:pt x="46111" y="1368"/>
                </a:cubicBezTo>
                <a:cubicBezTo>
                  <a:pt x="46060" y="1355"/>
                  <a:pt x="46020" y="1348"/>
                  <a:pt x="45987" y="1348"/>
                </a:cubicBezTo>
                <a:cubicBezTo>
                  <a:pt x="45939" y="1348"/>
                  <a:pt x="45903" y="1363"/>
                  <a:pt x="45868" y="1398"/>
                </a:cubicBezTo>
                <a:cubicBezTo>
                  <a:pt x="45845" y="1443"/>
                  <a:pt x="45790" y="1471"/>
                  <a:pt x="45715" y="1471"/>
                </a:cubicBezTo>
                <a:cubicBezTo>
                  <a:pt x="45687" y="1471"/>
                  <a:pt x="45657" y="1467"/>
                  <a:pt x="45624" y="1459"/>
                </a:cubicBezTo>
                <a:cubicBezTo>
                  <a:pt x="45503" y="1459"/>
                  <a:pt x="45351" y="1459"/>
                  <a:pt x="45290" y="1489"/>
                </a:cubicBezTo>
                <a:cubicBezTo>
                  <a:pt x="45247" y="1511"/>
                  <a:pt x="45189" y="1532"/>
                  <a:pt x="45148" y="1532"/>
                </a:cubicBezTo>
                <a:cubicBezTo>
                  <a:pt x="45131" y="1532"/>
                  <a:pt x="45117" y="1529"/>
                  <a:pt x="45108" y="1520"/>
                </a:cubicBezTo>
                <a:cubicBezTo>
                  <a:pt x="45077" y="1505"/>
                  <a:pt x="45054" y="1497"/>
                  <a:pt x="45035" y="1497"/>
                </a:cubicBezTo>
                <a:cubicBezTo>
                  <a:pt x="45016" y="1497"/>
                  <a:pt x="45001" y="1505"/>
                  <a:pt x="44986" y="1520"/>
                </a:cubicBezTo>
                <a:cubicBezTo>
                  <a:pt x="44956" y="1550"/>
                  <a:pt x="44864" y="1550"/>
                  <a:pt x="44773" y="1550"/>
                </a:cubicBezTo>
                <a:cubicBezTo>
                  <a:pt x="44757" y="1542"/>
                  <a:pt x="44741" y="1538"/>
                  <a:pt x="44725" y="1538"/>
                </a:cubicBezTo>
                <a:cubicBezTo>
                  <a:pt x="44682" y="1538"/>
                  <a:pt x="44644" y="1566"/>
                  <a:pt x="44621" y="1611"/>
                </a:cubicBezTo>
                <a:cubicBezTo>
                  <a:pt x="44621" y="1641"/>
                  <a:pt x="44500" y="1733"/>
                  <a:pt x="44378" y="1793"/>
                </a:cubicBezTo>
                <a:cubicBezTo>
                  <a:pt x="44241" y="1852"/>
                  <a:pt x="44116" y="1886"/>
                  <a:pt x="43979" y="1886"/>
                </a:cubicBezTo>
                <a:cubicBezTo>
                  <a:pt x="43904" y="1886"/>
                  <a:pt x="43826" y="1876"/>
                  <a:pt x="43740" y="1854"/>
                </a:cubicBezTo>
                <a:cubicBezTo>
                  <a:pt x="43679" y="1854"/>
                  <a:pt x="43557" y="1885"/>
                  <a:pt x="43466" y="1915"/>
                </a:cubicBezTo>
                <a:cubicBezTo>
                  <a:pt x="43375" y="1976"/>
                  <a:pt x="43253" y="2006"/>
                  <a:pt x="43193" y="2006"/>
                </a:cubicBezTo>
                <a:cubicBezTo>
                  <a:pt x="43132" y="2006"/>
                  <a:pt x="43010" y="2037"/>
                  <a:pt x="42919" y="2097"/>
                </a:cubicBezTo>
                <a:cubicBezTo>
                  <a:pt x="42828" y="2128"/>
                  <a:pt x="42676" y="2158"/>
                  <a:pt x="42554" y="2158"/>
                </a:cubicBezTo>
                <a:cubicBezTo>
                  <a:pt x="42129" y="2158"/>
                  <a:pt x="41795" y="2188"/>
                  <a:pt x="41764" y="2249"/>
                </a:cubicBezTo>
                <a:cubicBezTo>
                  <a:pt x="41743" y="2271"/>
                  <a:pt x="41691" y="2292"/>
                  <a:pt x="41630" y="2292"/>
                </a:cubicBezTo>
                <a:cubicBezTo>
                  <a:pt x="41605" y="2292"/>
                  <a:pt x="41578" y="2289"/>
                  <a:pt x="41551" y="2280"/>
                </a:cubicBezTo>
                <a:cubicBezTo>
                  <a:pt x="41460" y="2280"/>
                  <a:pt x="41339" y="2280"/>
                  <a:pt x="41278" y="2310"/>
                </a:cubicBezTo>
                <a:cubicBezTo>
                  <a:pt x="41115" y="2392"/>
                  <a:pt x="40734" y="2497"/>
                  <a:pt x="40568" y="2497"/>
                </a:cubicBezTo>
                <a:cubicBezTo>
                  <a:pt x="40548" y="2497"/>
                  <a:pt x="40531" y="2496"/>
                  <a:pt x="40518" y="2492"/>
                </a:cubicBezTo>
                <a:cubicBezTo>
                  <a:pt x="40457" y="2492"/>
                  <a:pt x="40396" y="2492"/>
                  <a:pt x="40366" y="2523"/>
                </a:cubicBezTo>
                <a:cubicBezTo>
                  <a:pt x="40366" y="2584"/>
                  <a:pt x="40001" y="2736"/>
                  <a:pt x="39880" y="2736"/>
                </a:cubicBezTo>
                <a:lnTo>
                  <a:pt x="39667" y="2736"/>
                </a:lnTo>
                <a:cubicBezTo>
                  <a:pt x="39647" y="2746"/>
                  <a:pt x="39623" y="2749"/>
                  <a:pt x="39599" y="2749"/>
                </a:cubicBezTo>
                <a:cubicBezTo>
                  <a:pt x="39552" y="2749"/>
                  <a:pt x="39505" y="2736"/>
                  <a:pt x="39484" y="2736"/>
                </a:cubicBezTo>
                <a:cubicBezTo>
                  <a:pt x="39472" y="2723"/>
                  <a:pt x="39454" y="2716"/>
                  <a:pt x="39431" y="2716"/>
                </a:cubicBezTo>
                <a:cubicBezTo>
                  <a:pt x="39398" y="2716"/>
                  <a:pt x="39355" y="2730"/>
                  <a:pt x="39302" y="2766"/>
                </a:cubicBezTo>
                <a:cubicBezTo>
                  <a:pt x="39241" y="2796"/>
                  <a:pt x="39120" y="2796"/>
                  <a:pt x="39089" y="2796"/>
                </a:cubicBezTo>
                <a:cubicBezTo>
                  <a:pt x="38877" y="2796"/>
                  <a:pt x="38573" y="2857"/>
                  <a:pt x="38542" y="2918"/>
                </a:cubicBezTo>
                <a:cubicBezTo>
                  <a:pt x="38542" y="2918"/>
                  <a:pt x="38451" y="2948"/>
                  <a:pt x="38329" y="2948"/>
                </a:cubicBezTo>
                <a:cubicBezTo>
                  <a:pt x="38177" y="2948"/>
                  <a:pt x="38086" y="2979"/>
                  <a:pt x="38086" y="3040"/>
                </a:cubicBezTo>
                <a:cubicBezTo>
                  <a:pt x="38086" y="3061"/>
                  <a:pt x="38071" y="3083"/>
                  <a:pt x="38062" y="3083"/>
                </a:cubicBezTo>
                <a:cubicBezTo>
                  <a:pt x="38058" y="3083"/>
                  <a:pt x="38056" y="3079"/>
                  <a:pt x="38056" y="3070"/>
                </a:cubicBezTo>
                <a:cubicBezTo>
                  <a:pt x="38035" y="3038"/>
                  <a:pt x="37973" y="3025"/>
                  <a:pt x="37897" y="3025"/>
                </a:cubicBezTo>
                <a:cubicBezTo>
                  <a:pt x="37756" y="3025"/>
                  <a:pt x="37568" y="3071"/>
                  <a:pt x="37509" y="3131"/>
                </a:cubicBezTo>
                <a:cubicBezTo>
                  <a:pt x="37478" y="3192"/>
                  <a:pt x="37418" y="3192"/>
                  <a:pt x="37387" y="3192"/>
                </a:cubicBezTo>
                <a:cubicBezTo>
                  <a:pt x="37365" y="3186"/>
                  <a:pt x="37334" y="3183"/>
                  <a:pt x="37299" y="3183"/>
                </a:cubicBezTo>
                <a:cubicBezTo>
                  <a:pt x="37143" y="3183"/>
                  <a:pt x="36895" y="3233"/>
                  <a:pt x="36870" y="3283"/>
                </a:cubicBezTo>
                <a:cubicBezTo>
                  <a:pt x="36870" y="3283"/>
                  <a:pt x="36718" y="3313"/>
                  <a:pt x="36536" y="3313"/>
                </a:cubicBezTo>
                <a:cubicBezTo>
                  <a:pt x="36495" y="3305"/>
                  <a:pt x="36446" y="3301"/>
                  <a:pt x="36392" y="3301"/>
                </a:cubicBezTo>
                <a:cubicBezTo>
                  <a:pt x="36246" y="3301"/>
                  <a:pt x="36070" y="3329"/>
                  <a:pt x="35959" y="3374"/>
                </a:cubicBezTo>
                <a:cubicBezTo>
                  <a:pt x="35776" y="3404"/>
                  <a:pt x="35624" y="3435"/>
                  <a:pt x="35563" y="3435"/>
                </a:cubicBezTo>
                <a:cubicBezTo>
                  <a:pt x="35503" y="3435"/>
                  <a:pt x="35442" y="3435"/>
                  <a:pt x="35442" y="3465"/>
                </a:cubicBezTo>
                <a:cubicBezTo>
                  <a:pt x="35442" y="3496"/>
                  <a:pt x="35351" y="3526"/>
                  <a:pt x="35229" y="3526"/>
                </a:cubicBezTo>
                <a:cubicBezTo>
                  <a:pt x="35138" y="3526"/>
                  <a:pt x="34925" y="3587"/>
                  <a:pt x="34773" y="3647"/>
                </a:cubicBezTo>
                <a:cubicBezTo>
                  <a:pt x="34621" y="3708"/>
                  <a:pt x="34408" y="3769"/>
                  <a:pt x="34317" y="3769"/>
                </a:cubicBezTo>
                <a:cubicBezTo>
                  <a:pt x="34293" y="3761"/>
                  <a:pt x="34266" y="3757"/>
                  <a:pt x="34240" y="3757"/>
                </a:cubicBezTo>
                <a:cubicBezTo>
                  <a:pt x="34167" y="3757"/>
                  <a:pt x="34096" y="3785"/>
                  <a:pt x="34074" y="3830"/>
                </a:cubicBezTo>
                <a:cubicBezTo>
                  <a:pt x="34013" y="3860"/>
                  <a:pt x="33922" y="3891"/>
                  <a:pt x="33861" y="3891"/>
                </a:cubicBezTo>
                <a:cubicBezTo>
                  <a:pt x="33740" y="3891"/>
                  <a:pt x="33101" y="4043"/>
                  <a:pt x="33071" y="4103"/>
                </a:cubicBezTo>
                <a:cubicBezTo>
                  <a:pt x="33071" y="4103"/>
                  <a:pt x="33041" y="4103"/>
                  <a:pt x="32980" y="4073"/>
                </a:cubicBezTo>
                <a:lnTo>
                  <a:pt x="32767" y="4073"/>
                </a:lnTo>
                <a:cubicBezTo>
                  <a:pt x="32706" y="4103"/>
                  <a:pt x="32585" y="4134"/>
                  <a:pt x="32493" y="4134"/>
                </a:cubicBezTo>
                <a:cubicBezTo>
                  <a:pt x="32402" y="4134"/>
                  <a:pt x="32220" y="4164"/>
                  <a:pt x="32068" y="4195"/>
                </a:cubicBezTo>
                <a:cubicBezTo>
                  <a:pt x="31961" y="4210"/>
                  <a:pt x="31886" y="4217"/>
                  <a:pt x="31829" y="4217"/>
                </a:cubicBezTo>
                <a:cubicBezTo>
                  <a:pt x="31772" y="4217"/>
                  <a:pt x="31734" y="4210"/>
                  <a:pt x="31703" y="4195"/>
                </a:cubicBezTo>
                <a:cubicBezTo>
                  <a:pt x="31680" y="4171"/>
                  <a:pt x="31657" y="4161"/>
                  <a:pt x="31633" y="4161"/>
                </a:cubicBezTo>
                <a:cubicBezTo>
                  <a:pt x="31596" y="4161"/>
                  <a:pt x="31558" y="4187"/>
                  <a:pt x="31521" y="4225"/>
                </a:cubicBezTo>
                <a:cubicBezTo>
                  <a:pt x="31430" y="4255"/>
                  <a:pt x="31308" y="4286"/>
                  <a:pt x="31095" y="4286"/>
                </a:cubicBezTo>
                <a:cubicBezTo>
                  <a:pt x="31019" y="4271"/>
                  <a:pt x="30943" y="4263"/>
                  <a:pt x="30879" y="4263"/>
                </a:cubicBezTo>
                <a:cubicBezTo>
                  <a:pt x="30814" y="4263"/>
                  <a:pt x="30761" y="4271"/>
                  <a:pt x="30730" y="4286"/>
                </a:cubicBezTo>
                <a:cubicBezTo>
                  <a:pt x="30670" y="4316"/>
                  <a:pt x="30578" y="4347"/>
                  <a:pt x="30518" y="4377"/>
                </a:cubicBezTo>
                <a:cubicBezTo>
                  <a:pt x="30477" y="4377"/>
                  <a:pt x="30410" y="4390"/>
                  <a:pt x="30342" y="4390"/>
                </a:cubicBezTo>
                <a:cubicBezTo>
                  <a:pt x="30308" y="4390"/>
                  <a:pt x="30275" y="4387"/>
                  <a:pt x="30244" y="4377"/>
                </a:cubicBezTo>
                <a:cubicBezTo>
                  <a:pt x="30183" y="4377"/>
                  <a:pt x="29971" y="4407"/>
                  <a:pt x="29788" y="4438"/>
                </a:cubicBezTo>
                <a:cubicBezTo>
                  <a:pt x="29606" y="4499"/>
                  <a:pt x="29302" y="4559"/>
                  <a:pt x="29119" y="4590"/>
                </a:cubicBezTo>
                <a:cubicBezTo>
                  <a:pt x="28937" y="4620"/>
                  <a:pt x="28755" y="4681"/>
                  <a:pt x="28724" y="4681"/>
                </a:cubicBezTo>
                <a:cubicBezTo>
                  <a:pt x="28724" y="4696"/>
                  <a:pt x="28717" y="4704"/>
                  <a:pt x="28702" y="4704"/>
                </a:cubicBezTo>
                <a:cubicBezTo>
                  <a:pt x="28686" y="4704"/>
                  <a:pt x="28664" y="4696"/>
                  <a:pt x="28633" y="4681"/>
                </a:cubicBezTo>
                <a:cubicBezTo>
                  <a:pt x="28603" y="4681"/>
                  <a:pt x="28481" y="4681"/>
                  <a:pt x="28329" y="4742"/>
                </a:cubicBezTo>
                <a:cubicBezTo>
                  <a:pt x="28218" y="4786"/>
                  <a:pt x="28107" y="4814"/>
                  <a:pt x="28031" y="4814"/>
                </a:cubicBezTo>
                <a:cubicBezTo>
                  <a:pt x="28004" y="4814"/>
                  <a:pt x="27981" y="4811"/>
                  <a:pt x="27964" y="4803"/>
                </a:cubicBezTo>
                <a:cubicBezTo>
                  <a:pt x="27904" y="4803"/>
                  <a:pt x="27752" y="4803"/>
                  <a:pt x="27600" y="4863"/>
                </a:cubicBezTo>
                <a:cubicBezTo>
                  <a:pt x="27444" y="4908"/>
                  <a:pt x="27337" y="4936"/>
                  <a:pt x="27207" y="4936"/>
                </a:cubicBezTo>
                <a:cubicBezTo>
                  <a:pt x="27160" y="4936"/>
                  <a:pt x="27110" y="4932"/>
                  <a:pt x="27053" y="4924"/>
                </a:cubicBezTo>
                <a:cubicBezTo>
                  <a:pt x="27022" y="4924"/>
                  <a:pt x="26992" y="4954"/>
                  <a:pt x="26992" y="4985"/>
                </a:cubicBezTo>
                <a:cubicBezTo>
                  <a:pt x="26992" y="5015"/>
                  <a:pt x="26901" y="5046"/>
                  <a:pt x="26809" y="5046"/>
                </a:cubicBezTo>
                <a:cubicBezTo>
                  <a:pt x="26749" y="5046"/>
                  <a:pt x="26566" y="5046"/>
                  <a:pt x="26414" y="5076"/>
                </a:cubicBezTo>
                <a:cubicBezTo>
                  <a:pt x="26338" y="5091"/>
                  <a:pt x="26262" y="5099"/>
                  <a:pt x="26198" y="5099"/>
                </a:cubicBezTo>
                <a:cubicBezTo>
                  <a:pt x="26133" y="5099"/>
                  <a:pt x="26080" y="5091"/>
                  <a:pt x="26050" y="5076"/>
                </a:cubicBezTo>
                <a:cubicBezTo>
                  <a:pt x="25989" y="5076"/>
                  <a:pt x="25928" y="5076"/>
                  <a:pt x="25898" y="5106"/>
                </a:cubicBezTo>
                <a:cubicBezTo>
                  <a:pt x="25898" y="5128"/>
                  <a:pt x="25852" y="5149"/>
                  <a:pt x="25793" y="5149"/>
                </a:cubicBezTo>
                <a:cubicBezTo>
                  <a:pt x="25769" y="5149"/>
                  <a:pt x="25742" y="5146"/>
                  <a:pt x="25715" y="5137"/>
                </a:cubicBezTo>
                <a:cubicBezTo>
                  <a:pt x="25624" y="5137"/>
                  <a:pt x="25533" y="5167"/>
                  <a:pt x="25472" y="5228"/>
                </a:cubicBezTo>
                <a:cubicBezTo>
                  <a:pt x="25429" y="5250"/>
                  <a:pt x="25356" y="5271"/>
                  <a:pt x="25273" y="5271"/>
                </a:cubicBezTo>
                <a:cubicBezTo>
                  <a:pt x="25239" y="5271"/>
                  <a:pt x="25204" y="5267"/>
                  <a:pt x="25168" y="5258"/>
                </a:cubicBezTo>
                <a:cubicBezTo>
                  <a:pt x="25046" y="5258"/>
                  <a:pt x="24894" y="5258"/>
                  <a:pt x="24834" y="5289"/>
                </a:cubicBezTo>
                <a:cubicBezTo>
                  <a:pt x="24740" y="5336"/>
                  <a:pt x="24110" y="5400"/>
                  <a:pt x="23808" y="5400"/>
                </a:cubicBezTo>
                <a:cubicBezTo>
                  <a:pt x="23717" y="5400"/>
                  <a:pt x="23655" y="5394"/>
                  <a:pt x="23648" y="5380"/>
                </a:cubicBezTo>
                <a:cubicBezTo>
                  <a:pt x="23618" y="5380"/>
                  <a:pt x="23557" y="5380"/>
                  <a:pt x="23496" y="5441"/>
                </a:cubicBezTo>
                <a:cubicBezTo>
                  <a:pt x="23405" y="5471"/>
                  <a:pt x="23162" y="5532"/>
                  <a:pt x="22828" y="5532"/>
                </a:cubicBezTo>
                <a:cubicBezTo>
                  <a:pt x="22554" y="5532"/>
                  <a:pt x="22250" y="5562"/>
                  <a:pt x="22220" y="5593"/>
                </a:cubicBezTo>
                <a:cubicBezTo>
                  <a:pt x="22159" y="5623"/>
                  <a:pt x="22037" y="5654"/>
                  <a:pt x="21916" y="5654"/>
                </a:cubicBezTo>
                <a:cubicBezTo>
                  <a:pt x="21794" y="5654"/>
                  <a:pt x="21673" y="5654"/>
                  <a:pt x="21642" y="5684"/>
                </a:cubicBezTo>
                <a:cubicBezTo>
                  <a:pt x="21614" y="5712"/>
                  <a:pt x="20938" y="5870"/>
                  <a:pt x="20763" y="5870"/>
                </a:cubicBezTo>
                <a:cubicBezTo>
                  <a:pt x="20748" y="5870"/>
                  <a:pt x="20737" y="5869"/>
                  <a:pt x="20730" y="5866"/>
                </a:cubicBezTo>
                <a:cubicBezTo>
                  <a:pt x="20700" y="5866"/>
                  <a:pt x="20609" y="5897"/>
                  <a:pt x="20548" y="5927"/>
                </a:cubicBezTo>
                <a:cubicBezTo>
                  <a:pt x="20503" y="5972"/>
                  <a:pt x="20459" y="6000"/>
                  <a:pt x="20414" y="6000"/>
                </a:cubicBezTo>
                <a:cubicBezTo>
                  <a:pt x="20398" y="6000"/>
                  <a:pt x="20382" y="5996"/>
                  <a:pt x="20366" y="5988"/>
                </a:cubicBezTo>
                <a:cubicBezTo>
                  <a:pt x="20335" y="5988"/>
                  <a:pt x="20244" y="6018"/>
                  <a:pt x="20153" y="6079"/>
                </a:cubicBezTo>
                <a:cubicBezTo>
                  <a:pt x="20067" y="6101"/>
                  <a:pt x="19996" y="6122"/>
                  <a:pt x="19951" y="6122"/>
                </a:cubicBezTo>
                <a:cubicBezTo>
                  <a:pt x="19933" y="6122"/>
                  <a:pt x="19918" y="6118"/>
                  <a:pt x="19910" y="6110"/>
                </a:cubicBezTo>
                <a:cubicBezTo>
                  <a:pt x="19894" y="6094"/>
                  <a:pt x="19872" y="6087"/>
                  <a:pt x="19849" y="6087"/>
                </a:cubicBezTo>
                <a:cubicBezTo>
                  <a:pt x="19826" y="6087"/>
                  <a:pt x="19803" y="6094"/>
                  <a:pt x="19788" y="6110"/>
                </a:cubicBezTo>
                <a:cubicBezTo>
                  <a:pt x="19758" y="6140"/>
                  <a:pt x="19636" y="6140"/>
                  <a:pt x="19545" y="6140"/>
                </a:cubicBezTo>
                <a:cubicBezTo>
                  <a:pt x="19512" y="6132"/>
                  <a:pt x="19478" y="6128"/>
                  <a:pt x="19442" y="6128"/>
                </a:cubicBezTo>
                <a:cubicBezTo>
                  <a:pt x="19344" y="6128"/>
                  <a:pt x="19239" y="6156"/>
                  <a:pt x="19150" y="6201"/>
                </a:cubicBezTo>
                <a:cubicBezTo>
                  <a:pt x="19061" y="6245"/>
                  <a:pt x="18972" y="6273"/>
                  <a:pt x="18895" y="6273"/>
                </a:cubicBezTo>
                <a:cubicBezTo>
                  <a:pt x="18866" y="6273"/>
                  <a:pt x="18840" y="6270"/>
                  <a:pt x="18815" y="6262"/>
                </a:cubicBezTo>
                <a:cubicBezTo>
                  <a:pt x="18734" y="6238"/>
                  <a:pt x="18617" y="6228"/>
                  <a:pt x="18506" y="6228"/>
                </a:cubicBezTo>
                <a:cubicBezTo>
                  <a:pt x="18325" y="6228"/>
                  <a:pt x="18158" y="6254"/>
                  <a:pt x="18177" y="6292"/>
                </a:cubicBezTo>
                <a:cubicBezTo>
                  <a:pt x="18177" y="6309"/>
                  <a:pt x="18126" y="6327"/>
                  <a:pt x="18048" y="6327"/>
                </a:cubicBezTo>
                <a:cubicBezTo>
                  <a:pt x="17991" y="6327"/>
                  <a:pt x="17920" y="6318"/>
                  <a:pt x="17843" y="6292"/>
                </a:cubicBezTo>
                <a:cubicBezTo>
                  <a:pt x="17820" y="6286"/>
                  <a:pt x="17795" y="6284"/>
                  <a:pt x="17768" y="6284"/>
                </a:cubicBezTo>
                <a:cubicBezTo>
                  <a:pt x="17650" y="6284"/>
                  <a:pt x="17508" y="6333"/>
                  <a:pt x="17508" y="6383"/>
                </a:cubicBezTo>
                <a:cubicBezTo>
                  <a:pt x="17490" y="6421"/>
                  <a:pt x="17424" y="6447"/>
                  <a:pt x="17334" y="6447"/>
                </a:cubicBezTo>
                <a:cubicBezTo>
                  <a:pt x="17278" y="6447"/>
                  <a:pt x="17213" y="6437"/>
                  <a:pt x="17144" y="6413"/>
                </a:cubicBezTo>
                <a:cubicBezTo>
                  <a:pt x="17106" y="6401"/>
                  <a:pt x="17063" y="6394"/>
                  <a:pt x="17019" y="6394"/>
                </a:cubicBezTo>
                <a:cubicBezTo>
                  <a:pt x="16957" y="6394"/>
                  <a:pt x="16893" y="6408"/>
                  <a:pt x="16840" y="6444"/>
                </a:cubicBezTo>
                <a:cubicBezTo>
                  <a:pt x="16794" y="6459"/>
                  <a:pt x="16756" y="6467"/>
                  <a:pt x="16729" y="6467"/>
                </a:cubicBezTo>
                <a:cubicBezTo>
                  <a:pt x="16703" y="6467"/>
                  <a:pt x="16688" y="6459"/>
                  <a:pt x="16688" y="6444"/>
                </a:cubicBezTo>
                <a:lnTo>
                  <a:pt x="16627" y="6444"/>
                </a:lnTo>
                <a:cubicBezTo>
                  <a:pt x="16596" y="6474"/>
                  <a:pt x="16414" y="6505"/>
                  <a:pt x="16262" y="6505"/>
                </a:cubicBezTo>
                <a:cubicBezTo>
                  <a:pt x="16080" y="6535"/>
                  <a:pt x="15928" y="6565"/>
                  <a:pt x="15928" y="6565"/>
                </a:cubicBezTo>
                <a:cubicBezTo>
                  <a:pt x="15928" y="6596"/>
                  <a:pt x="15867" y="6596"/>
                  <a:pt x="15837" y="6596"/>
                </a:cubicBezTo>
                <a:cubicBezTo>
                  <a:pt x="15819" y="6587"/>
                  <a:pt x="15801" y="6583"/>
                  <a:pt x="15784" y="6583"/>
                </a:cubicBezTo>
                <a:cubicBezTo>
                  <a:pt x="15743" y="6583"/>
                  <a:pt x="15706" y="6605"/>
                  <a:pt x="15685" y="6626"/>
                </a:cubicBezTo>
                <a:cubicBezTo>
                  <a:pt x="15654" y="6687"/>
                  <a:pt x="15654" y="6748"/>
                  <a:pt x="15715" y="6748"/>
                </a:cubicBezTo>
                <a:cubicBezTo>
                  <a:pt x="15745" y="6748"/>
                  <a:pt x="15624" y="6778"/>
                  <a:pt x="15441" y="6809"/>
                </a:cubicBezTo>
                <a:cubicBezTo>
                  <a:pt x="15335" y="6844"/>
                  <a:pt x="15238" y="6859"/>
                  <a:pt x="15171" y="6859"/>
                </a:cubicBezTo>
                <a:cubicBezTo>
                  <a:pt x="15123" y="6859"/>
                  <a:pt x="15089" y="6852"/>
                  <a:pt x="15077" y="6839"/>
                </a:cubicBezTo>
                <a:cubicBezTo>
                  <a:pt x="15061" y="6809"/>
                  <a:pt x="14932" y="6793"/>
                  <a:pt x="14796" y="6793"/>
                </a:cubicBezTo>
                <a:cubicBezTo>
                  <a:pt x="14659" y="6793"/>
                  <a:pt x="14514" y="6809"/>
                  <a:pt x="14469" y="6839"/>
                </a:cubicBezTo>
                <a:cubicBezTo>
                  <a:pt x="14454" y="6854"/>
                  <a:pt x="14431" y="6862"/>
                  <a:pt x="14404" y="6862"/>
                </a:cubicBezTo>
                <a:cubicBezTo>
                  <a:pt x="14378" y="6862"/>
                  <a:pt x="14347" y="6854"/>
                  <a:pt x="14317" y="6839"/>
                </a:cubicBezTo>
                <a:cubicBezTo>
                  <a:pt x="14286" y="6824"/>
                  <a:pt x="14248" y="6816"/>
                  <a:pt x="14218" y="6816"/>
                </a:cubicBezTo>
                <a:cubicBezTo>
                  <a:pt x="14188" y="6816"/>
                  <a:pt x="14165" y="6824"/>
                  <a:pt x="14165" y="6839"/>
                </a:cubicBezTo>
                <a:cubicBezTo>
                  <a:pt x="14143" y="6861"/>
                  <a:pt x="14076" y="6882"/>
                  <a:pt x="13996" y="6882"/>
                </a:cubicBezTo>
                <a:cubicBezTo>
                  <a:pt x="13962" y="6882"/>
                  <a:pt x="13927" y="6878"/>
                  <a:pt x="13891" y="6869"/>
                </a:cubicBezTo>
                <a:cubicBezTo>
                  <a:pt x="13856" y="6861"/>
                  <a:pt x="13820" y="6857"/>
                  <a:pt x="13786" y="6857"/>
                </a:cubicBezTo>
                <a:cubicBezTo>
                  <a:pt x="13704" y="6857"/>
                  <a:pt x="13630" y="6878"/>
                  <a:pt x="13587" y="6900"/>
                </a:cubicBezTo>
                <a:cubicBezTo>
                  <a:pt x="13560" y="6927"/>
                  <a:pt x="13539" y="6942"/>
                  <a:pt x="13521" y="6942"/>
                </a:cubicBezTo>
                <a:cubicBezTo>
                  <a:pt x="13499" y="6942"/>
                  <a:pt x="13482" y="6920"/>
                  <a:pt x="13466" y="6869"/>
                </a:cubicBezTo>
                <a:cubicBezTo>
                  <a:pt x="13444" y="6848"/>
                  <a:pt x="13426" y="6838"/>
                  <a:pt x="13413" y="6838"/>
                </a:cubicBezTo>
                <a:cubicBezTo>
                  <a:pt x="13387" y="6838"/>
                  <a:pt x="13375" y="6871"/>
                  <a:pt x="13375" y="6930"/>
                </a:cubicBezTo>
                <a:cubicBezTo>
                  <a:pt x="13375" y="6968"/>
                  <a:pt x="13363" y="6994"/>
                  <a:pt x="13347" y="6994"/>
                </a:cubicBezTo>
                <a:cubicBezTo>
                  <a:pt x="13337" y="6994"/>
                  <a:pt x="13325" y="6984"/>
                  <a:pt x="13314" y="6961"/>
                </a:cubicBezTo>
                <a:cubicBezTo>
                  <a:pt x="13283" y="6930"/>
                  <a:pt x="13223" y="6930"/>
                  <a:pt x="13162" y="6930"/>
                </a:cubicBezTo>
                <a:cubicBezTo>
                  <a:pt x="13101" y="6961"/>
                  <a:pt x="12949" y="6961"/>
                  <a:pt x="12858" y="6961"/>
                </a:cubicBezTo>
                <a:cubicBezTo>
                  <a:pt x="12812" y="6945"/>
                  <a:pt x="12774" y="6938"/>
                  <a:pt x="12748" y="6938"/>
                </a:cubicBezTo>
                <a:cubicBezTo>
                  <a:pt x="12721" y="6938"/>
                  <a:pt x="12706" y="6945"/>
                  <a:pt x="12706" y="6961"/>
                </a:cubicBezTo>
                <a:cubicBezTo>
                  <a:pt x="12706" y="6991"/>
                  <a:pt x="12615" y="7021"/>
                  <a:pt x="12523" y="7021"/>
                </a:cubicBezTo>
                <a:cubicBezTo>
                  <a:pt x="12402" y="7021"/>
                  <a:pt x="12311" y="7052"/>
                  <a:pt x="12311" y="7082"/>
                </a:cubicBezTo>
                <a:cubicBezTo>
                  <a:pt x="12311" y="7113"/>
                  <a:pt x="12280" y="7113"/>
                  <a:pt x="12189" y="7113"/>
                </a:cubicBezTo>
                <a:cubicBezTo>
                  <a:pt x="12178" y="7107"/>
                  <a:pt x="12168" y="7105"/>
                  <a:pt x="12159" y="7105"/>
                </a:cubicBezTo>
                <a:cubicBezTo>
                  <a:pt x="12117" y="7105"/>
                  <a:pt x="12092" y="7154"/>
                  <a:pt x="12068" y="7204"/>
                </a:cubicBezTo>
                <a:lnTo>
                  <a:pt x="12068" y="7295"/>
                </a:lnTo>
                <a:lnTo>
                  <a:pt x="12007" y="7173"/>
                </a:lnTo>
                <a:cubicBezTo>
                  <a:pt x="11968" y="7116"/>
                  <a:pt x="11954" y="7094"/>
                  <a:pt x="11918" y="7094"/>
                </a:cubicBezTo>
                <a:cubicBezTo>
                  <a:pt x="11897" y="7094"/>
                  <a:pt x="11869" y="7101"/>
                  <a:pt x="11824" y="7113"/>
                </a:cubicBezTo>
                <a:cubicBezTo>
                  <a:pt x="11733" y="7143"/>
                  <a:pt x="11642" y="7173"/>
                  <a:pt x="11612" y="7204"/>
                </a:cubicBezTo>
                <a:cubicBezTo>
                  <a:pt x="11581" y="7219"/>
                  <a:pt x="11520" y="7227"/>
                  <a:pt x="11429" y="7227"/>
                </a:cubicBezTo>
                <a:cubicBezTo>
                  <a:pt x="11338" y="7227"/>
                  <a:pt x="11216" y="7219"/>
                  <a:pt x="11064" y="7204"/>
                </a:cubicBezTo>
                <a:cubicBezTo>
                  <a:pt x="10912" y="7204"/>
                  <a:pt x="10821" y="7204"/>
                  <a:pt x="10821" y="7265"/>
                </a:cubicBezTo>
                <a:cubicBezTo>
                  <a:pt x="10821" y="7295"/>
                  <a:pt x="10760" y="7295"/>
                  <a:pt x="10730" y="7295"/>
                </a:cubicBezTo>
                <a:cubicBezTo>
                  <a:pt x="10717" y="7292"/>
                  <a:pt x="10702" y="7290"/>
                  <a:pt x="10687" y="7290"/>
                </a:cubicBezTo>
                <a:cubicBezTo>
                  <a:pt x="10561" y="7290"/>
                  <a:pt x="10376" y="7391"/>
                  <a:pt x="10425" y="7445"/>
                </a:cubicBezTo>
                <a:lnTo>
                  <a:pt x="10425" y="7445"/>
                </a:lnTo>
                <a:cubicBezTo>
                  <a:pt x="10406" y="7443"/>
                  <a:pt x="10361" y="7435"/>
                  <a:pt x="10305" y="7417"/>
                </a:cubicBezTo>
                <a:cubicBezTo>
                  <a:pt x="10244" y="7401"/>
                  <a:pt x="10191" y="7394"/>
                  <a:pt x="10137" y="7394"/>
                </a:cubicBezTo>
                <a:cubicBezTo>
                  <a:pt x="10084" y="7394"/>
                  <a:pt x="10031" y="7401"/>
                  <a:pt x="9970" y="7417"/>
                </a:cubicBezTo>
                <a:cubicBezTo>
                  <a:pt x="9917" y="7452"/>
                  <a:pt x="9884" y="7467"/>
                  <a:pt x="9866" y="7467"/>
                </a:cubicBezTo>
                <a:cubicBezTo>
                  <a:pt x="9854" y="7467"/>
                  <a:pt x="9849" y="7460"/>
                  <a:pt x="9849" y="7447"/>
                </a:cubicBezTo>
                <a:cubicBezTo>
                  <a:pt x="9849" y="7388"/>
                  <a:pt x="9709" y="7355"/>
                  <a:pt x="9594" y="7355"/>
                </a:cubicBezTo>
                <a:cubicBezTo>
                  <a:pt x="9531" y="7355"/>
                  <a:pt x="9475" y="7365"/>
                  <a:pt x="9453" y="7386"/>
                </a:cubicBezTo>
                <a:cubicBezTo>
                  <a:pt x="9453" y="7417"/>
                  <a:pt x="9301" y="7417"/>
                  <a:pt x="9150" y="7417"/>
                </a:cubicBezTo>
                <a:cubicBezTo>
                  <a:pt x="9052" y="7408"/>
                  <a:pt x="8946" y="7404"/>
                  <a:pt x="8851" y="7404"/>
                </a:cubicBezTo>
                <a:cubicBezTo>
                  <a:pt x="8621" y="7404"/>
                  <a:pt x="8452" y="7425"/>
                  <a:pt x="8602" y="7447"/>
                </a:cubicBezTo>
                <a:cubicBezTo>
                  <a:pt x="8694" y="7477"/>
                  <a:pt x="8724" y="7508"/>
                  <a:pt x="8724" y="7569"/>
                </a:cubicBezTo>
                <a:cubicBezTo>
                  <a:pt x="8724" y="7629"/>
                  <a:pt x="8754" y="7690"/>
                  <a:pt x="8785" y="7690"/>
                </a:cubicBezTo>
                <a:cubicBezTo>
                  <a:pt x="8815" y="7705"/>
                  <a:pt x="8815" y="7713"/>
                  <a:pt x="8789" y="7713"/>
                </a:cubicBezTo>
                <a:cubicBezTo>
                  <a:pt x="8762" y="7713"/>
                  <a:pt x="8709" y="7705"/>
                  <a:pt x="8633" y="7690"/>
                </a:cubicBezTo>
                <a:cubicBezTo>
                  <a:pt x="8481" y="7660"/>
                  <a:pt x="8420" y="7629"/>
                  <a:pt x="8420" y="7569"/>
                </a:cubicBezTo>
                <a:cubicBezTo>
                  <a:pt x="8420" y="7508"/>
                  <a:pt x="8359" y="7477"/>
                  <a:pt x="8207" y="7477"/>
                </a:cubicBezTo>
                <a:cubicBezTo>
                  <a:pt x="8158" y="7469"/>
                  <a:pt x="8120" y="7465"/>
                  <a:pt x="8092" y="7465"/>
                </a:cubicBezTo>
                <a:cubicBezTo>
                  <a:pt x="8013" y="7465"/>
                  <a:pt x="8003" y="7494"/>
                  <a:pt x="8025" y="7538"/>
                </a:cubicBezTo>
                <a:cubicBezTo>
                  <a:pt x="8025" y="7599"/>
                  <a:pt x="7994" y="7660"/>
                  <a:pt x="7934" y="7690"/>
                </a:cubicBezTo>
                <a:cubicBezTo>
                  <a:pt x="7891" y="7712"/>
                  <a:pt x="7848" y="7733"/>
                  <a:pt x="7826" y="7733"/>
                </a:cubicBezTo>
                <a:cubicBezTo>
                  <a:pt x="7817" y="7733"/>
                  <a:pt x="7812" y="7729"/>
                  <a:pt x="7812" y="7721"/>
                </a:cubicBezTo>
                <a:cubicBezTo>
                  <a:pt x="7812" y="7712"/>
                  <a:pt x="7804" y="7708"/>
                  <a:pt x="7790" y="7708"/>
                </a:cubicBezTo>
                <a:cubicBezTo>
                  <a:pt x="7756" y="7708"/>
                  <a:pt x="7685" y="7729"/>
                  <a:pt x="7599" y="7751"/>
                </a:cubicBezTo>
                <a:cubicBezTo>
                  <a:pt x="7478" y="7781"/>
                  <a:pt x="7356" y="7812"/>
                  <a:pt x="7356" y="7842"/>
                </a:cubicBezTo>
                <a:cubicBezTo>
                  <a:pt x="7356" y="7872"/>
                  <a:pt x="7379" y="7888"/>
                  <a:pt x="7421" y="7888"/>
                </a:cubicBezTo>
                <a:cubicBezTo>
                  <a:pt x="7463" y="7888"/>
                  <a:pt x="7523" y="7872"/>
                  <a:pt x="7599" y="7842"/>
                </a:cubicBezTo>
                <a:cubicBezTo>
                  <a:pt x="7642" y="7821"/>
                  <a:pt x="7701" y="7799"/>
                  <a:pt x="7742" y="7799"/>
                </a:cubicBezTo>
                <a:cubicBezTo>
                  <a:pt x="7759" y="7799"/>
                  <a:pt x="7773" y="7803"/>
                  <a:pt x="7782" y="7812"/>
                </a:cubicBezTo>
                <a:cubicBezTo>
                  <a:pt x="7836" y="7866"/>
                  <a:pt x="7697" y="7968"/>
                  <a:pt x="7537" y="7968"/>
                </a:cubicBezTo>
                <a:cubicBezTo>
                  <a:pt x="7517" y="7968"/>
                  <a:pt x="7497" y="7967"/>
                  <a:pt x="7478" y="7964"/>
                </a:cubicBezTo>
                <a:cubicBezTo>
                  <a:pt x="7387" y="7964"/>
                  <a:pt x="7295" y="7994"/>
                  <a:pt x="7265" y="7994"/>
                </a:cubicBezTo>
                <a:cubicBezTo>
                  <a:pt x="7250" y="8009"/>
                  <a:pt x="7219" y="8017"/>
                  <a:pt x="7181" y="8017"/>
                </a:cubicBezTo>
                <a:cubicBezTo>
                  <a:pt x="7143" y="8017"/>
                  <a:pt x="7098" y="8009"/>
                  <a:pt x="7052" y="7994"/>
                </a:cubicBezTo>
                <a:cubicBezTo>
                  <a:pt x="7002" y="7981"/>
                  <a:pt x="6972" y="7974"/>
                  <a:pt x="6962" y="7974"/>
                </a:cubicBezTo>
                <a:cubicBezTo>
                  <a:pt x="6946" y="7974"/>
                  <a:pt x="6968" y="7989"/>
                  <a:pt x="7022" y="8024"/>
                </a:cubicBezTo>
                <a:cubicBezTo>
                  <a:pt x="7083" y="8116"/>
                  <a:pt x="7083" y="8116"/>
                  <a:pt x="6991" y="8146"/>
                </a:cubicBezTo>
                <a:cubicBezTo>
                  <a:pt x="6900" y="8146"/>
                  <a:pt x="6870" y="8116"/>
                  <a:pt x="6870" y="8055"/>
                </a:cubicBezTo>
                <a:cubicBezTo>
                  <a:pt x="6892" y="7968"/>
                  <a:pt x="6773" y="7896"/>
                  <a:pt x="6670" y="7896"/>
                </a:cubicBezTo>
                <a:cubicBezTo>
                  <a:pt x="6630" y="7896"/>
                  <a:pt x="6592" y="7907"/>
                  <a:pt x="6566" y="7933"/>
                </a:cubicBezTo>
                <a:cubicBezTo>
                  <a:pt x="6535" y="7933"/>
                  <a:pt x="6566" y="7964"/>
                  <a:pt x="6657" y="7994"/>
                </a:cubicBezTo>
                <a:cubicBezTo>
                  <a:pt x="6748" y="7994"/>
                  <a:pt x="6809" y="8024"/>
                  <a:pt x="6809" y="8055"/>
                </a:cubicBezTo>
                <a:cubicBezTo>
                  <a:pt x="6809" y="8085"/>
                  <a:pt x="6809" y="8176"/>
                  <a:pt x="6839" y="8237"/>
                </a:cubicBezTo>
                <a:cubicBezTo>
                  <a:pt x="6839" y="8298"/>
                  <a:pt x="6809" y="8328"/>
                  <a:pt x="6657" y="8359"/>
                </a:cubicBezTo>
                <a:cubicBezTo>
                  <a:pt x="6535" y="8389"/>
                  <a:pt x="6475" y="8420"/>
                  <a:pt x="6505" y="8480"/>
                </a:cubicBezTo>
                <a:cubicBezTo>
                  <a:pt x="6520" y="8526"/>
                  <a:pt x="6497" y="8549"/>
                  <a:pt x="6459" y="8549"/>
                </a:cubicBezTo>
                <a:cubicBezTo>
                  <a:pt x="6422" y="8549"/>
                  <a:pt x="6368" y="8526"/>
                  <a:pt x="6323" y="8480"/>
                </a:cubicBezTo>
                <a:cubicBezTo>
                  <a:pt x="6311" y="8457"/>
                  <a:pt x="6295" y="8447"/>
                  <a:pt x="6275" y="8447"/>
                </a:cubicBezTo>
                <a:cubicBezTo>
                  <a:pt x="6241" y="8447"/>
                  <a:pt x="6197" y="8473"/>
                  <a:pt x="6140" y="8511"/>
                </a:cubicBezTo>
                <a:cubicBezTo>
                  <a:pt x="6019" y="8572"/>
                  <a:pt x="6019" y="8602"/>
                  <a:pt x="6110" y="8663"/>
                </a:cubicBezTo>
                <a:cubicBezTo>
                  <a:pt x="6171" y="8693"/>
                  <a:pt x="6323" y="8724"/>
                  <a:pt x="6505" y="8724"/>
                </a:cubicBezTo>
                <a:cubicBezTo>
                  <a:pt x="6809" y="8754"/>
                  <a:pt x="6900" y="8845"/>
                  <a:pt x="6596" y="8876"/>
                </a:cubicBezTo>
                <a:cubicBezTo>
                  <a:pt x="6505" y="8876"/>
                  <a:pt x="6323" y="8906"/>
                  <a:pt x="6201" y="8967"/>
                </a:cubicBezTo>
                <a:cubicBezTo>
                  <a:pt x="6049" y="9028"/>
                  <a:pt x="6019" y="9088"/>
                  <a:pt x="6049" y="9179"/>
                </a:cubicBezTo>
                <a:cubicBezTo>
                  <a:pt x="6071" y="9224"/>
                  <a:pt x="6094" y="9252"/>
                  <a:pt x="6116" y="9252"/>
                </a:cubicBezTo>
                <a:cubicBezTo>
                  <a:pt x="6124" y="9252"/>
                  <a:pt x="6132" y="9248"/>
                  <a:pt x="6140" y="9240"/>
                </a:cubicBezTo>
                <a:cubicBezTo>
                  <a:pt x="6140" y="9202"/>
                  <a:pt x="6167" y="9185"/>
                  <a:pt x="6196" y="9185"/>
                </a:cubicBezTo>
                <a:cubicBezTo>
                  <a:pt x="6236" y="9185"/>
                  <a:pt x="6280" y="9218"/>
                  <a:pt x="6262" y="9271"/>
                </a:cubicBezTo>
                <a:cubicBezTo>
                  <a:pt x="6262" y="9324"/>
                  <a:pt x="6180" y="9356"/>
                  <a:pt x="6099" y="9356"/>
                </a:cubicBezTo>
                <a:cubicBezTo>
                  <a:pt x="6041" y="9356"/>
                  <a:pt x="5983" y="9339"/>
                  <a:pt x="5958" y="9301"/>
                </a:cubicBezTo>
                <a:cubicBezTo>
                  <a:pt x="5940" y="9265"/>
                  <a:pt x="5933" y="9251"/>
                  <a:pt x="5918" y="9251"/>
                </a:cubicBezTo>
                <a:cubicBezTo>
                  <a:pt x="5907" y="9251"/>
                  <a:pt x="5892" y="9258"/>
                  <a:pt x="5867" y="9271"/>
                </a:cubicBezTo>
                <a:cubicBezTo>
                  <a:pt x="5836" y="9301"/>
                  <a:pt x="5867" y="9331"/>
                  <a:pt x="5897" y="9331"/>
                </a:cubicBezTo>
                <a:cubicBezTo>
                  <a:pt x="5928" y="9331"/>
                  <a:pt x="5958" y="9362"/>
                  <a:pt x="5928" y="9392"/>
                </a:cubicBezTo>
                <a:cubicBezTo>
                  <a:pt x="5897" y="9423"/>
                  <a:pt x="5958" y="9453"/>
                  <a:pt x="6049" y="9483"/>
                </a:cubicBezTo>
                <a:cubicBezTo>
                  <a:pt x="6262" y="9544"/>
                  <a:pt x="6323" y="9757"/>
                  <a:pt x="6140" y="9787"/>
                </a:cubicBezTo>
                <a:cubicBezTo>
                  <a:pt x="6096" y="9796"/>
                  <a:pt x="6062" y="9800"/>
                  <a:pt x="6037" y="9800"/>
                </a:cubicBezTo>
                <a:cubicBezTo>
                  <a:pt x="5978" y="9800"/>
                  <a:pt x="5976" y="9779"/>
                  <a:pt x="6019" y="9757"/>
                </a:cubicBezTo>
                <a:cubicBezTo>
                  <a:pt x="6049" y="9727"/>
                  <a:pt x="6019" y="9696"/>
                  <a:pt x="5928" y="9666"/>
                </a:cubicBezTo>
                <a:cubicBezTo>
                  <a:pt x="5776" y="9666"/>
                  <a:pt x="5776" y="9666"/>
                  <a:pt x="5867" y="9757"/>
                </a:cubicBezTo>
                <a:cubicBezTo>
                  <a:pt x="5928" y="9818"/>
                  <a:pt x="5958" y="9939"/>
                  <a:pt x="5958" y="10000"/>
                </a:cubicBezTo>
                <a:cubicBezTo>
                  <a:pt x="5958" y="10061"/>
                  <a:pt x="6019" y="10152"/>
                  <a:pt x="6080" y="10183"/>
                </a:cubicBezTo>
                <a:cubicBezTo>
                  <a:pt x="6140" y="10213"/>
                  <a:pt x="6140" y="10213"/>
                  <a:pt x="6049" y="10243"/>
                </a:cubicBezTo>
                <a:cubicBezTo>
                  <a:pt x="5928" y="10274"/>
                  <a:pt x="6049" y="10365"/>
                  <a:pt x="6232" y="10426"/>
                </a:cubicBezTo>
                <a:cubicBezTo>
                  <a:pt x="6323" y="10456"/>
                  <a:pt x="6353" y="10487"/>
                  <a:pt x="6323" y="10487"/>
                </a:cubicBezTo>
                <a:cubicBezTo>
                  <a:pt x="6292" y="10517"/>
                  <a:pt x="6262" y="10517"/>
                  <a:pt x="6232" y="10517"/>
                </a:cubicBezTo>
                <a:cubicBezTo>
                  <a:pt x="6223" y="10508"/>
                  <a:pt x="6214" y="10504"/>
                  <a:pt x="6206" y="10504"/>
                </a:cubicBezTo>
                <a:cubicBezTo>
                  <a:pt x="6186" y="10504"/>
                  <a:pt x="6171" y="10526"/>
                  <a:pt x="6171" y="10547"/>
                </a:cubicBezTo>
                <a:cubicBezTo>
                  <a:pt x="6171" y="10600"/>
                  <a:pt x="6556" y="10675"/>
                  <a:pt x="6739" y="10675"/>
                </a:cubicBezTo>
                <a:cubicBezTo>
                  <a:pt x="6768" y="10675"/>
                  <a:pt x="6792" y="10673"/>
                  <a:pt x="6809" y="10669"/>
                </a:cubicBezTo>
                <a:cubicBezTo>
                  <a:pt x="6836" y="10655"/>
                  <a:pt x="6864" y="10649"/>
                  <a:pt x="6889" y="10649"/>
                </a:cubicBezTo>
                <a:cubicBezTo>
                  <a:pt x="6976" y="10649"/>
                  <a:pt x="7039" y="10720"/>
                  <a:pt x="6991" y="10790"/>
                </a:cubicBezTo>
                <a:cubicBezTo>
                  <a:pt x="6938" y="10843"/>
                  <a:pt x="6834" y="10876"/>
                  <a:pt x="6732" y="10876"/>
                </a:cubicBezTo>
                <a:cubicBezTo>
                  <a:pt x="6659" y="10876"/>
                  <a:pt x="6586" y="10859"/>
                  <a:pt x="6535" y="10821"/>
                </a:cubicBezTo>
                <a:cubicBezTo>
                  <a:pt x="6506" y="10792"/>
                  <a:pt x="6449" y="10791"/>
                  <a:pt x="6391" y="10790"/>
                </a:cubicBezTo>
                <a:lnTo>
                  <a:pt x="6391" y="10790"/>
                </a:lnTo>
                <a:cubicBezTo>
                  <a:pt x="6404" y="10782"/>
                  <a:pt x="6422" y="10771"/>
                  <a:pt x="6444" y="10760"/>
                </a:cubicBezTo>
                <a:cubicBezTo>
                  <a:pt x="6535" y="10699"/>
                  <a:pt x="6535" y="10699"/>
                  <a:pt x="6414" y="10699"/>
                </a:cubicBezTo>
                <a:cubicBezTo>
                  <a:pt x="6353" y="10699"/>
                  <a:pt x="6292" y="10730"/>
                  <a:pt x="6292" y="10760"/>
                </a:cubicBezTo>
                <a:cubicBezTo>
                  <a:pt x="6292" y="10790"/>
                  <a:pt x="6232" y="10790"/>
                  <a:pt x="6171" y="10790"/>
                </a:cubicBezTo>
                <a:cubicBezTo>
                  <a:pt x="6144" y="10782"/>
                  <a:pt x="6125" y="10778"/>
                  <a:pt x="6113" y="10778"/>
                </a:cubicBezTo>
                <a:cubicBezTo>
                  <a:pt x="6082" y="10778"/>
                  <a:pt x="6088" y="10799"/>
                  <a:pt x="6110" y="10821"/>
                </a:cubicBezTo>
                <a:cubicBezTo>
                  <a:pt x="6171" y="10882"/>
                  <a:pt x="6171" y="10912"/>
                  <a:pt x="6080" y="10942"/>
                </a:cubicBezTo>
                <a:cubicBezTo>
                  <a:pt x="5908" y="11007"/>
                  <a:pt x="6070" y="11071"/>
                  <a:pt x="6266" y="11071"/>
                </a:cubicBezTo>
                <a:cubicBezTo>
                  <a:pt x="6347" y="11071"/>
                  <a:pt x="6434" y="11060"/>
                  <a:pt x="6505" y="11034"/>
                </a:cubicBezTo>
                <a:cubicBezTo>
                  <a:pt x="6566" y="11018"/>
                  <a:pt x="6627" y="11011"/>
                  <a:pt x="6676" y="11011"/>
                </a:cubicBezTo>
                <a:cubicBezTo>
                  <a:pt x="6725" y="11011"/>
                  <a:pt x="6763" y="11018"/>
                  <a:pt x="6779" y="11034"/>
                </a:cubicBezTo>
                <a:cubicBezTo>
                  <a:pt x="6866" y="11063"/>
                  <a:pt x="6870" y="11340"/>
                  <a:pt x="6791" y="11340"/>
                </a:cubicBezTo>
                <a:cubicBezTo>
                  <a:pt x="6787" y="11340"/>
                  <a:pt x="6783" y="11339"/>
                  <a:pt x="6779" y="11338"/>
                </a:cubicBezTo>
                <a:cubicBezTo>
                  <a:pt x="6748" y="11338"/>
                  <a:pt x="6657" y="11368"/>
                  <a:pt x="6596" y="11398"/>
                </a:cubicBezTo>
                <a:cubicBezTo>
                  <a:pt x="6551" y="11444"/>
                  <a:pt x="6528" y="11467"/>
                  <a:pt x="6520" y="11467"/>
                </a:cubicBezTo>
                <a:cubicBezTo>
                  <a:pt x="6513" y="11467"/>
                  <a:pt x="6520" y="11444"/>
                  <a:pt x="6535" y="11398"/>
                </a:cubicBezTo>
                <a:cubicBezTo>
                  <a:pt x="6566" y="11338"/>
                  <a:pt x="6566" y="11307"/>
                  <a:pt x="6475" y="11307"/>
                </a:cubicBezTo>
                <a:cubicBezTo>
                  <a:pt x="6414" y="11307"/>
                  <a:pt x="6384" y="11307"/>
                  <a:pt x="6384" y="11338"/>
                </a:cubicBezTo>
                <a:cubicBezTo>
                  <a:pt x="6353" y="11368"/>
                  <a:pt x="6292" y="11368"/>
                  <a:pt x="6232" y="11368"/>
                </a:cubicBezTo>
                <a:cubicBezTo>
                  <a:pt x="6140" y="11368"/>
                  <a:pt x="6080" y="11368"/>
                  <a:pt x="6080" y="11398"/>
                </a:cubicBezTo>
                <a:cubicBezTo>
                  <a:pt x="6056" y="11445"/>
                  <a:pt x="6194" y="11510"/>
                  <a:pt x="6287" y="11510"/>
                </a:cubicBezTo>
                <a:cubicBezTo>
                  <a:pt x="6315" y="11510"/>
                  <a:pt x="6339" y="11504"/>
                  <a:pt x="6353" y="11490"/>
                </a:cubicBezTo>
                <a:cubicBezTo>
                  <a:pt x="6372" y="11477"/>
                  <a:pt x="6389" y="11471"/>
                  <a:pt x="6405" y="11471"/>
                </a:cubicBezTo>
                <a:cubicBezTo>
                  <a:pt x="6467" y="11471"/>
                  <a:pt x="6505" y="11563"/>
                  <a:pt x="6505" y="11733"/>
                </a:cubicBezTo>
                <a:cubicBezTo>
                  <a:pt x="6528" y="11801"/>
                  <a:pt x="6516" y="11835"/>
                  <a:pt x="6484" y="11835"/>
                </a:cubicBezTo>
                <a:cubicBezTo>
                  <a:pt x="6473" y="11835"/>
                  <a:pt x="6459" y="11832"/>
                  <a:pt x="6444" y="11824"/>
                </a:cubicBezTo>
                <a:cubicBezTo>
                  <a:pt x="6429" y="11809"/>
                  <a:pt x="6414" y="11801"/>
                  <a:pt x="6406" y="11801"/>
                </a:cubicBezTo>
                <a:cubicBezTo>
                  <a:pt x="6399" y="11801"/>
                  <a:pt x="6399" y="11809"/>
                  <a:pt x="6414" y="11824"/>
                </a:cubicBezTo>
                <a:cubicBezTo>
                  <a:pt x="6414" y="11854"/>
                  <a:pt x="6444" y="11976"/>
                  <a:pt x="6444" y="12097"/>
                </a:cubicBezTo>
                <a:cubicBezTo>
                  <a:pt x="6444" y="12266"/>
                  <a:pt x="6444" y="12320"/>
                  <a:pt x="6399" y="12320"/>
                </a:cubicBezTo>
                <a:cubicBezTo>
                  <a:pt x="6387" y="12320"/>
                  <a:pt x="6372" y="12317"/>
                  <a:pt x="6353" y="12310"/>
                </a:cubicBezTo>
                <a:cubicBezTo>
                  <a:pt x="6328" y="12298"/>
                  <a:pt x="6298" y="12290"/>
                  <a:pt x="6264" y="12290"/>
                </a:cubicBezTo>
                <a:cubicBezTo>
                  <a:pt x="6217" y="12290"/>
                  <a:pt x="6163" y="12305"/>
                  <a:pt x="6110" y="12341"/>
                </a:cubicBezTo>
                <a:cubicBezTo>
                  <a:pt x="6049" y="12371"/>
                  <a:pt x="5806" y="12432"/>
                  <a:pt x="5563" y="12432"/>
                </a:cubicBezTo>
                <a:cubicBezTo>
                  <a:pt x="5350" y="12462"/>
                  <a:pt x="5107" y="12493"/>
                  <a:pt x="5076" y="12523"/>
                </a:cubicBezTo>
                <a:cubicBezTo>
                  <a:pt x="5046" y="12538"/>
                  <a:pt x="5008" y="12546"/>
                  <a:pt x="4966" y="12546"/>
                </a:cubicBezTo>
                <a:cubicBezTo>
                  <a:pt x="4925" y="12546"/>
                  <a:pt x="4879" y="12538"/>
                  <a:pt x="4833" y="12523"/>
                </a:cubicBezTo>
                <a:cubicBezTo>
                  <a:pt x="4783" y="12510"/>
                  <a:pt x="4717" y="12503"/>
                  <a:pt x="4637" y="12503"/>
                </a:cubicBezTo>
                <a:cubicBezTo>
                  <a:pt x="4525" y="12503"/>
                  <a:pt x="4386" y="12518"/>
                  <a:pt x="4225" y="12553"/>
                </a:cubicBezTo>
                <a:cubicBezTo>
                  <a:pt x="4013" y="12614"/>
                  <a:pt x="3739" y="12645"/>
                  <a:pt x="3496" y="12645"/>
                </a:cubicBezTo>
                <a:cubicBezTo>
                  <a:pt x="3344" y="12645"/>
                  <a:pt x="3253" y="12675"/>
                  <a:pt x="3253" y="12675"/>
                </a:cubicBezTo>
                <a:cubicBezTo>
                  <a:pt x="3253" y="12705"/>
                  <a:pt x="3070" y="12736"/>
                  <a:pt x="2888" y="12736"/>
                </a:cubicBezTo>
                <a:cubicBezTo>
                  <a:pt x="2675" y="12736"/>
                  <a:pt x="2554" y="12736"/>
                  <a:pt x="2554" y="12797"/>
                </a:cubicBezTo>
                <a:cubicBezTo>
                  <a:pt x="2554" y="12827"/>
                  <a:pt x="2523" y="12857"/>
                  <a:pt x="2462" y="12888"/>
                </a:cubicBezTo>
                <a:cubicBezTo>
                  <a:pt x="2394" y="12929"/>
                  <a:pt x="2338" y="12945"/>
                  <a:pt x="2308" y="12945"/>
                </a:cubicBezTo>
                <a:cubicBezTo>
                  <a:pt x="2272" y="12945"/>
                  <a:pt x="2274" y="12921"/>
                  <a:pt x="2341" y="12888"/>
                </a:cubicBezTo>
                <a:cubicBezTo>
                  <a:pt x="2402" y="12857"/>
                  <a:pt x="2402" y="12827"/>
                  <a:pt x="2371" y="12797"/>
                </a:cubicBezTo>
                <a:cubicBezTo>
                  <a:pt x="2353" y="12788"/>
                  <a:pt x="2338" y="12784"/>
                  <a:pt x="2325" y="12784"/>
                </a:cubicBezTo>
                <a:cubicBezTo>
                  <a:pt x="2293" y="12784"/>
                  <a:pt x="2271" y="12805"/>
                  <a:pt x="2250" y="12827"/>
                </a:cubicBezTo>
                <a:cubicBezTo>
                  <a:pt x="2228" y="12848"/>
                  <a:pt x="2161" y="12870"/>
                  <a:pt x="2091" y="12870"/>
                </a:cubicBezTo>
                <a:cubicBezTo>
                  <a:pt x="2063" y="12870"/>
                  <a:pt x="2033" y="12866"/>
                  <a:pt x="2007" y="12857"/>
                </a:cubicBezTo>
                <a:cubicBezTo>
                  <a:pt x="1824" y="12857"/>
                  <a:pt x="1824" y="12857"/>
                  <a:pt x="1915" y="12888"/>
                </a:cubicBezTo>
                <a:cubicBezTo>
                  <a:pt x="2067" y="12949"/>
                  <a:pt x="2037" y="12949"/>
                  <a:pt x="1855" y="13009"/>
                </a:cubicBezTo>
                <a:cubicBezTo>
                  <a:pt x="1763" y="13040"/>
                  <a:pt x="1611" y="13040"/>
                  <a:pt x="1581" y="13040"/>
                </a:cubicBezTo>
                <a:cubicBezTo>
                  <a:pt x="1573" y="13032"/>
                  <a:pt x="1563" y="13028"/>
                  <a:pt x="1552" y="13028"/>
                </a:cubicBezTo>
                <a:cubicBezTo>
                  <a:pt x="1522" y="13028"/>
                  <a:pt x="1490" y="13056"/>
                  <a:pt x="1490" y="13101"/>
                </a:cubicBezTo>
                <a:cubicBezTo>
                  <a:pt x="1471" y="13197"/>
                  <a:pt x="1366" y="13256"/>
                  <a:pt x="1261" y="13256"/>
                </a:cubicBezTo>
                <a:cubicBezTo>
                  <a:pt x="1200" y="13256"/>
                  <a:pt x="1139" y="13236"/>
                  <a:pt x="1095" y="13192"/>
                </a:cubicBezTo>
                <a:cubicBezTo>
                  <a:pt x="1050" y="13169"/>
                  <a:pt x="1022" y="13155"/>
                  <a:pt x="1003" y="13155"/>
                </a:cubicBezTo>
                <a:cubicBezTo>
                  <a:pt x="969" y="13155"/>
                  <a:pt x="962" y="13198"/>
                  <a:pt x="943" y="13313"/>
                </a:cubicBezTo>
                <a:cubicBezTo>
                  <a:pt x="943" y="13435"/>
                  <a:pt x="882" y="13496"/>
                  <a:pt x="791" y="13496"/>
                </a:cubicBezTo>
                <a:cubicBezTo>
                  <a:pt x="780" y="13493"/>
                  <a:pt x="768" y="13492"/>
                  <a:pt x="755" y="13492"/>
                </a:cubicBezTo>
                <a:cubicBezTo>
                  <a:pt x="623" y="13492"/>
                  <a:pt x="398" y="13623"/>
                  <a:pt x="426" y="13678"/>
                </a:cubicBezTo>
                <a:cubicBezTo>
                  <a:pt x="456" y="13708"/>
                  <a:pt x="426" y="13708"/>
                  <a:pt x="365" y="13708"/>
                </a:cubicBezTo>
                <a:cubicBezTo>
                  <a:pt x="213" y="13708"/>
                  <a:pt x="152" y="13891"/>
                  <a:pt x="274" y="14043"/>
                </a:cubicBezTo>
                <a:cubicBezTo>
                  <a:pt x="315" y="14146"/>
                  <a:pt x="300" y="14207"/>
                  <a:pt x="239" y="14207"/>
                </a:cubicBezTo>
                <a:cubicBezTo>
                  <a:pt x="210" y="14207"/>
                  <a:pt x="171" y="14194"/>
                  <a:pt x="122" y="14164"/>
                </a:cubicBezTo>
                <a:cubicBezTo>
                  <a:pt x="100" y="14143"/>
                  <a:pt x="83" y="14133"/>
                  <a:pt x="69" y="14133"/>
                </a:cubicBezTo>
                <a:cubicBezTo>
                  <a:pt x="43" y="14133"/>
                  <a:pt x="31" y="14166"/>
                  <a:pt x="31" y="14225"/>
                </a:cubicBezTo>
                <a:cubicBezTo>
                  <a:pt x="0" y="14286"/>
                  <a:pt x="31" y="14347"/>
                  <a:pt x="61" y="14347"/>
                </a:cubicBezTo>
                <a:cubicBezTo>
                  <a:pt x="77" y="14341"/>
                  <a:pt x="92" y="14339"/>
                  <a:pt x="104" y="14339"/>
                </a:cubicBezTo>
                <a:cubicBezTo>
                  <a:pt x="161" y="14339"/>
                  <a:pt x="177" y="14393"/>
                  <a:pt x="152" y="14468"/>
                </a:cubicBezTo>
                <a:cubicBezTo>
                  <a:pt x="122" y="14499"/>
                  <a:pt x="152" y="14499"/>
                  <a:pt x="213" y="14499"/>
                </a:cubicBezTo>
                <a:lnTo>
                  <a:pt x="274" y="14499"/>
                </a:lnTo>
                <a:cubicBezTo>
                  <a:pt x="274" y="14499"/>
                  <a:pt x="304" y="14560"/>
                  <a:pt x="304" y="14590"/>
                </a:cubicBezTo>
                <a:cubicBezTo>
                  <a:pt x="327" y="14634"/>
                  <a:pt x="316" y="14663"/>
                  <a:pt x="285" y="14663"/>
                </a:cubicBezTo>
                <a:cubicBezTo>
                  <a:pt x="274" y="14663"/>
                  <a:pt x="260" y="14659"/>
                  <a:pt x="244" y="14651"/>
                </a:cubicBezTo>
                <a:cubicBezTo>
                  <a:pt x="152" y="14651"/>
                  <a:pt x="122" y="14681"/>
                  <a:pt x="122" y="14742"/>
                </a:cubicBezTo>
                <a:cubicBezTo>
                  <a:pt x="122" y="14803"/>
                  <a:pt x="152" y="14833"/>
                  <a:pt x="183" y="14833"/>
                </a:cubicBezTo>
                <a:cubicBezTo>
                  <a:pt x="188" y="14828"/>
                  <a:pt x="194" y="14825"/>
                  <a:pt x="199" y="14825"/>
                </a:cubicBezTo>
                <a:cubicBezTo>
                  <a:pt x="221" y="14825"/>
                  <a:pt x="232" y="14875"/>
                  <a:pt x="183" y="14924"/>
                </a:cubicBezTo>
                <a:cubicBezTo>
                  <a:pt x="152" y="14985"/>
                  <a:pt x="152" y="15046"/>
                  <a:pt x="183" y="15046"/>
                </a:cubicBezTo>
                <a:cubicBezTo>
                  <a:pt x="274" y="15046"/>
                  <a:pt x="335" y="15350"/>
                  <a:pt x="274" y="15380"/>
                </a:cubicBezTo>
                <a:cubicBezTo>
                  <a:pt x="266" y="15388"/>
                  <a:pt x="255" y="15392"/>
                  <a:pt x="244" y="15392"/>
                </a:cubicBezTo>
                <a:cubicBezTo>
                  <a:pt x="213" y="15392"/>
                  <a:pt x="175" y="15364"/>
                  <a:pt x="152" y="15319"/>
                </a:cubicBezTo>
                <a:cubicBezTo>
                  <a:pt x="124" y="15286"/>
                  <a:pt x="104" y="15271"/>
                  <a:pt x="92" y="15271"/>
                </a:cubicBezTo>
                <a:cubicBezTo>
                  <a:pt x="36" y="15271"/>
                  <a:pt x="120" y="15558"/>
                  <a:pt x="244" y="15806"/>
                </a:cubicBezTo>
                <a:cubicBezTo>
                  <a:pt x="335" y="15988"/>
                  <a:pt x="426" y="16170"/>
                  <a:pt x="396" y="16201"/>
                </a:cubicBezTo>
                <a:cubicBezTo>
                  <a:pt x="396" y="16262"/>
                  <a:pt x="426" y="16292"/>
                  <a:pt x="456" y="16322"/>
                </a:cubicBezTo>
                <a:cubicBezTo>
                  <a:pt x="517" y="16353"/>
                  <a:pt x="548" y="16414"/>
                  <a:pt x="517" y="16444"/>
                </a:cubicBezTo>
                <a:cubicBezTo>
                  <a:pt x="517" y="16505"/>
                  <a:pt x="548" y="16535"/>
                  <a:pt x="578" y="16566"/>
                </a:cubicBezTo>
                <a:cubicBezTo>
                  <a:pt x="608" y="16566"/>
                  <a:pt x="669" y="16626"/>
                  <a:pt x="669" y="16718"/>
                </a:cubicBezTo>
                <a:cubicBezTo>
                  <a:pt x="700" y="16809"/>
                  <a:pt x="760" y="16900"/>
                  <a:pt x="882" y="16930"/>
                </a:cubicBezTo>
                <a:cubicBezTo>
                  <a:pt x="973" y="16961"/>
                  <a:pt x="1095" y="17082"/>
                  <a:pt x="1155" y="17143"/>
                </a:cubicBezTo>
                <a:cubicBezTo>
                  <a:pt x="1277" y="17356"/>
                  <a:pt x="1551" y="17569"/>
                  <a:pt x="1703" y="17569"/>
                </a:cubicBezTo>
                <a:cubicBezTo>
                  <a:pt x="1733" y="17569"/>
                  <a:pt x="1794" y="17599"/>
                  <a:pt x="1794" y="17629"/>
                </a:cubicBezTo>
                <a:cubicBezTo>
                  <a:pt x="1763" y="17660"/>
                  <a:pt x="1885" y="17721"/>
                  <a:pt x="2007" y="17812"/>
                </a:cubicBezTo>
                <a:cubicBezTo>
                  <a:pt x="2159" y="17903"/>
                  <a:pt x="2280" y="17964"/>
                  <a:pt x="2493" y="17964"/>
                </a:cubicBezTo>
                <a:cubicBezTo>
                  <a:pt x="2591" y="17982"/>
                  <a:pt x="2707" y="17989"/>
                  <a:pt x="2829" y="17989"/>
                </a:cubicBezTo>
                <a:cubicBezTo>
                  <a:pt x="3124" y="17989"/>
                  <a:pt x="3454" y="17946"/>
                  <a:pt x="3648" y="17903"/>
                </a:cubicBezTo>
                <a:cubicBezTo>
                  <a:pt x="3739" y="17873"/>
                  <a:pt x="4256" y="17812"/>
                  <a:pt x="4773" y="17751"/>
                </a:cubicBezTo>
                <a:cubicBezTo>
                  <a:pt x="5289" y="17721"/>
                  <a:pt x="6110" y="17629"/>
                  <a:pt x="6596" y="17599"/>
                </a:cubicBezTo>
                <a:cubicBezTo>
                  <a:pt x="6968" y="17559"/>
                  <a:pt x="7212" y="17537"/>
                  <a:pt x="7366" y="17537"/>
                </a:cubicBezTo>
                <a:cubicBezTo>
                  <a:pt x="7566" y="17537"/>
                  <a:pt x="7616" y="17574"/>
                  <a:pt x="7599" y="17660"/>
                </a:cubicBezTo>
                <a:cubicBezTo>
                  <a:pt x="7599" y="17690"/>
                  <a:pt x="7630" y="17721"/>
                  <a:pt x="7691" y="17751"/>
                </a:cubicBezTo>
                <a:cubicBezTo>
                  <a:pt x="7873" y="17751"/>
                  <a:pt x="8116" y="17994"/>
                  <a:pt x="8359" y="18389"/>
                </a:cubicBezTo>
                <a:cubicBezTo>
                  <a:pt x="8481" y="18572"/>
                  <a:pt x="8633" y="18785"/>
                  <a:pt x="8694" y="18815"/>
                </a:cubicBezTo>
                <a:cubicBezTo>
                  <a:pt x="8724" y="18876"/>
                  <a:pt x="8754" y="18936"/>
                  <a:pt x="8754" y="18936"/>
                </a:cubicBezTo>
                <a:cubicBezTo>
                  <a:pt x="8754" y="18967"/>
                  <a:pt x="8815" y="18997"/>
                  <a:pt x="8906" y="18997"/>
                </a:cubicBezTo>
                <a:cubicBezTo>
                  <a:pt x="8998" y="19028"/>
                  <a:pt x="9058" y="19058"/>
                  <a:pt x="9058" y="19088"/>
                </a:cubicBezTo>
                <a:cubicBezTo>
                  <a:pt x="9058" y="19119"/>
                  <a:pt x="9089" y="19119"/>
                  <a:pt x="9150" y="19149"/>
                </a:cubicBezTo>
                <a:cubicBezTo>
                  <a:pt x="9210" y="19149"/>
                  <a:pt x="9271" y="19210"/>
                  <a:pt x="9301" y="19301"/>
                </a:cubicBezTo>
                <a:cubicBezTo>
                  <a:pt x="9362" y="19362"/>
                  <a:pt x="9423" y="19423"/>
                  <a:pt x="9514" y="19423"/>
                </a:cubicBezTo>
                <a:cubicBezTo>
                  <a:pt x="9666" y="19423"/>
                  <a:pt x="9940" y="19544"/>
                  <a:pt x="9940" y="19575"/>
                </a:cubicBezTo>
                <a:cubicBezTo>
                  <a:pt x="9940" y="19605"/>
                  <a:pt x="10001" y="19666"/>
                  <a:pt x="10092" y="19696"/>
                </a:cubicBezTo>
                <a:cubicBezTo>
                  <a:pt x="10183" y="19727"/>
                  <a:pt x="10305" y="19788"/>
                  <a:pt x="10365" y="19818"/>
                </a:cubicBezTo>
                <a:cubicBezTo>
                  <a:pt x="10423" y="19876"/>
                  <a:pt x="10469" y="19897"/>
                  <a:pt x="10533" y="19897"/>
                </a:cubicBezTo>
                <a:cubicBezTo>
                  <a:pt x="10570" y="19897"/>
                  <a:pt x="10614" y="19890"/>
                  <a:pt x="10669" y="19879"/>
                </a:cubicBezTo>
                <a:cubicBezTo>
                  <a:pt x="10821" y="19879"/>
                  <a:pt x="10882" y="19879"/>
                  <a:pt x="10973" y="19940"/>
                </a:cubicBezTo>
                <a:cubicBezTo>
                  <a:pt x="11023" y="19990"/>
                  <a:pt x="11046" y="20012"/>
                  <a:pt x="11071" y="20012"/>
                </a:cubicBezTo>
                <a:cubicBezTo>
                  <a:pt x="11092" y="20012"/>
                  <a:pt x="11115" y="19997"/>
                  <a:pt x="11156" y="19970"/>
                </a:cubicBezTo>
                <a:cubicBezTo>
                  <a:pt x="11186" y="19940"/>
                  <a:pt x="11277" y="19909"/>
                  <a:pt x="11338" y="19909"/>
                </a:cubicBezTo>
                <a:cubicBezTo>
                  <a:pt x="11399" y="19909"/>
                  <a:pt x="11581" y="19909"/>
                  <a:pt x="11764" y="19879"/>
                </a:cubicBezTo>
                <a:lnTo>
                  <a:pt x="12068" y="19788"/>
                </a:lnTo>
                <a:lnTo>
                  <a:pt x="12371" y="19940"/>
                </a:lnTo>
                <a:cubicBezTo>
                  <a:pt x="12615" y="20061"/>
                  <a:pt x="12767" y="20092"/>
                  <a:pt x="13557" y="20183"/>
                </a:cubicBezTo>
                <a:cubicBezTo>
                  <a:pt x="14043" y="20244"/>
                  <a:pt x="14803" y="20274"/>
                  <a:pt x="15198" y="20304"/>
                </a:cubicBezTo>
                <a:cubicBezTo>
                  <a:pt x="15593" y="20304"/>
                  <a:pt x="16110" y="20335"/>
                  <a:pt x="16353" y="20335"/>
                </a:cubicBezTo>
                <a:cubicBezTo>
                  <a:pt x="16596" y="20335"/>
                  <a:pt x="16840" y="20335"/>
                  <a:pt x="16870" y="20304"/>
                </a:cubicBezTo>
                <a:lnTo>
                  <a:pt x="17022" y="20304"/>
                </a:lnTo>
                <a:cubicBezTo>
                  <a:pt x="17037" y="20319"/>
                  <a:pt x="17303" y="20327"/>
                  <a:pt x="17581" y="20327"/>
                </a:cubicBezTo>
                <a:cubicBezTo>
                  <a:pt x="17858" y="20327"/>
                  <a:pt x="18147" y="20319"/>
                  <a:pt x="18207" y="20304"/>
                </a:cubicBezTo>
                <a:lnTo>
                  <a:pt x="18633" y="20304"/>
                </a:lnTo>
                <a:cubicBezTo>
                  <a:pt x="18815" y="20304"/>
                  <a:pt x="19180" y="20304"/>
                  <a:pt x="19454" y="20274"/>
                </a:cubicBezTo>
                <a:lnTo>
                  <a:pt x="20031" y="20274"/>
                </a:lnTo>
                <a:cubicBezTo>
                  <a:pt x="20092" y="20274"/>
                  <a:pt x="20214" y="20274"/>
                  <a:pt x="20274" y="20244"/>
                </a:cubicBezTo>
                <a:lnTo>
                  <a:pt x="20609" y="20244"/>
                </a:lnTo>
                <a:cubicBezTo>
                  <a:pt x="20730" y="20244"/>
                  <a:pt x="20821" y="20244"/>
                  <a:pt x="20852" y="20213"/>
                </a:cubicBezTo>
                <a:lnTo>
                  <a:pt x="21125" y="20213"/>
                </a:lnTo>
                <a:cubicBezTo>
                  <a:pt x="21247" y="20213"/>
                  <a:pt x="21399" y="20213"/>
                  <a:pt x="21460" y="20183"/>
                </a:cubicBezTo>
                <a:cubicBezTo>
                  <a:pt x="21521" y="20183"/>
                  <a:pt x="21595" y="20169"/>
                  <a:pt x="21656" y="20169"/>
                </a:cubicBezTo>
                <a:cubicBezTo>
                  <a:pt x="21686" y="20169"/>
                  <a:pt x="21713" y="20173"/>
                  <a:pt x="21733" y="20183"/>
                </a:cubicBezTo>
                <a:cubicBezTo>
                  <a:pt x="21825" y="20183"/>
                  <a:pt x="21916" y="20183"/>
                  <a:pt x="21946" y="20152"/>
                </a:cubicBezTo>
                <a:cubicBezTo>
                  <a:pt x="21977" y="20152"/>
                  <a:pt x="22007" y="20122"/>
                  <a:pt x="22037" y="20122"/>
                </a:cubicBezTo>
                <a:cubicBezTo>
                  <a:pt x="22073" y="20131"/>
                  <a:pt x="22140" y="20135"/>
                  <a:pt x="22229" y="20135"/>
                </a:cubicBezTo>
                <a:cubicBezTo>
                  <a:pt x="22444" y="20135"/>
                  <a:pt x="22788" y="20113"/>
                  <a:pt x="23132" y="20092"/>
                </a:cubicBezTo>
                <a:cubicBezTo>
                  <a:pt x="23405" y="20092"/>
                  <a:pt x="23679" y="20061"/>
                  <a:pt x="23679" y="20061"/>
                </a:cubicBezTo>
                <a:cubicBezTo>
                  <a:pt x="23709" y="20061"/>
                  <a:pt x="23800" y="20061"/>
                  <a:pt x="23922" y="20031"/>
                </a:cubicBezTo>
                <a:cubicBezTo>
                  <a:pt x="24074" y="20000"/>
                  <a:pt x="25168" y="19940"/>
                  <a:pt x="25259" y="19940"/>
                </a:cubicBezTo>
                <a:cubicBezTo>
                  <a:pt x="25259" y="19940"/>
                  <a:pt x="25320" y="19909"/>
                  <a:pt x="25350" y="19909"/>
                </a:cubicBezTo>
                <a:cubicBezTo>
                  <a:pt x="25472" y="19879"/>
                  <a:pt x="26019" y="19848"/>
                  <a:pt x="26141" y="19848"/>
                </a:cubicBezTo>
                <a:lnTo>
                  <a:pt x="26445" y="19848"/>
                </a:lnTo>
                <a:cubicBezTo>
                  <a:pt x="26536" y="19818"/>
                  <a:pt x="27053" y="19757"/>
                  <a:pt x="27600" y="19696"/>
                </a:cubicBezTo>
                <a:cubicBezTo>
                  <a:pt x="28542" y="19605"/>
                  <a:pt x="29028" y="19544"/>
                  <a:pt x="29332" y="19514"/>
                </a:cubicBezTo>
                <a:cubicBezTo>
                  <a:pt x="29423" y="19514"/>
                  <a:pt x="29697" y="19484"/>
                  <a:pt x="30001" y="19453"/>
                </a:cubicBezTo>
                <a:cubicBezTo>
                  <a:pt x="30548" y="19392"/>
                  <a:pt x="32402" y="19149"/>
                  <a:pt x="33132" y="19028"/>
                </a:cubicBezTo>
                <a:cubicBezTo>
                  <a:pt x="33375" y="18997"/>
                  <a:pt x="33618" y="18967"/>
                  <a:pt x="33648" y="18967"/>
                </a:cubicBezTo>
                <a:cubicBezTo>
                  <a:pt x="33679" y="18967"/>
                  <a:pt x="33861" y="18967"/>
                  <a:pt x="34044" y="18936"/>
                </a:cubicBezTo>
                <a:cubicBezTo>
                  <a:pt x="34226" y="18906"/>
                  <a:pt x="34530" y="18845"/>
                  <a:pt x="34773" y="18815"/>
                </a:cubicBezTo>
                <a:cubicBezTo>
                  <a:pt x="34986" y="18785"/>
                  <a:pt x="35229" y="18754"/>
                  <a:pt x="35259" y="18754"/>
                </a:cubicBezTo>
                <a:cubicBezTo>
                  <a:pt x="35320" y="18724"/>
                  <a:pt x="35472" y="18693"/>
                  <a:pt x="35624" y="18693"/>
                </a:cubicBezTo>
                <a:cubicBezTo>
                  <a:pt x="35807" y="18663"/>
                  <a:pt x="36262" y="18602"/>
                  <a:pt x="36688" y="18511"/>
                </a:cubicBezTo>
                <a:cubicBezTo>
                  <a:pt x="37114" y="18450"/>
                  <a:pt x="37478" y="18389"/>
                  <a:pt x="37509" y="18389"/>
                </a:cubicBezTo>
                <a:cubicBezTo>
                  <a:pt x="37600" y="18389"/>
                  <a:pt x="38360" y="18268"/>
                  <a:pt x="39363" y="18085"/>
                </a:cubicBezTo>
                <a:cubicBezTo>
                  <a:pt x="40366" y="17933"/>
                  <a:pt x="44986" y="17052"/>
                  <a:pt x="45047" y="17022"/>
                </a:cubicBezTo>
                <a:cubicBezTo>
                  <a:pt x="45047" y="17022"/>
                  <a:pt x="45442" y="16930"/>
                  <a:pt x="45898" y="16839"/>
                </a:cubicBezTo>
                <a:cubicBezTo>
                  <a:pt x="46354" y="16748"/>
                  <a:pt x="46779" y="16687"/>
                  <a:pt x="46840" y="16657"/>
                </a:cubicBezTo>
                <a:cubicBezTo>
                  <a:pt x="46901" y="16626"/>
                  <a:pt x="47205" y="16566"/>
                  <a:pt x="47509" y="16505"/>
                </a:cubicBezTo>
                <a:cubicBezTo>
                  <a:pt x="47782" y="16444"/>
                  <a:pt x="48208" y="16353"/>
                  <a:pt x="48421" y="16292"/>
                </a:cubicBezTo>
                <a:cubicBezTo>
                  <a:pt x="48603" y="16262"/>
                  <a:pt x="48937" y="16170"/>
                  <a:pt x="49150" y="16140"/>
                </a:cubicBezTo>
                <a:cubicBezTo>
                  <a:pt x="49819" y="16019"/>
                  <a:pt x="51552" y="15532"/>
                  <a:pt x="52007" y="15319"/>
                </a:cubicBezTo>
                <a:cubicBezTo>
                  <a:pt x="52372" y="15167"/>
                  <a:pt x="52828" y="14833"/>
                  <a:pt x="52859" y="14742"/>
                </a:cubicBezTo>
                <a:cubicBezTo>
                  <a:pt x="52859" y="14712"/>
                  <a:pt x="52980" y="14590"/>
                  <a:pt x="53132" y="14499"/>
                </a:cubicBezTo>
                <a:cubicBezTo>
                  <a:pt x="53284" y="14347"/>
                  <a:pt x="53406" y="14195"/>
                  <a:pt x="53436" y="14073"/>
                </a:cubicBezTo>
                <a:cubicBezTo>
                  <a:pt x="53466" y="13982"/>
                  <a:pt x="53497" y="13830"/>
                  <a:pt x="53558" y="13769"/>
                </a:cubicBezTo>
                <a:cubicBezTo>
                  <a:pt x="53588" y="13678"/>
                  <a:pt x="53558" y="13556"/>
                  <a:pt x="53527" y="13465"/>
                </a:cubicBezTo>
                <a:cubicBezTo>
                  <a:pt x="53466" y="13374"/>
                  <a:pt x="53436" y="13253"/>
                  <a:pt x="53436" y="13222"/>
                </a:cubicBezTo>
                <a:cubicBezTo>
                  <a:pt x="53436" y="13192"/>
                  <a:pt x="53375" y="13070"/>
                  <a:pt x="53284" y="12979"/>
                </a:cubicBezTo>
                <a:cubicBezTo>
                  <a:pt x="53071" y="12736"/>
                  <a:pt x="53102" y="12645"/>
                  <a:pt x="53345" y="12553"/>
                </a:cubicBezTo>
                <a:cubicBezTo>
                  <a:pt x="53466" y="12523"/>
                  <a:pt x="53679" y="12432"/>
                  <a:pt x="53831" y="12341"/>
                </a:cubicBezTo>
                <a:cubicBezTo>
                  <a:pt x="53983" y="12280"/>
                  <a:pt x="54287" y="12158"/>
                  <a:pt x="54470" y="12128"/>
                </a:cubicBezTo>
                <a:cubicBezTo>
                  <a:pt x="55108" y="11976"/>
                  <a:pt x="56020" y="11763"/>
                  <a:pt x="56384" y="11642"/>
                </a:cubicBezTo>
                <a:cubicBezTo>
                  <a:pt x="56567" y="11581"/>
                  <a:pt x="56749" y="11520"/>
                  <a:pt x="56780" y="11520"/>
                </a:cubicBezTo>
                <a:cubicBezTo>
                  <a:pt x="56784" y="11521"/>
                  <a:pt x="56790" y="11522"/>
                  <a:pt x="56798" y="11522"/>
                </a:cubicBezTo>
                <a:cubicBezTo>
                  <a:pt x="56955" y="11522"/>
                  <a:pt x="57786" y="11244"/>
                  <a:pt x="57843" y="11186"/>
                </a:cubicBezTo>
                <a:cubicBezTo>
                  <a:pt x="57874" y="11155"/>
                  <a:pt x="57935" y="11155"/>
                  <a:pt x="57995" y="11155"/>
                </a:cubicBezTo>
                <a:cubicBezTo>
                  <a:pt x="58087" y="11155"/>
                  <a:pt x="58664" y="11003"/>
                  <a:pt x="58907" y="10882"/>
                </a:cubicBezTo>
                <a:cubicBezTo>
                  <a:pt x="59007" y="10832"/>
                  <a:pt x="59126" y="10782"/>
                  <a:pt x="59183" y="10782"/>
                </a:cubicBezTo>
                <a:cubicBezTo>
                  <a:pt x="59196" y="10782"/>
                  <a:pt x="59206" y="10785"/>
                  <a:pt x="59211" y="10790"/>
                </a:cubicBezTo>
                <a:cubicBezTo>
                  <a:pt x="59302" y="10790"/>
                  <a:pt x="60761" y="10061"/>
                  <a:pt x="60792" y="10000"/>
                </a:cubicBezTo>
                <a:cubicBezTo>
                  <a:pt x="60792" y="9970"/>
                  <a:pt x="60822" y="9939"/>
                  <a:pt x="60883" y="9879"/>
                </a:cubicBezTo>
                <a:cubicBezTo>
                  <a:pt x="61035" y="9787"/>
                  <a:pt x="61187" y="9575"/>
                  <a:pt x="61309" y="9240"/>
                </a:cubicBezTo>
                <a:cubicBezTo>
                  <a:pt x="61339" y="9088"/>
                  <a:pt x="61400" y="8967"/>
                  <a:pt x="61461" y="8967"/>
                </a:cubicBezTo>
                <a:cubicBezTo>
                  <a:pt x="61582" y="8936"/>
                  <a:pt x="61552" y="8602"/>
                  <a:pt x="61369" y="8328"/>
                </a:cubicBezTo>
                <a:cubicBezTo>
                  <a:pt x="61278" y="8176"/>
                  <a:pt x="61217" y="7994"/>
                  <a:pt x="61217" y="7933"/>
                </a:cubicBezTo>
                <a:cubicBezTo>
                  <a:pt x="61217" y="7903"/>
                  <a:pt x="61157" y="7812"/>
                  <a:pt x="61096" y="7751"/>
                </a:cubicBezTo>
                <a:cubicBezTo>
                  <a:pt x="61035" y="7690"/>
                  <a:pt x="60974" y="7599"/>
                  <a:pt x="60944" y="7538"/>
                </a:cubicBezTo>
                <a:cubicBezTo>
                  <a:pt x="60883" y="7356"/>
                  <a:pt x="60488" y="7052"/>
                  <a:pt x="60062" y="6778"/>
                </a:cubicBezTo>
                <a:cubicBezTo>
                  <a:pt x="59850" y="6657"/>
                  <a:pt x="59698" y="6535"/>
                  <a:pt x="59698" y="6505"/>
                </a:cubicBezTo>
                <a:cubicBezTo>
                  <a:pt x="59698" y="6474"/>
                  <a:pt x="60093" y="6262"/>
                  <a:pt x="60549" y="6049"/>
                </a:cubicBezTo>
                <a:cubicBezTo>
                  <a:pt x="61369" y="5654"/>
                  <a:pt x="61825" y="5410"/>
                  <a:pt x="61856" y="5380"/>
                </a:cubicBezTo>
                <a:cubicBezTo>
                  <a:pt x="61856" y="5350"/>
                  <a:pt x="62038" y="5228"/>
                  <a:pt x="62220" y="5137"/>
                </a:cubicBezTo>
                <a:cubicBezTo>
                  <a:pt x="62372" y="5046"/>
                  <a:pt x="62676" y="4711"/>
                  <a:pt x="62646" y="4681"/>
                </a:cubicBezTo>
                <a:cubicBezTo>
                  <a:pt x="62616" y="4681"/>
                  <a:pt x="62676" y="4559"/>
                  <a:pt x="62768" y="4438"/>
                </a:cubicBezTo>
                <a:cubicBezTo>
                  <a:pt x="63041" y="4073"/>
                  <a:pt x="63071" y="3526"/>
                  <a:pt x="62859" y="3435"/>
                </a:cubicBezTo>
                <a:cubicBezTo>
                  <a:pt x="62798" y="3435"/>
                  <a:pt x="62768" y="3374"/>
                  <a:pt x="62768" y="3313"/>
                </a:cubicBezTo>
                <a:cubicBezTo>
                  <a:pt x="62779" y="3279"/>
                  <a:pt x="62790" y="3262"/>
                  <a:pt x="62807" y="3262"/>
                </a:cubicBezTo>
                <a:cubicBezTo>
                  <a:pt x="62834" y="3262"/>
                  <a:pt x="62874" y="3309"/>
                  <a:pt x="62950" y="3404"/>
                </a:cubicBezTo>
                <a:cubicBezTo>
                  <a:pt x="63016" y="3470"/>
                  <a:pt x="63081" y="3520"/>
                  <a:pt x="63113" y="3520"/>
                </a:cubicBezTo>
                <a:cubicBezTo>
                  <a:pt x="63125" y="3520"/>
                  <a:pt x="63132" y="3512"/>
                  <a:pt x="63132" y="3496"/>
                </a:cubicBezTo>
                <a:cubicBezTo>
                  <a:pt x="63132" y="3496"/>
                  <a:pt x="63102" y="3404"/>
                  <a:pt x="63041" y="3374"/>
                </a:cubicBezTo>
                <a:cubicBezTo>
                  <a:pt x="62980" y="3344"/>
                  <a:pt x="62950" y="3252"/>
                  <a:pt x="62950" y="3222"/>
                </a:cubicBezTo>
                <a:cubicBezTo>
                  <a:pt x="62950" y="3161"/>
                  <a:pt x="62920" y="3070"/>
                  <a:pt x="62889" y="3009"/>
                </a:cubicBezTo>
                <a:cubicBezTo>
                  <a:pt x="62857" y="2944"/>
                  <a:pt x="62841" y="2914"/>
                  <a:pt x="62816" y="2914"/>
                </a:cubicBezTo>
                <a:cubicBezTo>
                  <a:pt x="62793" y="2914"/>
                  <a:pt x="62763" y="2936"/>
                  <a:pt x="62707" y="2979"/>
                </a:cubicBezTo>
                <a:cubicBezTo>
                  <a:pt x="62676" y="2994"/>
                  <a:pt x="62654" y="3002"/>
                  <a:pt x="62631" y="3002"/>
                </a:cubicBezTo>
                <a:cubicBezTo>
                  <a:pt x="62608" y="3002"/>
                  <a:pt x="62585" y="2994"/>
                  <a:pt x="62555" y="2979"/>
                </a:cubicBezTo>
                <a:cubicBezTo>
                  <a:pt x="62524" y="2918"/>
                  <a:pt x="62585" y="2888"/>
                  <a:pt x="62676" y="2857"/>
                </a:cubicBezTo>
                <a:cubicBezTo>
                  <a:pt x="62737" y="2827"/>
                  <a:pt x="62768" y="2796"/>
                  <a:pt x="62737" y="2796"/>
                </a:cubicBezTo>
                <a:cubicBezTo>
                  <a:pt x="62676" y="2796"/>
                  <a:pt x="62646" y="2766"/>
                  <a:pt x="62676" y="2736"/>
                </a:cubicBezTo>
                <a:cubicBezTo>
                  <a:pt x="62707" y="2705"/>
                  <a:pt x="62676" y="2644"/>
                  <a:pt x="62616" y="2614"/>
                </a:cubicBezTo>
                <a:cubicBezTo>
                  <a:pt x="62555" y="2614"/>
                  <a:pt x="62524" y="2553"/>
                  <a:pt x="62524" y="2523"/>
                </a:cubicBezTo>
                <a:cubicBezTo>
                  <a:pt x="62524" y="2462"/>
                  <a:pt x="62494" y="2432"/>
                  <a:pt x="62464" y="2401"/>
                </a:cubicBezTo>
                <a:cubicBezTo>
                  <a:pt x="62433" y="2401"/>
                  <a:pt x="62403" y="2432"/>
                  <a:pt x="62403" y="2462"/>
                </a:cubicBezTo>
                <a:cubicBezTo>
                  <a:pt x="62403" y="2523"/>
                  <a:pt x="62342" y="2584"/>
                  <a:pt x="62281" y="2584"/>
                </a:cubicBezTo>
                <a:cubicBezTo>
                  <a:pt x="62220" y="2584"/>
                  <a:pt x="62220" y="2553"/>
                  <a:pt x="62251" y="2492"/>
                </a:cubicBezTo>
                <a:cubicBezTo>
                  <a:pt x="62281" y="2432"/>
                  <a:pt x="62251" y="2401"/>
                  <a:pt x="62129" y="2401"/>
                </a:cubicBezTo>
                <a:cubicBezTo>
                  <a:pt x="61977" y="2401"/>
                  <a:pt x="61947" y="2371"/>
                  <a:pt x="62008" y="2340"/>
                </a:cubicBezTo>
                <a:cubicBezTo>
                  <a:pt x="62129" y="2310"/>
                  <a:pt x="62129" y="2249"/>
                  <a:pt x="62038" y="2219"/>
                </a:cubicBezTo>
                <a:cubicBezTo>
                  <a:pt x="62008" y="2219"/>
                  <a:pt x="61977" y="2219"/>
                  <a:pt x="61977" y="2249"/>
                </a:cubicBezTo>
                <a:cubicBezTo>
                  <a:pt x="62008" y="2280"/>
                  <a:pt x="61977" y="2310"/>
                  <a:pt x="61916" y="2310"/>
                </a:cubicBezTo>
                <a:cubicBezTo>
                  <a:pt x="61856" y="2310"/>
                  <a:pt x="61795" y="2310"/>
                  <a:pt x="61764" y="2249"/>
                </a:cubicBezTo>
                <a:cubicBezTo>
                  <a:pt x="61764" y="2219"/>
                  <a:pt x="61734" y="2188"/>
                  <a:pt x="61673" y="2188"/>
                </a:cubicBezTo>
                <a:cubicBezTo>
                  <a:pt x="61643" y="2188"/>
                  <a:pt x="61582" y="2158"/>
                  <a:pt x="61582" y="2097"/>
                </a:cubicBezTo>
                <a:cubicBezTo>
                  <a:pt x="61552" y="2037"/>
                  <a:pt x="61521" y="2006"/>
                  <a:pt x="61491" y="2006"/>
                </a:cubicBezTo>
                <a:cubicBezTo>
                  <a:pt x="61475" y="2014"/>
                  <a:pt x="61461" y="2018"/>
                  <a:pt x="61448" y="2018"/>
                </a:cubicBezTo>
                <a:cubicBezTo>
                  <a:pt x="61414" y="2018"/>
                  <a:pt x="61392" y="1990"/>
                  <a:pt x="61369" y="1945"/>
                </a:cubicBezTo>
                <a:cubicBezTo>
                  <a:pt x="61339" y="1915"/>
                  <a:pt x="61309" y="1885"/>
                  <a:pt x="61248" y="1885"/>
                </a:cubicBezTo>
                <a:cubicBezTo>
                  <a:pt x="61239" y="1893"/>
                  <a:pt x="61230" y="1897"/>
                  <a:pt x="61222" y="1897"/>
                </a:cubicBezTo>
                <a:cubicBezTo>
                  <a:pt x="61202" y="1897"/>
                  <a:pt x="61187" y="1876"/>
                  <a:pt x="61187" y="1854"/>
                </a:cubicBezTo>
                <a:cubicBezTo>
                  <a:pt x="61187" y="1824"/>
                  <a:pt x="61126" y="1793"/>
                  <a:pt x="61065" y="1793"/>
                </a:cubicBezTo>
                <a:cubicBezTo>
                  <a:pt x="60822" y="1793"/>
                  <a:pt x="60761" y="1763"/>
                  <a:pt x="60761" y="1702"/>
                </a:cubicBezTo>
                <a:cubicBezTo>
                  <a:pt x="60781" y="1643"/>
                  <a:pt x="60750" y="1610"/>
                  <a:pt x="60693" y="1610"/>
                </a:cubicBezTo>
                <a:cubicBezTo>
                  <a:pt x="60661" y="1610"/>
                  <a:pt x="60622" y="1620"/>
                  <a:pt x="60579" y="1641"/>
                </a:cubicBezTo>
                <a:cubicBezTo>
                  <a:pt x="60541" y="1661"/>
                  <a:pt x="60514" y="1671"/>
                  <a:pt x="60500" y="1671"/>
                </a:cubicBezTo>
                <a:cubicBezTo>
                  <a:pt x="60470" y="1671"/>
                  <a:pt x="60496" y="1624"/>
                  <a:pt x="60579" y="1520"/>
                </a:cubicBezTo>
                <a:cubicBezTo>
                  <a:pt x="60609" y="1459"/>
                  <a:pt x="60640" y="1398"/>
                  <a:pt x="60609" y="1398"/>
                </a:cubicBezTo>
                <a:cubicBezTo>
                  <a:pt x="60579" y="1398"/>
                  <a:pt x="60488" y="1398"/>
                  <a:pt x="60397" y="1368"/>
                </a:cubicBezTo>
                <a:cubicBezTo>
                  <a:pt x="60245" y="1368"/>
                  <a:pt x="60214" y="1337"/>
                  <a:pt x="60275" y="1246"/>
                </a:cubicBezTo>
                <a:cubicBezTo>
                  <a:pt x="60336" y="1094"/>
                  <a:pt x="60032" y="821"/>
                  <a:pt x="59728" y="760"/>
                </a:cubicBezTo>
                <a:cubicBezTo>
                  <a:pt x="59683" y="751"/>
                  <a:pt x="59644" y="747"/>
                  <a:pt x="59611" y="747"/>
                </a:cubicBezTo>
                <a:cubicBezTo>
                  <a:pt x="59530" y="747"/>
                  <a:pt x="59485" y="769"/>
                  <a:pt x="59485" y="790"/>
                </a:cubicBezTo>
                <a:cubicBezTo>
                  <a:pt x="59485" y="821"/>
                  <a:pt x="59477" y="836"/>
                  <a:pt x="59462" y="836"/>
                </a:cubicBezTo>
                <a:cubicBezTo>
                  <a:pt x="59447" y="836"/>
                  <a:pt x="59424" y="821"/>
                  <a:pt x="59394" y="790"/>
                </a:cubicBezTo>
                <a:cubicBezTo>
                  <a:pt x="59333" y="760"/>
                  <a:pt x="59272" y="699"/>
                  <a:pt x="59302" y="638"/>
                </a:cubicBezTo>
                <a:cubicBezTo>
                  <a:pt x="59302" y="578"/>
                  <a:pt x="59242" y="547"/>
                  <a:pt x="59090" y="517"/>
                </a:cubicBezTo>
                <a:cubicBezTo>
                  <a:pt x="58968" y="517"/>
                  <a:pt x="58877" y="456"/>
                  <a:pt x="58846" y="426"/>
                </a:cubicBezTo>
                <a:cubicBezTo>
                  <a:pt x="58846" y="410"/>
                  <a:pt x="58839" y="403"/>
                  <a:pt x="58831" y="403"/>
                </a:cubicBezTo>
                <a:cubicBezTo>
                  <a:pt x="58824" y="403"/>
                  <a:pt x="58816" y="410"/>
                  <a:pt x="58816" y="426"/>
                </a:cubicBezTo>
                <a:cubicBezTo>
                  <a:pt x="58816" y="456"/>
                  <a:pt x="58755" y="486"/>
                  <a:pt x="58725" y="486"/>
                </a:cubicBezTo>
                <a:cubicBezTo>
                  <a:pt x="58664" y="456"/>
                  <a:pt x="58695" y="426"/>
                  <a:pt x="58755" y="365"/>
                </a:cubicBezTo>
                <a:cubicBezTo>
                  <a:pt x="58846" y="274"/>
                  <a:pt x="58846" y="243"/>
                  <a:pt x="58755" y="182"/>
                </a:cubicBezTo>
                <a:cubicBezTo>
                  <a:pt x="58725" y="152"/>
                  <a:pt x="58710" y="137"/>
                  <a:pt x="58702" y="137"/>
                </a:cubicBezTo>
                <a:cubicBezTo>
                  <a:pt x="58695" y="137"/>
                  <a:pt x="58695" y="152"/>
                  <a:pt x="58695" y="182"/>
                </a:cubicBezTo>
                <a:cubicBezTo>
                  <a:pt x="58725" y="213"/>
                  <a:pt x="58695" y="304"/>
                  <a:pt x="58634" y="395"/>
                </a:cubicBezTo>
                <a:lnTo>
                  <a:pt x="58543" y="517"/>
                </a:lnTo>
                <a:lnTo>
                  <a:pt x="58482" y="365"/>
                </a:lnTo>
                <a:cubicBezTo>
                  <a:pt x="58482" y="304"/>
                  <a:pt x="58421" y="243"/>
                  <a:pt x="58360" y="243"/>
                </a:cubicBezTo>
                <a:cubicBezTo>
                  <a:pt x="58299" y="213"/>
                  <a:pt x="58269" y="182"/>
                  <a:pt x="58299" y="152"/>
                </a:cubicBezTo>
                <a:cubicBezTo>
                  <a:pt x="58330" y="122"/>
                  <a:pt x="58299" y="91"/>
                  <a:pt x="58239" y="91"/>
                </a:cubicBezTo>
                <a:cubicBezTo>
                  <a:pt x="58147" y="122"/>
                  <a:pt x="58087" y="182"/>
                  <a:pt x="58087" y="304"/>
                </a:cubicBezTo>
                <a:cubicBezTo>
                  <a:pt x="58087" y="304"/>
                  <a:pt x="57995" y="334"/>
                  <a:pt x="57904" y="334"/>
                </a:cubicBezTo>
                <a:cubicBezTo>
                  <a:pt x="57843" y="350"/>
                  <a:pt x="57798" y="357"/>
                  <a:pt x="57771" y="357"/>
                </a:cubicBezTo>
                <a:cubicBezTo>
                  <a:pt x="57745" y="357"/>
                  <a:pt x="57737" y="350"/>
                  <a:pt x="57752" y="334"/>
                </a:cubicBezTo>
                <a:cubicBezTo>
                  <a:pt x="57783" y="304"/>
                  <a:pt x="57509" y="30"/>
                  <a:pt x="57418" y="0"/>
                </a:cubicBezTo>
                <a:close/>
              </a:path>
            </a:pathLst>
          </a:custGeom>
          <a:solidFill>
            <a:srgbClr val="FFFFFF">
              <a:alpha val="4608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226" name="Google Shape;226;p19"/>
          <p:cNvGrpSpPr/>
          <p:nvPr/>
        </p:nvGrpSpPr>
        <p:grpSpPr>
          <a:xfrm rot="10800000">
            <a:off x="2552769" y="2745487"/>
            <a:ext cx="6434770" cy="2423241"/>
            <a:chOff x="1206975" y="935725"/>
            <a:chExt cx="4673375" cy="1759925"/>
          </a:xfrm>
        </p:grpSpPr>
        <p:sp>
          <p:nvSpPr>
            <p:cNvPr id="227" name="Google Shape;227;p19"/>
            <p:cNvSpPr/>
            <p:nvPr/>
          </p:nvSpPr>
          <p:spPr>
            <a:xfrm>
              <a:off x="5388675" y="2429650"/>
              <a:ext cx="265975" cy="266000"/>
            </a:xfrm>
            <a:custGeom>
              <a:rect b="b" l="l" r="r" t="t"/>
              <a:pathLst>
                <a:path extrusionOk="0" h="10640" w="10639">
                  <a:moveTo>
                    <a:pt x="4955" y="1"/>
                  </a:moveTo>
                  <a:cubicBezTo>
                    <a:pt x="4286" y="1"/>
                    <a:pt x="3739" y="548"/>
                    <a:pt x="3739" y="1217"/>
                  </a:cubicBezTo>
                  <a:lnTo>
                    <a:pt x="3739" y="3739"/>
                  </a:lnTo>
                  <a:lnTo>
                    <a:pt x="1186" y="3739"/>
                  </a:lnTo>
                  <a:cubicBezTo>
                    <a:pt x="517" y="3739"/>
                    <a:pt x="0" y="4287"/>
                    <a:pt x="0" y="4955"/>
                  </a:cubicBezTo>
                  <a:lnTo>
                    <a:pt x="0" y="5654"/>
                  </a:lnTo>
                  <a:cubicBezTo>
                    <a:pt x="0" y="6323"/>
                    <a:pt x="517" y="6870"/>
                    <a:pt x="1186" y="6870"/>
                  </a:cubicBezTo>
                  <a:lnTo>
                    <a:pt x="3739" y="6870"/>
                  </a:lnTo>
                  <a:lnTo>
                    <a:pt x="3739" y="9423"/>
                  </a:lnTo>
                  <a:cubicBezTo>
                    <a:pt x="3739" y="10092"/>
                    <a:pt x="4286" y="10639"/>
                    <a:pt x="4955" y="10639"/>
                  </a:cubicBezTo>
                  <a:lnTo>
                    <a:pt x="5654" y="10639"/>
                  </a:lnTo>
                  <a:cubicBezTo>
                    <a:pt x="6322" y="10639"/>
                    <a:pt x="6870" y="10092"/>
                    <a:pt x="6870" y="9423"/>
                  </a:cubicBezTo>
                  <a:lnTo>
                    <a:pt x="6870" y="6870"/>
                  </a:lnTo>
                  <a:lnTo>
                    <a:pt x="9423" y="6870"/>
                  </a:lnTo>
                  <a:cubicBezTo>
                    <a:pt x="10091" y="6870"/>
                    <a:pt x="10639" y="6323"/>
                    <a:pt x="10639" y="5654"/>
                  </a:cubicBezTo>
                  <a:lnTo>
                    <a:pt x="10639" y="4955"/>
                  </a:lnTo>
                  <a:cubicBezTo>
                    <a:pt x="10639" y="4287"/>
                    <a:pt x="10091" y="3739"/>
                    <a:pt x="9423" y="3739"/>
                  </a:cubicBezTo>
                  <a:lnTo>
                    <a:pt x="6870" y="3739"/>
                  </a:lnTo>
                  <a:lnTo>
                    <a:pt x="6870" y="1217"/>
                  </a:lnTo>
                  <a:cubicBezTo>
                    <a:pt x="6870" y="548"/>
                    <a:pt x="6322" y="1"/>
                    <a:pt x="565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8" name="Google Shape;228;p19"/>
            <p:cNvSpPr/>
            <p:nvPr/>
          </p:nvSpPr>
          <p:spPr>
            <a:xfrm>
              <a:off x="2263975" y="1216875"/>
              <a:ext cx="266000" cy="265975"/>
            </a:xfrm>
            <a:custGeom>
              <a:rect b="b" l="l" r="r" t="t"/>
              <a:pathLst>
                <a:path extrusionOk="0" h="10639" w="10640">
                  <a:moveTo>
                    <a:pt x="4986" y="0"/>
                  </a:moveTo>
                  <a:cubicBezTo>
                    <a:pt x="4317" y="0"/>
                    <a:pt x="3770" y="517"/>
                    <a:pt x="3770" y="1186"/>
                  </a:cubicBezTo>
                  <a:lnTo>
                    <a:pt x="3770" y="3739"/>
                  </a:lnTo>
                  <a:lnTo>
                    <a:pt x="1217" y="3739"/>
                  </a:lnTo>
                  <a:cubicBezTo>
                    <a:pt x="548" y="3739"/>
                    <a:pt x="1" y="4286"/>
                    <a:pt x="1" y="4955"/>
                  </a:cubicBezTo>
                  <a:lnTo>
                    <a:pt x="1" y="5654"/>
                  </a:lnTo>
                  <a:cubicBezTo>
                    <a:pt x="1" y="6323"/>
                    <a:pt x="548" y="6870"/>
                    <a:pt x="1217" y="6870"/>
                  </a:cubicBezTo>
                  <a:lnTo>
                    <a:pt x="3770" y="6870"/>
                  </a:lnTo>
                  <a:lnTo>
                    <a:pt x="3770" y="9423"/>
                  </a:lnTo>
                  <a:cubicBezTo>
                    <a:pt x="3770" y="10092"/>
                    <a:pt x="4317" y="10639"/>
                    <a:pt x="4986" y="10639"/>
                  </a:cubicBezTo>
                  <a:lnTo>
                    <a:pt x="5685" y="10639"/>
                  </a:lnTo>
                  <a:cubicBezTo>
                    <a:pt x="6354" y="10639"/>
                    <a:pt x="6901" y="10092"/>
                    <a:pt x="6901" y="9423"/>
                  </a:cubicBezTo>
                  <a:lnTo>
                    <a:pt x="6901" y="6870"/>
                  </a:lnTo>
                  <a:lnTo>
                    <a:pt x="9424" y="6870"/>
                  </a:lnTo>
                  <a:cubicBezTo>
                    <a:pt x="10092" y="6870"/>
                    <a:pt x="10639" y="6323"/>
                    <a:pt x="10639" y="5654"/>
                  </a:cubicBezTo>
                  <a:lnTo>
                    <a:pt x="10639" y="4955"/>
                  </a:lnTo>
                  <a:cubicBezTo>
                    <a:pt x="10639" y="4286"/>
                    <a:pt x="10092" y="3739"/>
                    <a:pt x="9424" y="3739"/>
                  </a:cubicBezTo>
                  <a:lnTo>
                    <a:pt x="6901" y="3739"/>
                  </a:lnTo>
                  <a:lnTo>
                    <a:pt x="6901" y="1186"/>
                  </a:lnTo>
                  <a:cubicBezTo>
                    <a:pt x="6901" y="517"/>
                    <a:pt x="6354" y="0"/>
                    <a:pt x="568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9" name="Google Shape;229;p19"/>
            <p:cNvSpPr/>
            <p:nvPr/>
          </p:nvSpPr>
          <p:spPr>
            <a:xfrm>
              <a:off x="1206975" y="2158375"/>
              <a:ext cx="266000" cy="266000"/>
            </a:xfrm>
            <a:custGeom>
              <a:rect b="b" l="l" r="r" t="t"/>
              <a:pathLst>
                <a:path extrusionOk="0" h="10640" w="10640">
                  <a:moveTo>
                    <a:pt x="4985" y="1"/>
                  </a:moveTo>
                  <a:cubicBezTo>
                    <a:pt x="4317" y="1"/>
                    <a:pt x="3770" y="517"/>
                    <a:pt x="3770" y="1186"/>
                  </a:cubicBezTo>
                  <a:lnTo>
                    <a:pt x="3770" y="3739"/>
                  </a:lnTo>
                  <a:lnTo>
                    <a:pt x="1216" y="3739"/>
                  </a:lnTo>
                  <a:cubicBezTo>
                    <a:pt x="548" y="3739"/>
                    <a:pt x="1" y="4286"/>
                    <a:pt x="1" y="4955"/>
                  </a:cubicBezTo>
                  <a:lnTo>
                    <a:pt x="1" y="5654"/>
                  </a:lnTo>
                  <a:cubicBezTo>
                    <a:pt x="1" y="6323"/>
                    <a:pt x="548" y="6870"/>
                    <a:pt x="1216" y="6870"/>
                  </a:cubicBezTo>
                  <a:lnTo>
                    <a:pt x="3770" y="6870"/>
                  </a:lnTo>
                  <a:lnTo>
                    <a:pt x="3770" y="9423"/>
                  </a:lnTo>
                  <a:cubicBezTo>
                    <a:pt x="3770" y="10092"/>
                    <a:pt x="4317" y="10639"/>
                    <a:pt x="4985" y="10639"/>
                  </a:cubicBezTo>
                  <a:lnTo>
                    <a:pt x="5685" y="10639"/>
                  </a:lnTo>
                  <a:cubicBezTo>
                    <a:pt x="6353" y="10639"/>
                    <a:pt x="6870" y="10092"/>
                    <a:pt x="6870" y="9423"/>
                  </a:cubicBezTo>
                  <a:lnTo>
                    <a:pt x="6870" y="6870"/>
                  </a:lnTo>
                  <a:lnTo>
                    <a:pt x="9423" y="6870"/>
                  </a:lnTo>
                  <a:cubicBezTo>
                    <a:pt x="10092" y="6870"/>
                    <a:pt x="10639" y="6323"/>
                    <a:pt x="10639" y="5654"/>
                  </a:cubicBezTo>
                  <a:lnTo>
                    <a:pt x="10639" y="4955"/>
                  </a:lnTo>
                  <a:cubicBezTo>
                    <a:pt x="10639" y="4286"/>
                    <a:pt x="10092" y="3739"/>
                    <a:pt x="9423" y="3739"/>
                  </a:cubicBezTo>
                  <a:lnTo>
                    <a:pt x="6870" y="3739"/>
                  </a:lnTo>
                  <a:lnTo>
                    <a:pt x="6870" y="1186"/>
                  </a:lnTo>
                  <a:cubicBezTo>
                    <a:pt x="6870" y="517"/>
                    <a:pt x="6353" y="1"/>
                    <a:pt x="568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0" name="Google Shape;230;p19"/>
            <p:cNvSpPr/>
            <p:nvPr/>
          </p:nvSpPr>
          <p:spPr>
            <a:xfrm>
              <a:off x="3619625" y="1515500"/>
              <a:ext cx="266000" cy="266000"/>
            </a:xfrm>
            <a:custGeom>
              <a:rect b="b" l="l" r="r" t="t"/>
              <a:pathLst>
                <a:path extrusionOk="0" h="10640" w="10640">
                  <a:moveTo>
                    <a:pt x="4986" y="1"/>
                  </a:moveTo>
                  <a:cubicBezTo>
                    <a:pt x="4317" y="1"/>
                    <a:pt x="3770" y="548"/>
                    <a:pt x="3770" y="1217"/>
                  </a:cubicBezTo>
                  <a:lnTo>
                    <a:pt x="3770" y="3770"/>
                  </a:lnTo>
                  <a:lnTo>
                    <a:pt x="1217" y="3770"/>
                  </a:lnTo>
                  <a:cubicBezTo>
                    <a:pt x="548" y="3770"/>
                    <a:pt x="1" y="4317"/>
                    <a:pt x="1" y="4986"/>
                  </a:cubicBezTo>
                  <a:lnTo>
                    <a:pt x="1" y="5685"/>
                  </a:lnTo>
                  <a:cubicBezTo>
                    <a:pt x="1" y="6354"/>
                    <a:pt x="548" y="6901"/>
                    <a:pt x="1217" y="6901"/>
                  </a:cubicBezTo>
                  <a:lnTo>
                    <a:pt x="3770" y="6901"/>
                  </a:lnTo>
                  <a:lnTo>
                    <a:pt x="3770" y="9454"/>
                  </a:lnTo>
                  <a:cubicBezTo>
                    <a:pt x="3770" y="10123"/>
                    <a:pt x="4317" y="10639"/>
                    <a:pt x="4986" y="10639"/>
                  </a:cubicBezTo>
                  <a:lnTo>
                    <a:pt x="5685" y="10639"/>
                  </a:lnTo>
                  <a:cubicBezTo>
                    <a:pt x="6354" y="10639"/>
                    <a:pt x="6870" y="10123"/>
                    <a:pt x="6870" y="9454"/>
                  </a:cubicBezTo>
                  <a:lnTo>
                    <a:pt x="6870" y="6901"/>
                  </a:lnTo>
                  <a:lnTo>
                    <a:pt x="9424" y="6901"/>
                  </a:lnTo>
                  <a:cubicBezTo>
                    <a:pt x="10092" y="6901"/>
                    <a:pt x="10639" y="6354"/>
                    <a:pt x="10639" y="5685"/>
                  </a:cubicBezTo>
                  <a:lnTo>
                    <a:pt x="10639" y="4986"/>
                  </a:lnTo>
                  <a:cubicBezTo>
                    <a:pt x="10639" y="4317"/>
                    <a:pt x="10092" y="3770"/>
                    <a:pt x="9424" y="3770"/>
                  </a:cubicBezTo>
                  <a:lnTo>
                    <a:pt x="6870" y="3770"/>
                  </a:lnTo>
                  <a:lnTo>
                    <a:pt x="6870" y="1217"/>
                  </a:lnTo>
                  <a:cubicBezTo>
                    <a:pt x="6870" y="548"/>
                    <a:pt x="6354" y="1"/>
                    <a:pt x="568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1" name="Google Shape;231;p19"/>
            <p:cNvSpPr/>
            <p:nvPr/>
          </p:nvSpPr>
          <p:spPr>
            <a:xfrm>
              <a:off x="4379525" y="1171275"/>
              <a:ext cx="266000" cy="266000"/>
            </a:xfrm>
            <a:custGeom>
              <a:rect b="b" l="l" r="r" t="t"/>
              <a:pathLst>
                <a:path extrusionOk="0" h="10640" w="10640">
                  <a:moveTo>
                    <a:pt x="4985" y="1"/>
                  </a:moveTo>
                  <a:cubicBezTo>
                    <a:pt x="4317" y="1"/>
                    <a:pt x="3770" y="548"/>
                    <a:pt x="3770" y="1217"/>
                  </a:cubicBezTo>
                  <a:lnTo>
                    <a:pt x="3770" y="3739"/>
                  </a:lnTo>
                  <a:lnTo>
                    <a:pt x="1216" y="3739"/>
                  </a:lnTo>
                  <a:cubicBezTo>
                    <a:pt x="548" y="3739"/>
                    <a:pt x="1" y="4286"/>
                    <a:pt x="1" y="4955"/>
                  </a:cubicBezTo>
                  <a:lnTo>
                    <a:pt x="1" y="5654"/>
                  </a:lnTo>
                  <a:cubicBezTo>
                    <a:pt x="1" y="6323"/>
                    <a:pt x="548" y="6870"/>
                    <a:pt x="1216" y="6870"/>
                  </a:cubicBezTo>
                  <a:lnTo>
                    <a:pt x="3770" y="6870"/>
                  </a:lnTo>
                  <a:lnTo>
                    <a:pt x="3770" y="9423"/>
                  </a:lnTo>
                  <a:cubicBezTo>
                    <a:pt x="3770" y="10092"/>
                    <a:pt x="4317" y="10639"/>
                    <a:pt x="4985" y="10639"/>
                  </a:cubicBezTo>
                  <a:lnTo>
                    <a:pt x="5685" y="10639"/>
                  </a:lnTo>
                  <a:cubicBezTo>
                    <a:pt x="6353" y="10639"/>
                    <a:pt x="6870" y="10092"/>
                    <a:pt x="6870" y="9423"/>
                  </a:cubicBezTo>
                  <a:lnTo>
                    <a:pt x="6870" y="6870"/>
                  </a:lnTo>
                  <a:lnTo>
                    <a:pt x="9423" y="6870"/>
                  </a:lnTo>
                  <a:cubicBezTo>
                    <a:pt x="10092" y="6870"/>
                    <a:pt x="10639" y="6323"/>
                    <a:pt x="10639" y="5654"/>
                  </a:cubicBezTo>
                  <a:lnTo>
                    <a:pt x="10639" y="4955"/>
                  </a:lnTo>
                  <a:cubicBezTo>
                    <a:pt x="10639" y="4286"/>
                    <a:pt x="10092" y="3739"/>
                    <a:pt x="9423" y="3739"/>
                  </a:cubicBezTo>
                  <a:lnTo>
                    <a:pt x="6870" y="3739"/>
                  </a:lnTo>
                  <a:lnTo>
                    <a:pt x="6870" y="1217"/>
                  </a:lnTo>
                  <a:cubicBezTo>
                    <a:pt x="6870" y="548"/>
                    <a:pt x="6353" y="1"/>
                    <a:pt x="568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2" name="Google Shape;232;p19"/>
            <p:cNvSpPr/>
            <p:nvPr/>
          </p:nvSpPr>
          <p:spPr>
            <a:xfrm>
              <a:off x="4091525" y="1482825"/>
              <a:ext cx="76025" cy="75275"/>
            </a:xfrm>
            <a:custGeom>
              <a:rect b="b" l="l" r="r" t="t"/>
              <a:pathLst>
                <a:path extrusionOk="0" h="3011" w="3041">
                  <a:moveTo>
                    <a:pt x="1520" y="1"/>
                  </a:moveTo>
                  <a:cubicBezTo>
                    <a:pt x="700" y="1"/>
                    <a:pt x="1" y="670"/>
                    <a:pt x="1" y="1490"/>
                  </a:cubicBezTo>
                  <a:cubicBezTo>
                    <a:pt x="1" y="2341"/>
                    <a:pt x="700" y="3010"/>
                    <a:pt x="1520" y="3010"/>
                  </a:cubicBezTo>
                  <a:cubicBezTo>
                    <a:pt x="2371" y="3010"/>
                    <a:pt x="3040" y="2341"/>
                    <a:pt x="3040" y="1490"/>
                  </a:cubicBezTo>
                  <a:cubicBezTo>
                    <a:pt x="3040" y="670"/>
                    <a:pt x="2371" y="1"/>
                    <a:pt x="152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3" name="Google Shape;233;p19"/>
            <p:cNvSpPr/>
            <p:nvPr/>
          </p:nvSpPr>
          <p:spPr>
            <a:xfrm>
              <a:off x="1538300" y="1488925"/>
              <a:ext cx="76000" cy="76000"/>
            </a:xfrm>
            <a:custGeom>
              <a:rect b="b" l="l" r="r" t="t"/>
              <a:pathLst>
                <a:path extrusionOk="0" h="3040" w="3040">
                  <a:moveTo>
                    <a:pt x="1520" y="0"/>
                  </a:moveTo>
                  <a:cubicBezTo>
                    <a:pt x="669" y="0"/>
                    <a:pt x="0" y="669"/>
                    <a:pt x="0" y="1520"/>
                  </a:cubicBezTo>
                  <a:cubicBezTo>
                    <a:pt x="0" y="2341"/>
                    <a:pt x="699" y="3040"/>
                    <a:pt x="1520" y="3040"/>
                  </a:cubicBezTo>
                  <a:cubicBezTo>
                    <a:pt x="2371" y="3040"/>
                    <a:pt x="3040" y="2341"/>
                    <a:pt x="3040" y="1520"/>
                  </a:cubicBezTo>
                  <a:cubicBezTo>
                    <a:pt x="3040" y="669"/>
                    <a:pt x="2371" y="0"/>
                    <a:pt x="152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4" name="Google Shape;234;p19"/>
            <p:cNvSpPr/>
            <p:nvPr/>
          </p:nvSpPr>
          <p:spPr>
            <a:xfrm>
              <a:off x="5804325" y="2317200"/>
              <a:ext cx="76025" cy="75250"/>
            </a:xfrm>
            <a:custGeom>
              <a:rect b="b" l="l" r="r" t="t"/>
              <a:pathLst>
                <a:path extrusionOk="0" h="3010" w="3041">
                  <a:moveTo>
                    <a:pt x="1520" y="0"/>
                  </a:moveTo>
                  <a:cubicBezTo>
                    <a:pt x="700" y="0"/>
                    <a:pt x="1" y="669"/>
                    <a:pt x="1" y="1490"/>
                  </a:cubicBezTo>
                  <a:cubicBezTo>
                    <a:pt x="1" y="2341"/>
                    <a:pt x="700" y="3009"/>
                    <a:pt x="1520" y="3009"/>
                  </a:cubicBezTo>
                  <a:cubicBezTo>
                    <a:pt x="2371" y="3009"/>
                    <a:pt x="3040" y="2341"/>
                    <a:pt x="3040" y="1490"/>
                  </a:cubicBezTo>
                  <a:cubicBezTo>
                    <a:pt x="3040" y="669"/>
                    <a:pt x="2371" y="0"/>
                    <a:pt x="152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5" name="Google Shape;235;p19"/>
            <p:cNvSpPr/>
            <p:nvPr/>
          </p:nvSpPr>
          <p:spPr>
            <a:xfrm>
              <a:off x="4569500" y="2146975"/>
              <a:ext cx="76025" cy="76025"/>
            </a:xfrm>
            <a:custGeom>
              <a:rect b="b" l="l" r="r" t="t"/>
              <a:pathLst>
                <a:path extrusionOk="0" h="3041" w="3041">
                  <a:moveTo>
                    <a:pt x="1520" y="1"/>
                  </a:moveTo>
                  <a:cubicBezTo>
                    <a:pt x="700" y="1"/>
                    <a:pt x="1" y="669"/>
                    <a:pt x="1" y="1520"/>
                  </a:cubicBezTo>
                  <a:cubicBezTo>
                    <a:pt x="1" y="2341"/>
                    <a:pt x="700" y="3040"/>
                    <a:pt x="1520" y="3040"/>
                  </a:cubicBezTo>
                  <a:cubicBezTo>
                    <a:pt x="2371" y="3040"/>
                    <a:pt x="3040" y="2341"/>
                    <a:pt x="3040" y="1520"/>
                  </a:cubicBezTo>
                  <a:cubicBezTo>
                    <a:pt x="3040" y="669"/>
                    <a:pt x="2371" y="1"/>
                    <a:pt x="152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6" name="Google Shape;236;p19"/>
            <p:cNvSpPr/>
            <p:nvPr/>
          </p:nvSpPr>
          <p:spPr>
            <a:xfrm>
              <a:off x="4864350" y="1520075"/>
              <a:ext cx="76000" cy="76000"/>
            </a:xfrm>
            <a:custGeom>
              <a:rect b="b" l="l" r="r" t="t"/>
              <a:pathLst>
                <a:path extrusionOk="0" h="3040" w="3040">
                  <a:moveTo>
                    <a:pt x="1520" y="0"/>
                  </a:moveTo>
                  <a:cubicBezTo>
                    <a:pt x="669" y="0"/>
                    <a:pt x="0" y="699"/>
                    <a:pt x="0" y="1520"/>
                  </a:cubicBezTo>
                  <a:cubicBezTo>
                    <a:pt x="0" y="2371"/>
                    <a:pt x="669" y="3040"/>
                    <a:pt x="1520" y="3040"/>
                  </a:cubicBezTo>
                  <a:cubicBezTo>
                    <a:pt x="2371" y="3040"/>
                    <a:pt x="3040" y="2371"/>
                    <a:pt x="3040" y="1520"/>
                  </a:cubicBezTo>
                  <a:cubicBezTo>
                    <a:pt x="3040" y="699"/>
                    <a:pt x="2371" y="0"/>
                    <a:pt x="152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7" name="Google Shape;237;p19"/>
            <p:cNvSpPr/>
            <p:nvPr/>
          </p:nvSpPr>
          <p:spPr>
            <a:xfrm>
              <a:off x="2323250" y="1887850"/>
              <a:ext cx="75250" cy="76025"/>
            </a:xfrm>
            <a:custGeom>
              <a:rect b="b" l="l" r="r" t="t"/>
              <a:pathLst>
                <a:path extrusionOk="0" h="3041" w="3010">
                  <a:moveTo>
                    <a:pt x="1490" y="1"/>
                  </a:moveTo>
                  <a:cubicBezTo>
                    <a:pt x="670" y="1"/>
                    <a:pt x="1" y="700"/>
                    <a:pt x="1" y="1521"/>
                  </a:cubicBezTo>
                  <a:cubicBezTo>
                    <a:pt x="1" y="2372"/>
                    <a:pt x="670" y="3040"/>
                    <a:pt x="1490" y="3040"/>
                  </a:cubicBezTo>
                  <a:cubicBezTo>
                    <a:pt x="2341" y="3040"/>
                    <a:pt x="3010" y="2372"/>
                    <a:pt x="3010" y="1521"/>
                  </a:cubicBezTo>
                  <a:cubicBezTo>
                    <a:pt x="3010" y="700"/>
                    <a:pt x="2341" y="1"/>
                    <a:pt x="149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8" name="Google Shape;238;p19"/>
            <p:cNvSpPr/>
            <p:nvPr/>
          </p:nvSpPr>
          <p:spPr>
            <a:xfrm>
              <a:off x="5105975" y="1855950"/>
              <a:ext cx="202175" cy="202150"/>
            </a:xfrm>
            <a:custGeom>
              <a:rect b="b" l="l" r="r" t="t"/>
              <a:pathLst>
                <a:path extrusionOk="0" h="8086" w="8087">
                  <a:moveTo>
                    <a:pt x="4044" y="0"/>
                  </a:moveTo>
                  <a:cubicBezTo>
                    <a:pt x="1794" y="0"/>
                    <a:pt x="1" y="1793"/>
                    <a:pt x="1" y="4043"/>
                  </a:cubicBezTo>
                  <a:cubicBezTo>
                    <a:pt x="1" y="6262"/>
                    <a:pt x="1794" y="8085"/>
                    <a:pt x="4044" y="8085"/>
                  </a:cubicBezTo>
                  <a:cubicBezTo>
                    <a:pt x="6262" y="8085"/>
                    <a:pt x="8086" y="6262"/>
                    <a:pt x="8086" y="4043"/>
                  </a:cubicBezTo>
                  <a:cubicBezTo>
                    <a:pt x="8086" y="1793"/>
                    <a:pt x="6262" y="0"/>
                    <a:pt x="404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9" name="Google Shape;239;p19"/>
            <p:cNvSpPr/>
            <p:nvPr/>
          </p:nvSpPr>
          <p:spPr>
            <a:xfrm>
              <a:off x="3094550" y="935725"/>
              <a:ext cx="202150" cy="202900"/>
            </a:xfrm>
            <a:custGeom>
              <a:rect b="b" l="l" r="r" t="t"/>
              <a:pathLst>
                <a:path extrusionOk="0" h="8116" w="8086">
                  <a:moveTo>
                    <a:pt x="4043" y="0"/>
                  </a:moveTo>
                  <a:cubicBezTo>
                    <a:pt x="1794" y="0"/>
                    <a:pt x="0" y="1824"/>
                    <a:pt x="0" y="4043"/>
                  </a:cubicBezTo>
                  <a:cubicBezTo>
                    <a:pt x="0" y="6292"/>
                    <a:pt x="1794" y="8116"/>
                    <a:pt x="4043" y="8116"/>
                  </a:cubicBezTo>
                  <a:cubicBezTo>
                    <a:pt x="6262" y="8116"/>
                    <a:pt x="8086" y="6292"/>
                    <a:pt x="8086" y="4043"/>
                  </a:cubicBezTo>
                  <a:cubicBezTo>
                    <a:pt x="8086" y="1824"/>
                    <a:pt x="6262" y="0"/>
                    <a:pt x="404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240" name="Google Shape;240;p19"/>
          <p:cNvSpPr txBox="1"/>
          <p:nvPr>
            <p:ph type="title"/>
          </p:nvPr>
        </p:nvSpPr>
        <p:spPr>
          <a:xfrm>
            <a:off x="3869575" y="1536388"/>
            <a:ext cx="4561200" cy="478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None/>
              <a:defRPr sz="4800"/>
            </a:lvl9pPr>
          </a:lstStyle>
          <a:p/>
        </p:txBody>
      </p:sp>
      <p:sp>
        <p:nvSpPr>
          <p:cNvPr id="241" name="Google Shape;241;p19"/>
          <p:cNvSpPr txBox="1"/>
          <p:nvPr>
            <p:ph idx="1" type="body"/>
          </p:nvPr>
        </p:nvSpPr>
        <p:spPr>
          <a:xfrm>
            <a:off x="4261075" y="2412600"/>
            <a:ext cx="3778200" cy="765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indent="-317500" lvl="1" marL="914400" rtl="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rtl="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rtl="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rtl="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rtl="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rtl="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rtl="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rtl="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CUSTOM_44">
    <p:spTree>
      <p:nvGrpSpPr>
        <p:cNvPr id="242" name="Shape 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Google Shape;243;p20"/>
          <p:cNvSpPr/>
          <p:nvPr/>
        </p:nvSpPr>
        <p:spPr>
          <a:xfrm rot="10016624">
            <a:off x="191256" y="928015"/>
            <a:ext cx="8613968" cy="3478656"/>
          </a:xfrm>
          <a:custGeom>
            <a:rect b="b" l="l" r="r" t="t"/>
            <a:pathLst>
              <a:path extrusionOk="0" h="58881" w="88483">
                <a:moveTo>
                  <a:pt x="27228" y="1"/>
                </a:moveTo>
                <a:cubicBezTo>
                  <a:pt x="23701" y="1"/>
                  <a:pt x="20261" y="582"/>
                  <a:pt x="17266" y="2099"/>
                </a:cubicBezTo>
                <a:cubicBezTo>
                  <a:pt x="14773" y="3345"/>
                  <a:pt x="12554" y="5078"/>
                  <a:pt x="10092" y="6993"/>
                </a:cubicBezTo>
                <a:cubicBezTo>
                  <a:pt x="4682" y="11187"/>
                  <a:pt x="1" y="16233"/>
                  <a:pt x="1" y="23497"/>
                </a:cubicBezTo>
                <a:cubicBezTo>
                  <a:pt x="457" y="33467"/>
                  <a:pt x="9028" y="38756"/>
                  <a:pt x="16141" y="44379"/>
                </a:cubicBezTo>
                <a:cubicBezTo>
                  <a:pt x="27099" y="53057"/>
                  <a:pt x="42103" y="58881"/>
                  <a:pt x="56703" y="58881"/>
                </a:cubicBezTo>
                <a:cubicBezTo>
                  <a:pt x="62151" y="58881"/>
                  <a:pt x="67542" y="58070"/>
                  <a:pt x="72647" y="56294"/>
                </a:cubicBezTo>
                <a:cubicBezTo>
                  <a:pt x="82039" y="53042"/>
                  <a:pt x="88483" y="43589"/>
                  <a:pt x="87115" y="33346"/>
                </a:cubicBezTo>
                <a:cubicBezTo>
                  <a:pt x="85838" y="23923"/>
                  <a:pt x="71188" y="17145"/>
                  <a:pt x="63923" y="12707"/>
                </a:cubicBezTo>
                <a:cubicBezTo>
                  <a:pt x="56932" y="8482"/>
                  <a:pt x="49303" y="4743"/>
                  <a:pt x="41430" y="2403"/>
                </a:cubicBezTo>
                <a:cubicBezTo>
                  <a:pt x="37159" y="1115"/>
                  <a:pt x="32110" y="1"/>
                  <a:pt x="27228" y="1"/>
                </a:cubicBezTo>
                <a:close/>
              </a:path>
            </a:pathLst>
          </a:custGeom>
          <a:solidFill>
            <a:srgbClr val="FFFFFF">
              <a:alpha val="4608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4" name="Google Shape;244;p20"/>
          <p:cNvSpPr txBox="1"/>
          <p:nvPr>
            <p:ph type="title"/>
          </p:nvPr>
        </p:nvSpPr>
        <p:spPr>
          <a:xfrm>
            <a:off x="1037150" y="1807950"/>
            <a:ext cx="3699000" cy="1811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r">
              <a:spcBef>
                <a:spcPts val="0"/>
              </a:spcBef>
              <a:spcAft>
                <a:spcPts val="0"/>
              </a:spcAft>
              <a:buSzPts val="4800"/>
              <a:buNone/>
              <a:defRPr sz="5600"/>
            </a:lvl1pPr>
            <a:lvl2pPr lvl="1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245" name="Google Shape;245;p20"/>
          <p:cNvSpPr/>
          <p:nvPr/>
        </p:nvSpPr>
        <p:spPr>
          <a:xfrm>
            <a:off x="8541847" y="2598316"/>
            <a:ext cx="366194" cy="366229"/>
          </a:xfrm>
          <a:custGeom>
            <a:rect b="b" l="l" r="r" t="t"/>
            <a:pathLst>
              <a:path extrusionOk="0" h="10640" w="10639">
                <a:moveTo>
                  <a:pt x="4955" y="1"/>
                </a:moveTo>
                <a:cubicBezTo>
                  <a:pt x="4286" y="1"/>
                  <a:pt x="3739" y="548"/>
                  <a:pt x="3739" y="1217"/>
                </a:cubicBezTo>
                <a:lnTo>
                  <a:pt x="3739" y="3739"/>
                </a:lnTo>
                <a:lnTo>
                  <a:pt x="1186" y="3739"/>
                </a:lnTo>
                <a:cubicBezTo>
                  <a:pt x="517" y="3739"/>
                  <a:pt x="0" y="4287"/>
                  <a:pt x="0" y="4955"/>
                </a:cubicBezTo>
                <a:lnTo>
                  <a:pt x="0" y="5654"/>
                </a:lnTo>
                <a:cubicBezTo>
                  <a:pt x="0" y="6323"/>
                  <a:pt x="517" y="6870"/>
                  <a:pt x="1186" y="6870"/>
                </a:cubicBezTo>
                <a:lnTo>
                  <a:pt x="3739" y="6870"/>
                </a:lnTo>
                <a:lnTo>
                  <a:pt x="3739" y="9423"/>
                </a:lnTo>
                <a:cubicBezTo>
                  <a:pt x="3739" y="10092"/>
                  <a:pt x="4286" y="10639"/>
                  <a:pt x="4955" y="10639"/>
                </a:cubicBezTo>
                <a:lnTo>
                  <a:pt x="5654" y="10639"/>
                </a:lnTo>
                <a:cubicBezTo>
                  <a:pt x="6322" y="10639"/>
                  <a:pt x="6870" y="10092"/>
                  <a:pt x="6870" y="9423"/>
                </a:cubicBezTo>
                <a:lnTo>
                  <a:pt x="6870" y="6870"/>
                </a:lnTo>
                <a:lnTo>
                  <a:pt x="9423" y="6870"/>
                </a:lnTo>
                <a:cubicBezTo>
                  <a:pt x="10091" y="6870"/>
                  <a:pt x="10639" y="6323"/>
                  <a:pt x="10639" y="5654"/>
                </a:cubicBezTo>
                <a:lnTo>
                  <a:pt x="10639" y="4955"/>
                </a:lnTo>
                <a:cubicBezTo>
                  <a:pt x="10639" y="4287"/>
                  <a:pt x="10091" y="3739"/>
                  <a:pt x="9423" y="3739"/>
                </a:cubicBezTo>
                <a:lnTo>
                  <a:pt x="6870" y="3739"/>
                </a:lnTo>
                <a:lnTo>
                  <a:pt x="6870" y="1217"/>
                </a:lnTo>
                <a:cubicBezTo>
                  <a:pt x="6870" y="548"/>
                  <a:pt x="6322" y="1"/>
                  <a:pt x="5654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6" name="Google Shape;246;p20"/>
          <p:cNvSpPr/>
          <p:nvPr/>
        </p:nvSpPr>
        <p:spPr>
          <a:xfrm>
            <a:off x="240198" y="523204"/>
            <a:ext cx="366229" cy="366194"/>
          </a:xfrm>
          <a:custGeom>
            <a:rect b="b" l="l" r="r" t="t"/>
            <a:pathLst>
              <a:path extrusionOk="0" h="10639" w="10640">
                <a:moveTo>
                  <a:pt x="4986" y="0"/>
                </a:moveTo>
                <a:cubicBezTo>
                  <a:pt x="4317" y="0"/>
                  <a:pt x="3770" y="517"/>
                  <a:pt x="3770" y="1186"/>
                </a:cubicBezTo>
                <a:lnTo>
                  <a:pt x="3770" y="3739"/>
                </a:lnTo>
                <a:lnTo>
                  <a:pt x="1217" y="3739"/>
                </a:lnTo>
                <a:cubicBezTo>
                  <a:pt x="548" y="3739"/>
                  <a:pt x="1" y="4286"/>
                  <a:pt x="1" y="4955"/>
                </a:cubicBezTo>
                <a:lnTo>
                  <a:pt x="1" y="5654"/>
                </a:lnTo>
                <a:cubicBezTo>
                  <a:pt x="1" y="6323"/>
                  <a:pt x="548" y="6870"/>
                  <a:pt x="1217" y="6870"/>
                </a:cubicBezTo>
                <a:lnTo>
                  <a:pt x="3770" y="6870"/>
                </a:lnTo>
                <a:lnTo>
                  <a:pt x="3770" y="9423"/>
                </a:lnTo>
                <a:cubicBezTo>
                  <a:pt x="3770" y="10092"/>
                  <a:pt x="4317" y="10639"/>
                  <a:pt x="4986" y="10639"/>
                </a:cubicBezTo>
                <a:lnTo>
                  <a:pt x="5685" y="10639"/>
                </a:lnTo>
                <a:cubicBezTo>
                  <a:pt x="6354" y="10639"/>
                  <a:pt x="6901" y="10092"/>
                  <a:pt x="6901" y="9423"/>
                </a:cubicBezTo>
                <a:lnTo>
                  <a:pt x="6901" y="6870"/>
                </a:lnTo>
                <a:lnTo>
                  <a:pt x="9424" y="6870"/>
                </a:lnTo>
                <a:cubicBezTo>
                  <a:pt x="10092" y="6870"/>
                  <a:pt x="10639" y="6323"/>
                  <a:pt x="10639" y="5654"/>
                </a:cubicBezTo>
                <a:lnTo>
                  <a:pt x="10639" y="4955"/>
                </a:lnTo>
                <a:cubicBezTo>
                  <a:pt x="10639" y="4286"/>
                  <a:pt x="10092" y="3739"/>
                  <a:pt x="9424" y="3739"/>
                </a:cubicBezTo>
                <a:lnTo>
                  <a:pt x="6901" y="3739"/>
                </a:lnTo>
                <a:lnTo>
                  <a:pt x="6901" y="1186"/>
                </a:lnTo>
                <a:cubicBezTo>
                  <a:pt x="6901" y="517"/>
                  <a:pt x="6354" y="0"/>
                  <a:pt x="5685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7" name="Google Shape;247;p20"/>
          <p:cNvSpPr/>
          <p:nvPr/>
        </p:nvSpPr>
        <p:spPr>
          <a:xfrm>
            <a:off x="240208" y="2120049"/>
            <a:ext cx="366229" cy="366229"/>
          </a:xfrm>
          <a:custGeom>
            <a:rect b="b" l="l" r="r" t="t"/>
            <a:pathLst>
              <a:path extrusionOk="0" h="10640" w="10640">
                <a:moveTo>
                  <a:pt x="4985" y="1"/>
                </a:moveTo>
                <a:cubicBezTo>
                  <a:pt x="4317" y="1"/>
                  <a:pt x="3770" y="517"/>
                  <a:pt x="3770" y="1186"/>
                </a:cubicBezTo>
                <a:lnTo>
                  <a:pt x="3770" y="3739"/>
                </a:lnTo>
                <a:lnTo>
                  <a:pt x="1216" y="3739"/>
                </a:lnTo>
                <a:cubicBezTo>
                  <a:pt x="548" y="3739"/>
                  <a:pt x="1" y="4286"/>
                  <a:pt x="1" y="4955"/>
                </a:cubicBezTo>
                <a:lnTo>
                  <a:pt x="1" y="5654"/>
                </a:lnTo>
                <a:cubicBezTo>
                  <a:pt x="1" y="6323"/>
                  <a:pt x="548" y="6870"/>
                  <a:pt x="1216" y="6870"/>
                </a:cubicBezTo>
                <a:lnTo>
                  <a:pt x="3770" y="6870"/>
                </a:lnTo>
                <a:lnTo>
                  <a:pt x="3770" y="9423"/>
                </a:lnTo>
                <a:cubicBezTo>
                  <a:pt x="3770" y="10092"/>
                  <a:pt x="4317" y="10639"/>
                  <a:pt x="4985" y="10639"/>
                </a:cubicBezTo>
                <a:lnTo>
                  <a:pt x="5685" y="10639"/>
                </a:lnTo>
                <a:cubicBezTo>
                  <a:pt x="6353" y="10639"/>
                  <a:pt x="6870" y="10092"/>
                  <a:pt x="6870" y="9423"/>
                </a:cubicBezTo>
                <a:lnTo>
                  <a:pt x="6870" y="6870"/>
                </a:lnTo>
                <a:lnTo>
                  <a:pt x="9423" y="6870"/>
                </a:lnTo>
                <a:cubicBezTo>
                  <a:pt x="10092" y="6870"/>
                  <a:pt x="10639" y="6323"/>
                  <a:pt x="10639" y="5654"/>
                </a:cubicBezTo>
                <a:lnTo>
                  <a:pt x="10639" y="4955"/>
                </a:lnTo>
                <a:cubicBezTo>
                  <a:pt x="10639" y="4286"/>
                  <a:pt x="10092" y="3739"/>
                  <a:pt x="9423" y="3739"/>
                </a:cubicBezTo>
                <a:lnTo>
                  <a:pt x="6870" y="3739"/>
                </a:lnTo>
                <a:lnTo>
                  <a:pt x="6870" y="1186"/>
                </a:lnTo>
                <a:cubicBezTo>
                  <a:pt x="6870" y="517"/>
                  <a:pt x="6353" y="1"/>
                  <a:pt x="5685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8" name="Google Shape;248;p20"/>
          <p:cNvSpPr/>
          <p:nvPr/>
        </p:nvSpPr>
        <p:spPr>
          <a:xfrm>
            <a:off x="1514069" y="287239"/>
            <a:ext cx="366229" cy="366229"/>
          </a:xfrm>
          <a:custGeom>
            <a:rect b="b" l="l" r="r" t="t"/>
            <a:pathLst>
              <a:path extrusionOk="0" h="10640" w="10640">
                <a:moveTo>
                  <a:pt x="4986" y="1"/>
                </a:moveTo>
                <a:cubicBezTo>
                  <a:pt x="4317" y="1"/>
                  <a:pt x="3770" y="548"/>
                  <a:pt x="3770" y="1217"/>
                </a:cubicBezTo>
                <a:lnTo>
                  <a:pt x="3770" y="3770"/>
                </a:lnTo>
                <a:lnTo>
                  <a:pt x="1217" y="3770"/>
                </a:lnTo>
                <a:cubicBezTo>
                  <a:pt x="548" y="3770"/>
                  <a:pt x="1" y="4317"/>
                  <a:pt x="1" y="4986"/>
                </a:cubicBezTo>
                <a:lnTo>
                  <a:pt x="1" y="5685"/>
                </a:lnTo>
                <a:cubicBezTo>
                  <a:pt x="1" y="6354"/>
                  <a:pt x="548" y="6901"/>
                  <a:pt x="1217" y="6901"/>
                </a:cubicBezTo>
                <a:lnTo>
                  <a:pt x="3770" y="6901"/>
                </a:lnTo>
                <a:lnTo>
                  <a:pt x="3770" y="9454"/>
                </a:lnTo>
                <a:cubicBezTo>
                  <a:pt x="3770" y="10123"/>
                  <a:pt x="4317" y="10639"/>
                  <a:pt x="4986" y="10639"/>
                </a:cubicBezTo>
                <a:lnTo>
                  <a:pt x="5685" y="10639"/>
                </a:lnTo>
                <a:cubicBezTo>
                  <a:pt x="6354" y="10639"/>
                  <a:pt x="6870" y="10123"/>
                  <a:pt x="6870" y="9454"/>
                </a:cubicBezTo>
                <a:lnTo>
                  <a:pt x="6870" y="6901"/>
                </a:lnTo>
                <a:lnTo>
                  <a:pt x="9424" y="6901"/>
                </a:lnTo>
                <a:cubicBezTo>
                  <a:pt x="10092" y="6901"/>
                  <a:pt x="10639" y="6354"/>
                  <a:pt x="10639" y="5685"/>
                </a:cubicBezTo>
                <a:lnTo>
                  <a:pt x="10639" y="4986"/>
                </a:lnTo>
                <a:cubicBezTo>
                  <a:pt x="10639" y="4317"/>
                  <a:pt x="10092" y="3770"/>
                  <a:pt x="9424" y="3770"/>
                </a:cubicBezTo>
                <a:lnTo>
                  <a:pt x="6870" y="3770"/>
                </a:lnTo>
                <a:lnTo>
                  <a:pt x="6870" y="1217"/>
                </a:lnTo>
                <a:cubicBezTo>
                  <a:pt x="6870" y="548"/>
                  <a:pt x="6354" y="1"/>
                  <a:pt x="5685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9" name="Google Shape;249;p20"/>
          <p:cNvSpPr/>
          <p:nvPr/>
        </p:nvSpPr>
        <p:spPr>
          <a:xfrm>
            <a:off x="8175624" y="484785"/>
            <a:ext cx="366229" cy="366229"/>
          </a:xfrm>
          <a:custGeom>
            <a:rect b="b" l="l" r="r" t="t"/>
            <a:pathLst>
              <a:path extrusionOk="0" h="10640" w="10640">
                <a:moveTo>
                  <a:pt x="4985" y="1"/>
                </a:moveTo>
                <a:cubicBezTo>
                  <a:pt x="4317" y="1"/>
                  <a:pt x="3770" y="548"/>
                  <a:pt x="3770" y="1217"/>
                </a:cubicBezTo>
                <a:lnTo>
                  <a:pt x="3770" y="3739"/>
                </a:lnTo>
                <a:lnTo>
                  <a:pt x="1216" y="3739"/>
                </a:lnTo>
                <a:cubicBezTo>
                  <a:pt x="548" y="3739"/>
                  <a:pt x="1" y="4286"/>
                  <a:pt x="1" y="4955"/>
                </a:cubicBezTo>
                <a:lnTo>
                  <a:pt x="1" y="5654"/>
                </a:lnTo>
                <a:cubicBezTo>
                  <a:pt x="1" y="6323"/>
                  <a:pt x="548" y="6870"/>
                  <a:pt x="1216" y="6870"/>
                </a:cubicBezTo>
                <a:lnTo>
                  <a:pt x="3770" y="6870"/>
                </a:lnTo>
                <a:lnTo>
                  <a:pt x="3770" y="9423"/>
                </a:lnTo>
                <a:cubicBezTo>
                  <a:pt x="3770" y="10092"/>
                  <a:pt x="4317" y="10639"/>
                  <a:pt x="4985" y="10639"/>
                </a:cubicBezTo>
                <a:lnTo>
                  <a:pt x="5685" y="10639"/>
                </a:lnTo>
                <a:cubicBezTo>
                  <a:pt x="6353" y="10639"/>
                  <a:pt x="6870" y="10092"/>
                  <a:pt x="6870" y="9423"/>
                </a:cubicBezTo>
                <a:lnTo>
                  <a:pt x="6870" y="6870"/>
                </a:lnTo>
                <a:lnTo>
                  <a:pt x="9423" y="6870"/>
                </a:lnTo>
                <a:cubicBezTo>
                  <a:pt x="10092" y="6870"/>
                  <a:pt x="10639" y="6323"/>
                  <a:pt x="10639" y="5654"/>
                </a:cubicBezTo>
                <a:lnTo>
                  <a:pt x="10639" y="4955"/>
                </a:lnTo>
                <a:cubicBezTo>
                  <a:pt x="10639" y="4286"/>
                  <a:pt x="10092" y="3739"/>
                  <a:pt x="9423" y="3739"/>
                </a:cubicBezTo>
                <a:lnTo>
                  <a:pt x="6870" y="3739"/>
                </a:lnTo>
                <a:lnTo>
                  <a:pt x="6870" y="1217"/>
                </a:lnTo>
                <a:cubicBezTo>
                  <a:pt x="6870" y="548"/>
                  <a:pt x="6353" y="1"/>
                  <a:pt x="5685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0" name="Google Shape;250;p20"/>
          <p:cNvSpPr/>
          <p:nvPr/>
        </p:nvSpPr>
        <p:spPr>
          <a:xfrm>
            <a:off x="8393131" y="3763502"/>
            <a:ext cx="104671" cy="103639"/>
          </a:xfrm>
          <a:custGeom>
            <a:rect b="b" l="l" r="r" t="t"/>
            <a:pathLst>
              <a:path extrusionOk="0" h="3011" w="3041">
                <a:moveTo>
                  <a:pt x="1520" y="1"/>
                </a:moveTo>
                <a:cubicBezTo>
                  <a:pt x="700" y="1"/>
                  <a:pt x="1" y="670"/>
                  <a:pt x="1" y="1490"/>
                </a:cubicBezTo>
                <a:cubicBezTo>
                  <a:pt x="1" y="2341"/>
                  <a:pt x="700" y="3010"/>
                  <a:pt x="1520" y="3010"/>
                </a:cubicBezTo>
                <a:cubicBezTo>
                  <a:pt x="2371" y="3010"/>
                  <a:pt x="3040" y="2341"/>
                  <a:pt x="3040" y="1490"/>
                </a:cubicBezTo>
                <a:cubicBezTo>
                  <a:pt x="3040" y="670"/>
                  <a:pt x="2371" y="1"/>
                  <a:pt x="1520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1" name="Google Shape;251;p20"/>
          <p:cNvSpPr/>
          <p:nvPr/>
        </p:nvSpPr>
        <p:spPr>
          <a:xfrm>
            <a:off x="553501" y="1388850"/>
            <a:ext cx="104637" cy="104637"/>
          </a:xfrm>
          <a:custGeom>
            <a:rect b="b" l="l" r="r" t="t"/>
            <a:pathLst>
              <a:path extrusionOk="0" h="3040" w="3040">
                <a:moveTo>
                  <a:pt x="1520" y="0"/>
                </a:moveTo>
                <a:cubicBezTo>
                  <a:pt x="669" y="0"/>
                  <a:pt x="0" y="669"/>
                  <a:pt x="0" y="1520"/>
                </a:cubicBezTo>
                <a:cubicBezTo>
                  <a:pt x="0" y="2341"/>
                  <a:pt x="699" y="3040"/>
                  <a:pt x="1520" y="3040"/>
                </a:cubicBezTo>
                <a:cubicBezTo>
                  <a:pt x="2371" y="3040"/>
                  <a:pt x="3040" y="2341"/>
                  <a:pt x="3040" y="1520"/>
                </a:cubicBezTo>
                <a:cubicBezTo>
                  <a:pt x="3040" y="669"/>
                  <a:pt x="2371" y="0"/>
                  <a:pt x="1520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2" name="Google Shape;252;p20"/>
          <p:cNvSpPr/>
          <p:nvPr/>
        </p:nvSpPr>
        <p:spPr>
          <a:xfrm>
            <a:off x="8541839" y="1586244"/>
            <a:ext cx="104671" cy="103604"/>
          </a:xfrm>
          <a:custGeom>
            <a:rect b="b" l="l" r="r" t="t"/>
            <a:pathLst>
              <a:path extrusionOk="0" h="3010" w="3041">
                <a:moveTo>
                  <a:pt x="1520" y="0"/>
                </a:moveTo>
                <a:cubicBezTo>
                  <a:pt x="700" y="0"/>
                  <a:pt x="1" y="669"/>
                  <a:pt x="1" y="1490"/>
                </a:cubicBezTo>
                <a:cubicBezTo>
                  <a:pt x="1" y="2341"/>
                  <a:pt x="700" y="3009"/>
                  <a:pt x="1520" y="3009"/>
                </a:cubicBezTo>
                <a:cubicBezTo>
                  <a:pt x="2371" y="3009"/>
                  <a:pt x="3040" y="2341"/>
                  <a:pt x="3040" y="1490"/>
                </a:cubicBezTo>
                <a:cubicBezTo>
                  <a:pt x="3040" y="669"/>
                  <a:pt x="2371" y="0"/>
                  <a:pt x="1520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3" name="Google Shape;253;p20"/>
          <p:cNvSpPr/>
          <p:nvPr/>
        </p:nvSpPr>
        <p:spPr>
          <a:xfrm>
            <a:off x="7298607" y="287254"/>
            <a:ext cx="104671" cy="104671"/>
          </a:xfrm>
          <a:custGeom>
            <a:rect b="b" l="l" r="r" t="t"/>
            <a:pathLst>
              <a:path extrusionOk="0" h="3041" w="3041">
                <a:moveTo>
                  <a:pt x="1520" y="1"/>
                </a:moveTo>
                <a:cubicBezTo>
                  <a:pt x="700" y="1"/>
                  <a:pt x="1" y="669"/>
                  <a:pt x="1" y="1520"/>
                </a:cubicBezTo>
                <a:cubicBezTo>
                  <a:pt x="1" y="2341"/>
                  <a:pt x="700" y="3040"/>
                  <a:pt x="1520" y="3040"/>
                </a:cubicBezTo>
                <a:cubicBezTo>
                  <a:pt x="2371" y="3040"/>
                  <a:pt x="3040" y="2341"/>
                  <a:pt x="3040" y="1520"/>
                </a:cubicBezTo>
                <a:cubicBezTo>
                  <a:pt x="3040" y="669"/>
                  <a:pt x="2371" y="1"/>
                  <a:pt x="1520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4" name="Google Shape;254;p20"/>
          <p:cNvSpPr/>
          <p:nvPr/>
        </p:nvSpPr>
        <p:spPr>
          <a:xfrm>
            <a:off x="7723032" y="1037463"/>
            <a:ext cx="104637" cy="104637"/>
          </a:xfrm>
          <a:custGeom>
            <a:rect b="b" l="l" r="r" t="t"/>
            <a:pathLst>
              <a:path extrusionOk="0" h="3040" w="3040">
                <a:moveTo>
                  <a:pt x="1520" y="0"/>
                </a:moveTo>
                <a:cubicBezTo>
                  <a:pt x="669" y="0"/>
                  <a:pt x="0" y="699"/>
                  <a:pt x="0" y="1520"/>
                </a:cubicBezTo>
                <a:cubicBezTo>
                  <a:pt x="0" y="2371"/>
                  <a:pt x="669" y="3040"/>
                  <a:pt x="1520" y="3040"/>
                </a:cubicBezTo>
                <a:cubicBezTo>
                  <a:pt x="2371" y="3040"/>
                  <a:pt x="3040" y="2371"/>
                  <a:pt x="3040" y="1520"/>
                </a:cubicBezTo>
                <a:cubicBezTo>
                  <a:pt x="3040" y="699"/>
                  <a:pt x="2371" y="0"/>
                  <a:pt x="1520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5" name="Google Shape;255;p20"/>
          <p:cNvSpPr/>
          <p:nvPr/>
        </p:nvSpPr>
        <p:spPr>
          <a:xfrm>
            <a:off x="449895" y="3243015"/>
            <a:ext cx="103604" cy="104671"/>
          </a:xfrm>
          <a:custGeom>
            <a:rect b="b" l="l" r="r" t="t"/>
            <a:pathLst>
              <a:path extrusionOk="0" h="3041" w="3010">
                <a:moveTo>
                  <a:pt x="1490" y="1"/>
                </a:moveTo>
                <a:cubicBezTo>
                  <a:pt x="670" y="1"/>
                  <a:pt x="1" y="700"/>
                  <a:pt x="1" y="1521"/>
                </a:cubicBezTo>
                <a:cubicBezTo>
                  <a:pt x="1" y="2372"/>
                  <a:pt x="670" y="3040"/>
                  <a:pt x="1490" y="3040"/>
                </a:cubicBezTo>
                <a:cubicBezTo>
                  <a:pt x="2341" y="3040"/>
                  <a:pt x="3010" y="2372"/>
                  <a:pt x="3010" y="1521"/>
                </a:cubicBezTo>
                <a:cubicBezTo>
                  <a:pt x="3010" y="700"/>
                  <a:pt x="2341" y="1"/>
                  <a:pt x="1490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6" name="Google Shape;256;p20"/>
          <p:cNvSpPr/>
          <p:nvPr/>
        </p:nvSpPr>
        <p:spPr>
          <a:xfrm>
            <a:off x="7827676" y="1998945"/>
            <a:ext cx="278355" cy="278320"/>
          </a:xfrm>
          <a:custGeom>
            <a:rect b="b" l="l" r="r" t="t"/>
            <a:pathLst>
              <a:path extrusionOk="0" h="8086" w="8087">
                <a:moveTo>
                  <a:pt x="4044" y="0"/>
                </a:moveTo>
                <a:cubicBezTo>
                  <a:pt x="1794" y="0"/>
                  <a:pt x="1" y="1793"/>
                  <a:pt x="1" y="4043"/>
                </a:cubicBezTo>
                <a:cubicBezTo>
                  <a:pt x="1" y="6262"/>
                  <a:pt x="1794" y="8085"/>
                  <a:pt x="4044" y="8085"/>
                </a:cubicBezTo>
                <a:cubicBezTo>
                  <a:pt x="6262" y="8085"/>
                  <a:pt x="8086" y="6262"/>
                  <a:pt x="8086" y="4043"/>
                </a:cubicBezTo>
                <a:cubicBezTo>
                  <a:pt x="8086" y="1793"/>
                  <a:pt x="6262" y="0"/>
                  <a:pt x="4044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7" name="Google Shape;257;p20"/>
          <p:cNvSpPr/>
          <p:nvPr/>
        </p:nvSpPr>
        <p:spPr>
          <a:xfrm>
            <a:off x="1000696" y="758130"/>
            <a:ext cx="278320" cy="279353"/>
          </a:xfrm>
          <a:custGeom>
            <a:rect b="b" l="l" r="r" t="t"/>
            <a:pathLst>
              <a:path extrusionOk="0" h="8116" w="8086">
                <a:moveTo>
                  <a:pt x="4043" y="0"/>
                </a:moveTo>
                <a:cubicBezTo>
                  <a:pt x="1794" y="0"/>
                  <a:pt x="0" y="1824"/>
                  <a:pt x="0" y="4043"/>
                </a:cubicBezTo>
                <a:cubicBezTo>
                  <a:pt x="0" y="6292"/>
                  <a:pt x="1794" y="8116"/>
                  <a:pt x="4043" y="8116"/>
                </a:cubicBezTo>
                <a:cubicBezTo>
                  <a:pt x="6262" y="8116"/>
                  <a:pt x="8086" y="6292"/>
                  <a:pt x="8086" y="4043"/>
                </a:cubicBezTo>
                <a:cubicBezTo>
                  <a:pt x="8086" y="1824"/>
                  <a:pt x="6262" y="0"/>
                  <a:pt x="4043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bg>
      <p:bgPr>
        <a:solidFill>
          <a:schemeClr val="accent3"/>
        </a:solidFill>
      </p:bgPr>
    </p:bg>
    <p:spTree>
      <p:nvGrpSpPr>
        <p:cNvPr id="12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Google Shape;13;p3"/>
          <p:cNvSpPr/>
          <p:nvPr/>
        </p:nvSpPr>
        <p:spPr>
          <a:xfrm>
            <a:off x="2524125" y="1771650"/>
            <a:ext cx="1171500" cy="714300"/>
          </a:xfrm>
          <a:prstGeom prst="roundRect">
            <a:avLst>
              <a:gd fmla="val 50000" name="adj"/>
            </a:avLst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" name="Google Shape;14;p3"/>
          <p:cNvSpPr/>
          <p:nvPr/>
        </p:nvSpPr>
        <p:spPr>
          <a:xfrm rot="121665">
            <a:off x="116805" y="688257"/>
            <a:ext cx="9081845" cy="2925191"/>
          </a:xfrm>
          <a:custGeom>
            <a:rect b="b" l="l" r="r" t="t"/>
            <a:pathLst>
              <a:path extrusionOk="0" h="20335" w="63133">
                <a:moveTo>
                  <a:pt x="59669" y="869"/>
                </a:moveTo>
                <a:cubicBezTo>
                  <a:pt x="59698" y="869"/>
                  <a:pt x="59728" y="890"/>
                  <a:pt x="59728" y="912"/>
                </a:cubicBezTo>
                <a:cubicBezTo>
                  <a:pt x="59758" y="942"/>
                  <a:pt x="59728" y="942"/>
                  <a:pt x="59667" y="942"/>
                </a:cubicBezTo>
                <a:cubicBezTo>
                  <a:pt x="59546" y="912"/>
                  <a:pt x="59546" y="881"/>
                  <a:pt x="59637" y="881"/>
                </a:cubicBezTo>
                <a:cubicBezTo>
                  <a:pt x="59646" y="873"/>
                  <a:pt x="59657" y="869"/>
                  <a:pt x="59669" y="869"/>
                </a:cubicBezTo>
                <a:close/>
                <a:moveTo>
                  <a:pt x="60046" y="960"/>
                </a:moveTo>
                <a:cubicBezTo>
                  <a:pt x="60060" y="960"/>
                  <a:pt x="60075" y="964"/>
                  <a:pt x="60093" y="973"/>
                </a:cubicBezTo>
                <a:cubicBezTo>
                  <a:pt x="60123" y="1003"/>
                  <a:pt x="60123" y="1033"/>
                  <a:pt x="60093" y="1064"/>
                </a:cubicBezTo>
                <a:cubicBezTo>
                  <a:pt x="60071" y="1085"/>
                  <a:pt x="60035" y="1107"/>
                  <a:pt x="60004" y="1107"/>
                </a:cubicBezTo>
                <a:cubicBezTo>
                  <a:pt x="59992" y="1107"/>
                  <a:pt x="59980" y="1103"/>
                  <a:pt x="59971" y="1094"/>
                </a:cubicBezTo>
                <a:cubicBezTo>
                  <a:pt x="59941" y="1094"/>
                  <a:pt x="59941" y="1033"/>
                  <a:pt x="59971" y="1003"/>
                </a:cubicBezTo>
                <a:cubicBezTo>
                  <a:pt x="59993" y="982"/>
                  <a:pt x="60014" y="960"/>
                  <a:pt x="60046" y="960"/>
                </a:cubicBezTo>
                <a:close/>
                <a:moveTo>
                  <a:pt x="52249" y="1294"/>
                </a:moveTo>
                <a:cubicBezTo>
                  <a:pt x="52268" y="1294"/>
                  <a:pt x="52281" y="1307"/>
                  <a:pt x="52281" y="1307"/>
                </a:cubicBezTo>
                <a:cubicBezTo>
                  <a:pt x="52281" y="1337"/>
                  <a:pt x="52220" y="1368"/>
                  <a:pt x="52190" y="1398"/>
                </a:cubicBezTo>
                <a:cubicBezTo>
                  <a:pt x="52159" y="1398"/>
                  <a:pt x="52129" y="1398"/>
                  <a:pt x="52129" y="1368"/>
                </a:cubicBezTo>
                <a:cubicBezTo>
                  <a:pt x="52129" y="1337"/>
                  <a:pt x="52159" y="1307"/>
                  <a:pt x="52220" y="1307"/>
                </a:cubicBezTo>
                <a:cubicBezTo>
                  <a:pt x="52230" y="1297"/>
                  <a:pt x="52240" y="1294"/>
                  <a:pt x="52249" y="1294"/>
                </a:cubicBezTo>
                <a:close/>
                <a:moveTo>
                  <a:pt x="41449" y="2346"/>
                </a:moveTo>
                <a:cubicBezTo>
                  <a:pt x="41470" y="2346"/>
                  <a:pt x="41495" y="2354"/>
                  <a:pt x="41521" y="2371"/>
                </a:cubicBezTo>
                <a:cubicBezTo>
                  <a:pt x="41551" y="2401"/>
                  <a:pt x="41551" y="2462"/>
                  <a:pt x="41521" y="2492"/>
                </a:cubicBezTo>
                <a:cubicBezTo>
                  <a:pt x="41508" y="2505"/>
                  <a:pt x="41496" y="2512"/>
                  <a:pt x="41483" y="2512"/>
                </a:cubicBezTo>
                <a:cubicBezTo>
                  <a:pt x="41465" y="2512"/>
                  <a:pt x="41448" y="2498"/>
                  <a:pt x="41430" y="2462"/>
                </a:cubicBezTo>
                <a:cubicBezTo>
                  <a:pt x="41364" y="2396"/>
                  <a:pt x="41393" y="2346"/>
                  <a:pt x="41449" y="2346"/>
                </a:cubicBezTo>
                <a:close/>
                <a:moveTo>
                  <a:pt x="39275" y="2875"/>
                </a:moveTo>
                <a:cubicBezTo>
                  <a:pt x="39284" y="2875"/>
                  <a:pt x="39293" y="2879"/>
                  <a:pt x="39302" y="2888"/>
                </a:cubicBezTo>
                <a:lnTo>
                  <a:pt x="39363" y="2888"/>
                </a:lnTo>
                <a:cubicBezTo>
                  <a:pt x="39363" y="2918"/>
                  <a:pt x="39332" y="2918"/>
                  <a:pt x="39302" y="2948"/>
                </a:cubicBezTo>
                <a:cubicBezTo>
                  <a:pt x="39241" y="2948"/>
                  <a:pt x="39211" y="2948"/>
                  <a:pt x="39211" y="2918"/>
                </a:cubicBezTo>
                <a:cubicBezTo>
                  <a:pt x="39232" y="2896"/>
                  <a:pt x="39254" y="2875"/>
                  <a:pt x="39275" y="2875"/>
                </a:cubicBezTo>
                <a:close/>
                <a:moveTo>
                  <a:pt x="36111" y="3587"/>
                </a:moveTo>
                <a:cubicBezTo>
                  <a:pt x="36293" y="3587"/>
                  <a:pt x="36506" y="3617"/>
                  <a:pt x="36658" y="3647"/>
                </a:cubicBezTo>
                <a:cubicBezTo>
                  <a:pt x="36870" y="3678"/>
                  <a:pt x="36718" y="3739"/>
                  <a:pt x="36414" y="3739"/>
                </a:cubicBezTo>
                <a:cubicBezTo>
                  <a:pt x="36364" y="3729"/>
                  <a:pt x="36310" y="3725"/>
                  <a:pt x="36257" y="3725"/>
                </a:cubicBezTo>
                <a:cubicBezTo>
                  <a:pt x="36151" y="3725"/>
                  <a:pt x="36050" y="3739"/>
                  <a:pt x="35989" y="3739"/>
                </a:cubicBezTo>
                <a:cubicBezTo>
                  <a:pt x="35928" y="3739"/>
                  <a:pt x="35867" y="3708"/>
                  <a:pt x="35867" y="3647"/>
                </a:cubicBezTo>
                <a:cubicBezTo>
                  <a:pt x="35898" y="3617"/>
                  <a:pt x="35898" y="3587"/>
                  <a:pt x="35959" y="3587"/>
                </a:cubicBezTo>
                <a:close/>
                <a:moveTo>
                  <a:pt x="8025" y="7994"/>
                </a:moveTo>
                <a:cubicBezTo>
                  <a:pt x="8055" y="7994"/>
                  <a:pt x="8116" y="7994"/>
                  <a:pt x="8177" y="8024"/>
                </a:cubicBezTo>
                <a:cubicBezTo>
                  <a:pt x="8197" y="8024"/>
                  <a:pt x="8204" y="8038"/>
                  <a:pt x="8179" y="8038"/>
                </a:cubicBezTo>
                <a:cubicBezTo>
                  <a:pt x="8167" y="8038"/>
                  <a:pt x="8146" y="8035"/>
                  <a:pt x="8116" y="8024"/>
                </a:cubicBezTo>
                <a:cubicBezTo>
                  <a:pt x="8055" y="8024"/>
                  <a:pt x="7994" y="7994"/>
                  <a:pt x="8025" y="7994"/>
                </a:cubicBezTo>
                <a:close/>
                <a:moveTo>
                  <a:pt x="6110" y="9939"/>
                </a:moveTo>
                <a:cubicBezTo>
                  <a:pt x="6171" y="9939"/>
                  <a:pt x="6201" y="9939"/>
                  <a:pt x="6232" y="9970"/>
                </a:cubicBezTo>
                <a:cubicBezTo>
                  <a:pt x="6232" y="10000"/>
                  <a:pt x="6201" y="10000"/>
                  <a:pt x="6171" y="10000"/>
                </a:cubicBezTo>
                <a:cubicBezTo>
                  <a:pt x="6019" y="10000"/>
                  <a:pt x="6019" y="9970"/>
                  <a:pt x="6110" y="9939"/>
                </a:cubicBezTo>
                <a:close/>
                <a:moveTo>
                  <a:pt x="6779" y="10547"/>
                </a:moveTo>
                <a:cubicBezTo>
                  <a:pt x="6839" y="10547"/>
                  <a:pt x="6839" y="10578"/>
                  <a:pt x="6839" y="10608"/>
                </a:cubicBezTo>
                <a:cubicBezTo>
                  <a:pt x="6839" y="10608"/>
                  <a:pt x="6809" y="10638"/>
                  <a:pt x="6718" y="10638"/>
                </a:cubicBezTo>
                <a:cubicBezTo>
                  <a:pt x="6657" y="10608"/>
                  <a:pt x="6627" y="10608"/>
                  <a:pt x="6657" y="10578"/>
                </a:cubicBezTo>
                <a:cubicBezTo>
                  <a:pt x="6687" y="10547"/>
                  <a:pt x="6748" y="10547"/>
                  <a:pt x="6779" y="10547"/>
                </a:cubicBezTo>
                <a:close/>
                <a:moveTo>
                  <a:pt x="760" y="13587"/>
                </a:moveTo>
                <a:cubicBezTo>
                  <a:pt x="791" y="13587"/>
                  <a:pt x="851" y="13617"/>
                  <a:pt x="882" y="13678"/>
                </a:cubicBezTo>
                <a:cubicBezTo>
                  <a:pt x="899" y="13711"/>
                  <a:pt x="897" y="13736"/>
                  <a:pt x="877" y="13736"/>
                </a:cubicBezTo>
                <a:cubicBezTo>
                  <a:pt x="861" y="13736"/>
                  <a:pt x="832" y="13719"/>
                  <a:pt x="791" y="13678"/>
                </a:cubicBezTo>
                <a:cubicBezTo>
                  <a:pt x="669" y="13587"/>
                  <a:pt x="669" y="13587"/>
                  <a:pt x="760" y="13587"/>
                </a:cubicBezTo>
                <a:close/>
                <a:moveTo>
                  <a:pt x="57418" y="0"/>
                </a:moveTo>
                <a:cubicBezTo>
                  <a:pt x="57418" y="0"/>
                  <a:pt x="57387" y="30"/>
                  <a:pt x="57387" y="91"/>
                </a:cubicBezTo>
                <a:cubicBezTo>
                  <a:pt x="57387" y="152"/>
                  <a:pt x="57327" y="182"/>
                  <a:pt x="57266" y="182"/>
                </a:cubicBezTo>
                <a:cubicBezTo>
                  <a:pt x="57205" y="182"/>
                  <a:pt x="57144" y="182"/>
                  <a:pt x="57144" y="213"/>
                </a:cubicBezTo>
                <a:cubicBezTo>
                  <a:pt x="57144" y="243"/>
                  <a:pt x="57114" y="243"/>
                  <a:pt x="57053" y="243"/>
                </a:cubicBezTo>
                <a:cubicBezTo>
                  <a:pt x="57023" y="243"/>
                  <a:pt x="56992" y="213"/>
                  <a:pt x="56992" y="152"/>
                </a:cubicBezTo>
                <a:cubicBezTo>
                  <a:pt x="57008" y="106"/>
                  <a:pt x="57015" y="84"/>
                  <a:pt x="57008" y="84"/>
                </a:cubicBezTo>
                <a:lnTo>
                  <a:pt x="57008" y="84"/>
                </a:lnTo>
                <a:cubicBezTo>
                  <a:pt x="57000" y="84"/>
                  <a:pt x="56977" y="106"/>
                  <a:pt x="56932" y="152"/>
                </a:cubicBezTo>
                <a:cubicBezTo>
                  <a:pt x="56889" y="173"/>
                  <a:pt x="56815" y="195"/>
                  <a:pt x="56711" y="195"/>
                </a:cubicBezTo>
                <a:cubicBezTo>
                  <a:pt x="56668" y="195"/>
                  <a:pt x="56620" y="191"/>
                  <a:pt x="56567" y="182"/>
                </a:cubicBezTo>
                <a:cubicBezTo>
                  <a:pt x="56479" y="170"/>
                  <a:pt x="56411" y="162"/>
                  <a:pt x="56361" y="162"/>
                </a:cubicBezTo>
                <a:cubicBezTo>
                  <a:pt x="56289" y="162"/>
                  <a:pt x="56250" y="177"/>
                  <a:pt x="56232" y="213"/>
                </a:cubicBezTo>
                <a:cubicBezTo>
                  <a:pt x="56218" y="255"/>
                  <a:pt x="56139" y="278"/>
                  <a:pt x="56042" y="278"/>
                </a:cubicBezTo>
                <a:cubicBezTo>
                  <a:pt x="55931" y="278"/>
                  <a:pt x="55797" y="248"/>
                  <a:pt x="55716" y="182"/>
                </a:cubicBezTo>
                <a:cubicBezTo>
                  <a:pt x="55618" y="117"/>
                  <a:pt x="55546" y="87"/>
                  <a:pt x="55506" y="87"/>
                </a:cubicBezTo>
                <a:cubicBezTo>
                  <a:pt x="55471" y="87"/>
                  <a:pt x="55458" y="110"/>
                  <a:pt x="55473" y="152"/>
                </a:cubicBezTo>
                <a:cubicBezTo>
                  <a:pt x="55503" y="213"/>
                  <a:pt x="55473" y="213"/>
                  <a:pt x="55442" y="213"/>
                </a:cubicBezTo>
                <a:cubicBezTo>
                  <a:pt x="55430" y="200"/>
                  <a:pt x="55417" y="193"/>
                  <a:pt x="55404" y="193"/>
                </a:cubicBezTo>
                <a:cubicBezTo>
                  <a:pt x="55387" y="193"/>
                  <a:pt x="55369" y="208"/>
                  <a:pt x="55351" y="243"/>
                </a:cubicBezTo>
                <a:cubicBezTo>
                  <a:pt x="55351" y="289"/>
                  <a:pt x="55351" y="312"/>
                  <a:pt x="55321" y="312"/>
                </a:cubicBezTo>
                <a:cubicBezTo>
                  <a:pt x="55290" y="312"/>
                  <a:pt x="55229" y="289"/>
                  <a:pt x="55108" y="243"/>
                </a:cubicBezTo>
                <a:cubicBezTo>
                  <a:pt x="55037" y="208"/>
                  <a:pt x="54986" y="193"/>
                  <a:pt x="54951" y="193"/>
                </a:cubicBezTo>
                <a:cubicBezTo>
                  <a:pt x="54925" y="193"/>
                  <a:pt x="54908" y="200"/>
                  <a:pt x="54895" y="213"/>
                </a:cubicBezTo>
                <a:cubicBezTo>
                  <a:pt x="54875" y="213"/>
                  <a:pt x="54828" y="226"/>
                  <a:pt x="54780" y="226"/>
                </a:cubicBezTo>
                <a:cubicBezTo>
                  <a:pt x="54757" y="226"/>
                  <a:pt x="54733" y="223"/>
                  <a:pt x="54713" y="213"/>
                </a:cubicBezTo>
                <a:cubicBezTo>
                  <a:pt x="54621" y="213"/>
                  <a:pt x="54561" y="243"/>
                  <a:pt x="54561" y="274"/>
                </a:cubicBezTo>
                <a:cubicBezTo>
                  <a:pt x="54530" y="334"/>
                  <a:pt x="54470" y="334"/>
                  <a:pt x="54348" y="334"/>
                </a:cubicBezTo>
                <a:cubicBezTo>
                  <a:pt x="54135" y="289"/>
                  <a:pt x="53983" y="266"/>
                  <a:pt x="53884" y="266"/>
                </a:cubicBezTo>
                <a:cubicBezTo>
                  <a:pt x="53786" y="266"/>
                  <a:pt x="53740" y="289"/>
                  <a:pt x="53740" y="334"/>
                </a:cubicBezTo>
                <a:cubicBezTo>
                  <a:pt x="53719" y="356"/>
                  <a:pt x="53697" y="377"/>
                  <a:pt x="53643" y="377"/>
                </a:cubicBezTo>
                <a:cubicBezTo>
                  <a:pt x="53621" y="377"/>
                  <a:pt x="53593" y="374"/>
                  <a:pt x="53558" y="365"/>
                </a:cubicBezTo>
                <a:cubicBezTo>
                  <a:pt x="53532" y="352"/>
                  <a:pt x="53497" y="345"/>
                  <a:pt x="53457" y="345"/>
                </a:cubicBezTo>
                <a:cubicBezTo>
                  <a:pt x="53401" y="345"/>
                  <a:pt x="53337" y="360"/>
                  <a:pt x="53284" y="395"/>
                </a:cubicBezTo>
                <a:cubicBezTo>
                  <a:pt x="53238" y="410"/>
                  <a:pt x="53200" y="418"/>
                  <a:pt x="53174" y="418"/>
                </a:cubicBezTo>
                <a:cubicBezTo>
                  <a:pt x="53147" y="418"/>
                  <a:pt x="53132" y="410"/>
                  <a:pt x="53132" y="395"/>
                </a:cubicBezTo>
                <a:cubicBezTo>
                  <a:pt x="53132" y="387"/>
                  <a:pt x="53130" y="383"/>
                  <a:pt x="53126" y="383"/>
                </a:cubicBezTo>
                <a:cubicBezTo>
                  <a:pt x="53114" y="383"/>
                  <a:pt x="53085" y="411"/>
                  <a:pt x="53041" y="456"/>
                </a:cubicBezTo>
                <a:cubicBezTo>
                  <a:pt x="52980" y="517"/>
                  <a:pt x="52859" y="547"/>
                  <a:pt x="52767" y="547"/>
                </a:cubicBezTo>
                <a:cubicBezTo>
                  <a:pt x="52676" y="547"/>
                  <a:pt x="52585" y="578"/>
                  <a:pt x="52585" y="608"/>
                </a:cubicBezTo>
                <a:cubicBezTo>
                  <a:pt x="52585" y="629"/>
                  <a:pt x="52570" y="651"/>
                  <a:pt x="52539" y="651"/>
                </a:cubicBezTo>
                <a:cubicBezTo>
                  <a:pt x="52527" y="651"/>
                  <a:pt x="52512" y="647"/>
                  <a:pt x="52494" y="638"/>
                </a:cubicBezTo>
                <a:cubicBezTo>
                  <a:pt x="52463" y="608"/>
                  <a:pt x="52463" y="578"/>
                  <a:pt x="52494" y="578"/>
                </a:cubicBezTo>
                <a:cubicBezTo>
                  <a:pt x="52524" y="547"/>
                  <a:pt x="52494" y="517"/>
                  <a:pt x="52463" y="517"/>
                </a:cubicBezTo>
                <a:cubicBezTo>
                  <a:pt x="52403" y="517"/>
                  <a:pt x="52342" y="517"/>
                  <a:pt x="52311" y="578"/>
                </a:cubicBezTo>
                <a:cubicBezTo>
                  <a:pt x="52296" y="593"/>
                  <a:pt x="52273" y="600"/>
                  <a:pt x="52235" y="600"/>
                </a:cubicBezTo>
                <a:cubicBezTo>
                  <a:pt x="52197" y="600"/>
                  <a:pt x="52144" y="593"/>
                  <a:pt x="52068" y="578"/>
                </a:cubicBezTo>
                <a:cubicBezTo>
                  <a:pt x="51992" y="562"/>
                  <a:pt x="51939" y="555"/>
                  <a:pt x="51905" y="555"/>
                </a:cubicBezTo>
                <a:cubicBezTo>
                  <a:pt x="51871" y="555"/>
                  <a:pt x="51855" y="562"/>
                  <a:pt x="51855" y="578"/>
                </a:cubicBezTo>
                <a:cubicBezTo>
                  <a:pt x="51836" y="636"/>
                  <a:pt x="51753" y="670"/>
                  <a:pt x="51680" y="670"/>
                </a:cubicBezTo>
                <a:cubicBezTo>
                  <a:pt x="51640" y="670"/>
                  <a:pt x="51603" y="660"/>
                  <a:pt x="51582" y="638"/>
                </a:cubicBezTo>
                <a:cubicBezTo>
                  <a:pt x="51552" y="608"/>
                  <a:pt x="51582" y="547"/>
                  <a:pt x="51673" y="517"/>
                </a:cubicBezTo>
                <a:cubicBezTo>
                  <a:pt x="51795" y="486"/>
                  <a:pt x="51795" y="486"/>
                  <a:pt x="51673" y="456"/>
                </a:cubicBezTo>
                <a:cubicBezTo>
                  <a:pt x="51582" y="456"/>
                  <a:pt x="51491" y="456"/>
                  <a:pt x="51460" y="486"/>
                </a:cubicBezTo>
                <a:cubicBezTo>
                  <a:pt x="51440" y="486"/>
                  <a:pt x="51406" y="500"/>
                  <a:pt x="51368" y="500"/>
                </a:cubicBezTo>
                <a:cubicBezTo>
                  <a:pt x="51349" y="500"/>
                  <a:pt x="51329" y="496"/>
                  <a:pt x="51308" y="486"/>
                </a:cubicBezTo>
                <a:cubicBezTo>
                  <a:pt x="51291" y="477"/>
                  <a:pt x="51273" y="474"/>
                  <a:pt x="51256" y="474"/>
                </a:cubicBezTo>
                <a:cubicBezTo>
                  <a:pt x="51215" y="474"/>
                  <a:pt x="51178" y="495"/>
                  <a:pt x="51156" y="517"/>
                </a:cubicBezTo>
                <a:cubicBezTo>
                  <a:pt x="51156" y="538"/>
                  <a:pt x="51111" y="560"/>
                  <a:pt x="51052" y="560"/>
                </a:cubicBezTo>
                <a:cubicBezTo>
                  <a:pt x="51027" y="560"/>
                  <a:pt x="51001" y="556"/>
                  <a:pt x="50974" y="547"/>
                </a:cubicBezTo>
                <a:cubicBezTo>
                  <a:pt x="50913" y="547"/>
                  <a:pt x="50792" y="578"/>
                  <a:pt x="50731" y="608"/>
                </a:cubicBezTo>
                <a:cubicBezTo>
                  <a:pt x="50688" y="629"/>
                  <a:pt x="50630" y="651"/>
                  <a:pt x="50578" y="651"/>
                </a:cubicBezTo>
                <a:cubicBezTo>
                  <a:pt x="50556" y="651"/>
                  <a:pt x="50536" y="647"/>
                  <a:pt x="50518" y="638"/>
                </a:cubicBezTo>
                <a:cubicBezTo>
                  <a:pt x="50457" y="638"/>
                  <a:pt x="50336" y="669"/>
                  <a:pt x="50214" y="699"/>
                </a:cubicBezTo>
                <a:cubicBezTo>
                  <a:pt x="50123" y="760"/>
                  <a:pt x="50032" y="760"/>
                  <a:pt x="49971" y="760"/>
                </a:cubicBezTo>
                <a:cubicBezTo>
                  <a:pt x="49956" y="745"/>
                  <a:pt x="49941" y="737"/>
                  <a:pt x="49929" y="737"/>
                </a:cubicBezTo>
                <a:cubicBezTo>
                  <a:pt x="49918" y="737"/>
                  <a:pt x="49910" y="745"/>
                  <a:pt x="49910" y="760"/>
                </a:cubicBezTo>
                <a:cubicBezTo>
                  <a:pt x="49910" y="775"/>
                  <a:pt x="49895" y="783"/>
                  <a:pt x="49868" y="783"/>
                </a:cubicBezTo>
                <a:cubicBezTo>
                  <a:pt x="49842" y="783"/>
                  <a:pt x="49804" y="775"/>
                  <a:pt x="49758" y="760"/>
                </a:cubicBezTo>
                <a:cubicBezTo>
                  <a:pt x="49742" y="752"/>
                  <a:pt x="49719" y="748"/>
                  <a:pt x="49691" y="748"/>
                </a:cubicBezTo>
                <a:cubicBezTo>
                  <a:pt x="49616" y="748"/>
                  <a:pt x="49505" y="776"/>
                  <a:pt x="49393" y="821"/>
                </a:cubicBezTo>
                <a:cubicBezTo>
                  <a:pt x="49241" y="881"/>
                  <a:pt x="49089" y="912"/>
                  <a:pt x="49029" y="912"/>
                </a:cubicBezTo>
                <a:cubicBezTo>
                  <a:pt x="49011" y="903"/>
                  <a:pt x="48993" y="899"/>
                  <a:pt x="48976" y="899"/>
                </a:cubicBezTo>
                <a:cubicBezTo>
                  <a:pt x="48935" y="899"/>
                  <a:pt x="48898" y="921"/>
                  <a:pt x="48877" y="942"/>
                </a:cubicBezTo>
                <a:cubicBezTo>
                  <a:pt x="48846" y="1003"/>
                  <a:pt x="48269" y="1064"/>
                  <a:pt x="47965" y="1064"/>
                </a:cubicBezTo>
                <a:cubicBezTo>
                  <a:pt x="47904" y="1064"/>
                  <a:pt x="47813" y="1094"/>
                  <a:pt x="47782" y="1125"/>
                </a:cubicBezTo>
                <a:cubicBezTo>
                  <a:pt x="47770" y="1137"/>
                  <a:pt x="47757" y="1145"/>
                  <a:pt x="47745" y="1145"/>
                </a:cubicBezTo>
                <a:cubicBezTo>
                  <a:pt x="47727" y="1145"/>
                  <a:pt x="47709" y="1130"/>
                  <a:pt x="47691" y="1094"/>
                </a:cubicBezTo>
                <a:cubicBezTo>
                  <a:pt x="47679" y="1082"/>
                  <a:pt x="47661" y="1074"/>
                  <a:pt x="47638" y="1074"/>
                </a:cubicBezTo>
                <a:cubicBezTo>
                  <a:pt x="47605" y="1074"/>
                  <a:pt x="47562" y="1089"/>
                  <a:pt x="47509" y="1125"/>
                </a:cubicBezTo>
                <a:cubicBezTo>
                  <a:pt x="47418" y="1155"/>
                  <a:pt x="47266" y="1185"/>
                  <a:pt x="47205" y="1185"/>
                </a:cubicBezTo>
                <a:cubicBezTo>
                  <a:pt x="47114" y="1185"/>
                  <a:pt x="47023" y="1185"/>
                  <a:pt x="46992" y="1246"/>
                </a:cubicBezTo>
                <a:cubicBezTo>
                  <a:pt x="46971" y="1268"/>
                  <a:pt x="46904" y="1289"/>
                  <a:pt x="46823" y="1289"/>
                </a:cubicBezTo>
                <a:cubicBezTo>
                  <a:pt x="46790" y="1289"/>
                  <a:pt x="46754" y="1286"/>
                  <a:pt x="46719" y="1277"/>
                </a:cubicBezTo>
                <a:cubicBezTo>
                  <a:pt x="46597" y="1277"/>
                  <a:pt x="46475" y="1307"/>
                  <a:pt x="46415" y="1337"/>
                </a:cubicBezTo>
                <a:cubicBezTo>
                  <a:pt x="46361" y="1373"/>
                  <a:pt x="46308" y="1388"/>
                  <a:pt x="46248" y="1388"/>
                </a:cubicBezTo>
                <a:cubicBezTo>
                  <a:pt x="46206" y="1388"/>
                  <a:pt x="46161" y="1380"/>
                  <a:pt x="46111" y="1368"/>
                </a:cubicBezTo>
                <a:cubicBezTo>
                  <a:pt x="46060" y="1355"/>
                  <a:pt x="46020" y="1348"/>
                  <a:pt x="45987" y="1348"/>
                </a:cubicBezTo>
                <a:cubicBezTo>
                  <a:pt x="45939" y="1348"/>
                  <a:pt x="45903" y="1363"/>
                  <a:pt x="45868" y="1398"/>
                </a:cubicBezTo>
                <a:cubicBezTo>
                  <a:pt x="45845" y="1443"/>
                  <a:pt x="45790" y="1471"/>
                  <a:pt x="45715" y="1471"/>
                </a:cubicBezTo>
                <a:cubicBezTo>
                  <a:pt x="45687" y="1471"/>
                  <a:pt x="45657" y="1467"/>
                  <a:pt x="45624" y="1459"/>
                </a:cubicBezTo>
                <a:cubicBezTo>
                  <a:pt x="45503" y="1459"/>
                  <a:pt x="45351" y="1459"/>
                  <a:pt x="45290" y="1489"/>
                </a:cubicBezTo>
                <a:cubicBezTo>
                  <a:pt x="45247" y="1511"/>
                  <a:pt x="45189" y="1532"/>
                  <a:pt x="45148" y="1532"/>
                </a:cubicBezTo>
                <a:cubicBezTo>
                  <a:pt x="45131" y="1532"/>
                  <a:pt x="45117" y="1529"/>
                  <a:pt x="45108" y="1520"/>
                </a:cubicBezTo>
                <a:cubicBezTo>
                  <a:pt x="45077" y="1505"/>
                  <a:pt x="45054" y="1497"/>
                  <a:pt x="45035" y="1497"/>
                </a:cubicBezTo>
                <a:cubicBezTo>
                  <a:pt x="45016" y="1497"/>
                  <a:pt x="45001" y="1505"/>
                  <a:pt x="44986" y="1520"/>
                </a:cubicBezTo>
                <a:cubicBezTo>
                  <a:pt x="44956" y="1550"/>
                  <a:pt x="44864" y="1550"/>
                  <a:pt x="44773" y="1550"/>
                </a:cubicBezTo>
                <a:cubicBezTo>
                  <a:pt x="44757" y="1542"/>
                  <a:pt x="44741" y="1538"/>
                  <a:pt x="44725" y="1538"/>
                </a:cubicBezTo>
                <a:cubicBezTo>
                  <a:pt x="44682" y="1538"/>
                  <a:pt x="44644" y="1566"/>
                  <a:pt x="44621" y="1611"/>
                </a:cubicBezTo>
                <a:cubicBezTo>
                  <a:pt x="44621" y="1641"/>
                  <a:pt x="44500" y="1733"/>
                  <a:pt x="44378" y="1793"/>
                </a:cubicBezTo>
                <a:cubicBezTo>
                  <a:pt x="44241" y="1852"/>
                  <a:pt x="44116" y="1886"/>
                  <a:pt x="43979" y="1886"/>
                </a:cubicBezTo>
                <a:cubicBezTo>
                  <a:pt x="43904" y="1886"/>
                  <a:pt x="43826" y="1876"/>
                  <a:pt x="43740" y="1854"/>
                </a:cubicBezTo>
                <a:cubicBezTo>
                  <a:pt x="43679" y="1854"/>
                  <a:pt x="43557" y="1885"/>
                  <a:pt x="43466" y="1915"/>
                </a:cubicBezTo>
                <a:cubicBezTo>
                  <a:pt x="43375" y="1976"/>
                  <a:pt x="43253" y="2006"/>
                  <a:pt x="43193" y="2006"/>
                </a:cubicBezTo>
                <a:cubicBezTo>
                  <a:pt x="43132" y="2006"/>
                  <a:pt x="43010" y="2037"/>
                  <a:pt x="42919" y="2097"/>
                </a:cubicBezTo>
                <a:cubicBezTo>
                  <a:pt x="42828" y="2128"/>
                  <a:pt x="42676" y="2158"/>
                  <a:pt x="42554" y="2158"/>
                </a:cubicBezTo>
                <a:cubicBezTo>
                  <a:pt x="42129" y="2158"/>
                  <a:pt x="41795" y="2188"/>
                  <a:pt x="41764" y="2249"/>
                </a:cubicBezTo>
                <a:cubicBezTo>
                  <a:pt x="41743" y="2271"/>
                  <a:pt x="41691" y="2292"/>
                  <a:pt x="41630" y="2292"/>
                </a:cubicBezTo>
                <a:cubicBezTo>
                  <a:pt x="41605" y="2292"/>
                  <a:pt x="41578" y="2289"/>
                  <a:pt x="41551" y="2280"/>
                </a:cubicBezTo>
                <a:cubicBezTo>
                  <a:pt x="41460" y="2280"/>
                  <a:pt x="41339" y="2280"/>
                  <a:pt x="41278" y="2310"/>
                </a:cubicBezTo>
                <a:cubicBezTo>
                  <a:pt x="41115" y="2392"/>
                  <a:pt x="40734" y="2497"/>
                  <a:pt x="40568" y="2497"/>
                </a:cubicBezTo>
                <a:cubicBezTo>
                  <a:pt x="40548" y="2497"/>
                  <a:pt x="40531" y="2496"/>
                  <a:pt x="40518" y="2492"/>
                </a:cubicBezTo>
                <a:cubicBezTo>
                  <a:pt x="40457" y="2492"/>
                  <a:pt x="40396" y="2492"/>
                  <a:pt x="40366" y="2523"/>
                </a:cubicBezTo>
                <a:cubicBezTo>
                  <a:pt x="40366" y="2584"/>
                  <a:pt x="40001" y="2736"/>
                  <a:pt x="39880" y="2736"/>
                </a:cubicBezTo>
                <a:lnTo>
                  <a:pt x="39667" y="2736"/>
                </a:lnTo>
                <a:cubicBezTo>
                  <a:pt x="39647" y="2746"/>
                  <a:pt x="39623" y="2749"/>
                  <a:pt x="39599" y="2749"/>
                </a:cubicBezTo>
                <a:cubicBezTo>
                  <a:pt x="39552" y="2749"/>
                  <a:pt x="39505" y="2736"/>
                  <a:pt x="39484" y="2736"/>
                </a:cubicBezTo>
                <a:cubicBezTo>
                  <a:pt x="39472" y="2723"/>
                  <a:pt x="39454" y="2716"/>
                  <a:pt x="39431" y="2716"/>
                </a:cubicBezTo>
                <a:cubicBezTo>
                  <a:pt x="39398" y="2716"/>
                  <a:pt x="39355" y="2730"/>
                  <a:pt x="39302" y="2766"/>
                </a:cubicBezTo>
                <a:cubicBezTo>
                  <a:pt x="39241" y="2796"/>
                  <a:pt x="39120" y="2796"/>
                  <a:pt x="39089" y="2796"/>
                </a:cubicBezTo>
                <a:cubicBezTo>
                  <a:pt x="38877" y="2796"/>
                  <a:pt x="38573" y="2857"/>
                  <a:pt x="38542" y="2918"/>
                </a:cubicBezTo>
                <a:cubicBezTo>
                  <a:pt x="38542" y="2918"/>
                  <a:pt x="38451" y="2948"/>
                  <a:pt x="38329" y="2948"/>
                </a:cubicBezTo>
                <a:cubicBezTo>
                  <a:pt x="38177" y="2948"/>
                  <a:pt x="38086" y="2979"/>
                  <a:pt x="38086" y="3040"/>
                </a:cubicBezTo>
                <a:cubicBezTo>
                  <a:pt x="38086" y="3061"/>
                  <a:pt x="38071" y="3083"/>
                  <a:pt x="38062" y="3083"/>
                </a:cubicBezTo>
                <a:cubicBezTo>
                  <a:pt x="38058" y="3083"/>
                  <a:pt x="38056" y="3079"/>
                  <a:pt x="38056" y="3070"/>
                </a:cubicBezTo>
                <a:cubicBezTo>
                  <a:pt x="38035" y="3038"/>
                  <a:pt x="37973" y="3025"/>
                  <a:pt x="37897" y="3025"/>
                </a:cubicBezTo>
                <a:cubicBezTo>
                  <a:pt x="37756" y="3025"/>
                  <a:pt x="37568" y="3071"/>
                  <a:pt x="37509" y="3131"/>
                </a:cubicBezTo>
                <a:cubicBezTo>
                  <a:pt x="37478" y="3192"/>
                  <a:pt x="37418" y="3192"/>
                  <a:pt x="37387" y="3192"/>
                </a:cubicBezTo>
                <a:cubicBezTo>
                  <a:pt x="37365" y="3186"/>
                  <a:pt x="37334" y="3183"/>
                  <a:pt x="37299" y="3183"/>
                </a:cubicBezTo>
                <a:cubicBezTo>
                  <a:pt x="37143" y="3183"/>
                  <a:pt x="36895" y="3233"/>
                  <a:pt x="36870" y="3283"/>
                </a:cubicBezTo>
                <a:cubicBezTo>
                  <a:pt x="36870" y="3283"/>
                  <a:pt x="36718" y="3313"/>
                  <a:pt x="36536" y="3313"/>
                </a:cubicBezTo>
                <a:cubicBezTo>
                  <a:pt x="36495" y="3305"/>
                  <a:pt x="36446" y="3301"/>
                  <a:pt x="36392" y="3301"/>
                </a:cubicBezTo>
                <a:cubicBezTo>
                  <a:pt x="36246" y="3301"/>
                  <a:pt x="36070" y="3329"/>
                  <a:pt x="35959" y="3374"/>
                </a:cubicBezTo>
                <a:cubicBezTo>
                  <a:pt x="35776" y="3404"/>
                  <a:pt x="35624" y="3435"/>
                  <a:pt x="35563" y="3435"/>
                </a:cubicBezTo>
                <a:cubicBezTo>
                  <a:pt x="35503" y="3435"/>
                  <a:pt x="35442" y="3435"/>
                  <a:pt x="35442" y="3465"/>
                </a:cubicBezTo>
                <a:cubicBezTo>
                  <a:pt x="35442" y="3496"/>
                  <a:pt x="35351" y="3526"/>
                  <a:pt x="35229" y="3526"/>
                </a:cubicBezTo>
                <a:cubicBezTo>
                  <a:pt x="35138" y="3526"/>
                  <a:pt x="34925" y="3587"/>
                  <a:pt x="34773" y="3647"/>
                </a:cubicBezTo>
                <a:cubicBezTo>
                  <a:pt x="34621" y="3708"/>
                  <a:pt x="34408" y="3769"/>
                  <a:pt x="34317" y="3769"/>
                </a:cubicBezTo>
                <a:cubicBezTo>
                  <a:pt x="34293" y="3761"/>
                  <a:pt x="34266" y="3757"/>
                  <a:pt x="34240" y="3757"/>
                </a:cubicBezTo>
                <a:cubicBezTo>
                  <a:pt x="34167" y="3757"/>
                  <a:pt x="34096" y="3785"/>
                  <a:pt x="34074" y="3830"/>
                </a:cubicBezTo>
                <a:cubicBezTo>
                  <a:pt x="34013" y="3860"/>
                  <a:pt x="33922" y="3891"/>
                  <a:pt x="33861" y="3891"/>
                </a:cubicBezTo>
                <a:cubicBezTo>
                  <a:pt x="33740" y="3891"/>
                  <a:pt x="33101" y="4043"/>
                  <a:pt x="33071" y="4103"/>
                </a:cubicBezTo>
                <a:cubicBezTo>
                  <a:pt x="33071" y="4103"/>
                  <a:pt x="33041" y="4103"/>
                  <a:pt x="32980" y="4073"/>
                </a:cubicBezTo>
                <a:lnTo>
                  <a:pt x="32767" y="4073"/>
                </a:lnTo>
                <a:cubicBezTo>
                  <a:pt x="32706" y="4103"/>
                  <a:pt x="32585" y="4134"/>
                  <a:pt x="32493" y="4134"/>
                </a:cubicBezTo>
                <a:cubicBezTo>
                  <a:pt x="32402" y="4134"/>
                  <a:pt x="32220" y="4164"/>
                  <a:pt x="32068" y="4195"/>
                </a:cubicBezTo>
                <a:cubicBezTo>
                  <a:pt x="31961" y="4210"/>
                  <a:pt x="31886" y="4217"/>
                  <a:pt x="31829" y="4217"/>
                </a:cubicBezTo>
                <a:cubicBezTo>
                  <a:pt x="31772" y="4217"/>
                  <a:pt x="31734" y="4210"/>
                  <a:pt x="31703" y="4195"/>
                </a:cubicBezTo>
                <a:cubicBezTo>
                  <a:pt x="31680" y="4171"/>
                  <a:pt x="31657" y="4161"/>
                  <a:pt x="31633" y="4161"/>
                </a:cubicBezTo>
                <a:cubicBezTo>
                  <a:pt x="31596" y="4161"/>
                  <a:pt x="31558" y="4187"/>
                  <a:pt x="31521" y="4225"/>
                </a:cubicBezTo>
                <a:cubicBezTo>
                  <a:pt x="31430" y="4255"/>
                  <a:pt x="31308" y="4286"/>
                  <a:pt x="31095" y="4286"/>
                </a:cubicBezTo>
                <a:cubicBezTo>
                  <a:pt x="31019" y="4271"/>
                  <a:pt x="30943" y="4263"/>
                  <a:pt x="30879" y="4263"/>
                </a:cubicBezTo>
                <a:cubicBezTo>
                  <a:pt x="30814" y="4263"/>
                  <a:pt x="30761" y="4271"/>
                  <a:pt x="30730" y="4286"/>
                </a:cubicBezTo>
                <a:cubicBezTo>
                  <a:pt x="30670" y="4316"/>
                  <a:pt x="30578" y="4347"/>
                  <a:pt x="30518" y="4377"/>
                </a:cubicBezTo>
                <a:cubicBezTo>
                  <a:pt x="30477" y="4377"/>
                  <a:pt x="30410" y="4390"/>
                  <a:pt x="30342" y="4390"/>
                </a:cubicBezTo>
                <a:cubicBezTo>
                  <a:pt x="30308" y="4390"/>
                  <a:pt x="30275" y="4387"/>
                  <a:pt x="30244" y="4377"/>
                </a:cubicBezTo>
                <a:cubicBezTo>
                  <a:pt x="30183" y="4377"/>
                  <a:pt x="29971" y="4407"/>
                  <a:pt x="29788" y="4438"/>
                </a:cubicBezTo>
                <a:cubicBezTo>
                  <a:pt x="29606" y="4499"/>
                  <a:pt x="29302" y="4559"/>
                  <a:pt x="29119" y="4590"/>
                </a:cubicBezTo>
                <a:cubicBezTo>
                  <a:pt x="28937" y="4620"/>
                  <a:pt x="28755" y="4681"/>
                  <a:pt x="28724" y="4681"/>
                </a:cubicBezTo>
                <a:cubicBezTo>
                  <a:pt x="28724" y="4696"/>
                  <a:pt x="28717" y="4704"/>
                  <a:pt x="28702" y="4704"/>
                </a:cubicBezTo>
                <a:cubicBezTo>
                  <a:pt x="28686" y="4704"/>
                  <a:pt x="28664" y="4696"/>
                  <a:pt x="28633" y="4681"/>
                </a:cubicBezTo>
                <a:cubicBezTo>
                  <a:pt x="28603" y="4681"/>
                  <a:pt x="28481" y="4681"/>
                  <a:pt x="28329" y="4742"/>
                </a:cubicBezTo>
                <a:cubicBezTo>
                  <a:pt x="28218" y="4786"/>
                  <a:pt x="28107" y="4814"/>
                  <a:pt x="28031" y="4814"/>
                </a:cubicBezTo>
                <a:cubicBezTo>
                  <a:pt x="28004" y="4814"/>
                  <a:pt x="27981" y="4811"/>
                  <a:pt x="27964" y="4803"/>
                </a:cubicBezTo>
                <a:cubicBezTo>
                  <a:pt x="27904" y="4803"/>
                  <a:pt x="27752" y="4803"/>
                  <a:pt x="27600" y="4863"/>
                </a:cubicBezTo>
                <a:cubicBezTo>
                  <a:pt x="27444" y="4908"/>
                  <a:pt x="27337" y="4936"/>
                  <a:pt x="27207" y="4936"/>
                </a:cubicBezTo>
                <a:cubicBezTo>
                  <a:pt x="27160" y="4936"/>
                  <a:pt x="27110" y="4932"/>
                  <a:pt x="27053" y="4924"/>
                </a:cubicBezTo>
                <a:cubicBezTo>
                  <a:pt x="27022" y="4924"/>
                  <a:pt x="26992" y="4954"/>
                  <a:pt x="26992" y="4985"/>
                </a:cubicBezTo>
                <a:cubicBezTo>
                  <a:pt x="26992" y="5015"/>
                  <a:pt x="26901" y="5046"/>
                  <a:pt x="26809" y="5046"/>
                </a:cubicBezTo>
                <a:cubicBezTo>
                  <a:pt x="26749" y="5046"/>
                  <a:pt x="26566" y="5046"/>
                  <a:pt x="26414" y="5076"/>
                </a:cubicBezTo>
                <a:cubicBezTo>
                  <a:pt x="26338" y="5091"/>
                  <a:pt x="26262" y="5099"/>
                  <a:pt x="26198" y="5099"/>
                </a:cubicBezTo>
                <a:cubicBezTo>
                  <a:pt x="26133" y="5099"/>
                  <a:pt x="26080" y="5091"/>
                  <a:pt x="26050" y="5076"/>
                </a:cubicBezTo>
                <a:cubicBezTo>
                  <a:pt x="25989" y="5076"/>
                  <a:pt x="25928" y="5076"/>
                  <a:pt x="25898" y="5106"/>
                </a:cubicBezTo>
                <a:cubicBezTo>
                  <a:pt x="25898" y="5128"/>
                  <a:pt x="25852" y="5149"/>
                  <a:pt x="25793" y="5149"/>
                </a:cubicBezTo>
                <a:cubicBezTo>
                  <a:pt x="25769" y="5149"/>
                  <a:pt x="25742" y="5146"/>
                  <a:pt x="25715" y="5137"/>
                </a:cubicBezTo>
                <a:cubicBezTo>
                  <a:pt x="25624" y="5137"/>
                  <a:pt x="25533" y="5167"/>
                  <a:pt x="25472" y="5228"/>
                </a:cubicBezTo>
                <a:cubicBezTo>
                  <a:pt x="25429" y="5250"/>
                  <a:pt x="25356" y="5271"/>
                  <a:pt x="25273" y="5271"/>
                </a:cubicBezTo>
                <a:cubicBezTo>
                  <a:pt x="25239" y="5271"/>
                  <a:pt x="25204" y="5267"/>
                  <a:pt x="25168" y="5258"/>
                </a:cubicBezTo>
                <a:cubicBezTo>
                  <a:pt x="25046" y="5258"/>
                  <a:pt x="24894" y="5258"/>
                  <a:pt x="24834" y="5289"/>
                </a:cubicBezTo>
                <a:cubicBezTo>
                  <a:pt x="24740" y="5336"/>
                  <a:pt x="24110" y="5400"/>
                  <a:pt x="23808" y="5400"/>
                </a:cubicBezTo>
                <a:cubicBezTo>
                  <a:pt x="23717" y="5400"/>
                  <a:pt x="23655" y="5394"/>
                  <a:pt x="23648" y="5380"/>
                </a:cubicBezTo>
                <a:cubicBezTo>
                  <a:pt x="23618" y="5380"/>
                  <a:pt x="23557" y="5380"/>
                  <a:pt x="23496" y="5441"/>
                </a:cubicBezTo>
                <a:cubicBezTo>
                  <a:pt x="23405" y="5471"/>
                  <a:pt x="23162" y="5532"/>
                  <a:pt x="22828" y="5532"/>
                </a:cubicBezTo>
                <a:cubicBezTo>
                  <a:pt x="22554" y="5532"/>
                  <a:pt x="22250" y="5562"/>
                  <a:pt x="22220" y="5593"/>
                </a:cubicBezTo>
                <a:cubicBezTo>
                  <a:pt x="22159" y="5623"/>
                  <a:pt x="22037" y="5654"/>
                  <a:pt x="21916" y="5654"/>
                </a:cubicBezTo>
                <a:cubicBezTo>
                  <a:pt x="21794" y="5654"/>
                  <a:pt x="21673" y="5654"/>
                  <a:pt x="21642" y="5684"/>
                </a:cubicBezTo>
                <a:cubicBezTo>
                  <a:pt x="21614" y="5712"/>
                  <a:pt x="20938" y="5870"/>
                  <a:pt x="20763" y="5870"/>
                </a:cubicBezTo>
                <a:cubicBezTo>
                  <a:pt x="20748" y="5870"/>
                  <a:pt x="20737" y="5869"/>
                  <a:pt x="20730" y="5866"/>
                </a:cubicBezTo>
                <a:cubicBezTo>
                  <a:pt x="20700" y="5866"/>
                  <a:pt x="20609" y="5897"/>
                  <a:pt x="20548" y="5927"/>
                </a:cubicBezTo>
                <a:cubicBezTo>
                  <a:pt x="20503" y="5972"/>
                  <a:pt x="20459" y="6000"/>
                  <a:pt x="20414" y="6000"/>
                </a:cubicBezTo>
                <a:cubicBezTo>
                  <a:pt x="20398" y="6000"/>
                  <a:pt x="20382" y="5996"/>
                  <a:pt x="20366" y="5988"/>
                </a:cubicBezTo>
                <a:cubicBezTo>
                  <a:pt x="20335" y="5988"/>
                  <a:pt x="20244" y="6018"/>
                  <a:pt x="20153" y="6079"/>
                </a:cubicBezTo>
                <a:cubicBezTo>
                  <a:pt x="20067" y="6101"/>
                  <a:pt x="19996" y="6122"/>
                  <a:pt x="19951" y="6122"/>
                </a:cubicBezTo>
                <a:cubicBezTo>
                  <a:pt x="19933" y="6122"/>
                  <a:pt x="19918" y="6118"/>
                  <a:pt x="19910" y="6110"/>
                </a:cubicBezTo>
                <a:cubicBezTo>
                  <a:pt x="19894" y="6094"/>
                  <a:pt x="19872" y="6087"/>
                  <a:pt x="19849" y="6087"/>
                </a:cubicBezTo>
                <a:cubicBezTo>
                  <a:pt x="19826" y="6087"/>
                  <a:pt x="19803" y="6094"/>
                  <a:pt x="19788" y="6110"/>
                </a:cubicBezTo>
                <a:cubicBezTo>
                  <a:pt x="19758" y="6140"/>
                  <a:pt x="19636" y="6140"/>
                  <a:pt x="19545" y="6140"/>
                </a:cubicBezTo>
                <a:cubicBezTo>
                  <a:pt x="19512" y="6132"/>
                  <a:pt x="19478" y="6128"/>
                  <a:pt x="19442" y="6128"/>
                </a:cubicBezTo>
                <a:cubicBezTo>
                  <a:pt x="19344" y="6128"/>
                  <a:pt x="19239" y="6156"/>
                  <a:pt x="19150" y="6201"/>
                </a:cubicBezTo>
                <a:cubicBezTo>
                  <a:pt x="19061" y="6245"/>
                  <a:pt x="18972" y="6273"/>
                  <a:pt x="18895" y="6273"/>
                </a:cubicBezTo>
                <a:cubicBezTo>
                  <a:pt x="18866" y="6273"/>
                  <a:pt x="18840" y="6270"/>
                  <a:pt x="18815" y="6262"/>
                </a:cubicBezTo>
                <a:cubicBezTo>
                  <a:pt x="18734" y="6238"/>
                  <a:pt x="18617" y="6228"/>
                  <a:pt x="18506" y="6228"/>
                </a:cubicBezTo>
                <a:cubicBezTo>
                  <a:pt x="18325" y="6228"/>
                  <a:pt x="18158" y="6254"/>
                  <a:pt x="18177" y="6292"/>
                </a:cubicBezTo>
                <a:cubicBezTo>
                  <a:pt x="18177" y="6309"/>
                  <a:pt x="18126" y="6327"/>
                  <a:pt x="18048" y="6327"/>
                </a:cubicBezTo>
                <a:cubicBezTo>
                  <a:pt x="17991" y="6327"/>
                  <a:pt x="17920" y="6318"/>
                  <a:pt x="17843" y="6292"/>
                </a:cubicBezTo>
                <a:cubicBezTo>
                  <a:pt x="17820" y="6286"/>
                  <a:pt x="17795" y="6284"/>
                  <a:pt x="17768" y="6284"/>
                </a:cubicBezTo>
                <a:cubicBezTo>
                  <a:pt x="17650" y="6284"/>
                  <a:pt x="17508" y="6333"/>
                  <a:pt x="17508" y="6383"/>
                </a:cubicBezTo>
                <a:cubicBezTo>
                  <a:pt x="17490" y="6421"/>
                  <a:pt x="17424" y="6447"/>
                  <a:pt x="17334" y="6447"/>
                </a:cubicBezTo>
                <a:cubicBezTo>
                  <a:pt x="17278" y="6447"/>
                  <a:pt x="17213" y="6437"/>
                  <a:pt x="17144" y="6413"/>
                </a:cubicBezTo>
                <a:cubicBezTo>
                  <a:pt x="17106" y="6401"/>
                  <a:pt x="17063" y="6394"/>
                  <a:pt x="17019" y="6394"/>
                </a:cubicBezTo>
                <a:cubicBezTo>
                  <a:pt x="16957" y="6394"/>
                  <a:pt x="16893" y="6408"/>
                  <a:pt x="16840" y="6444"/>
                </a:cubicBezTo>
                <a:cubicBezTo>
                  <a:pt x="16794" y="6459"/>
                  <a:pt x="16756" y="6467"/>
                  <a:pt x="16729" y="6467"/>
                </a:cubicBezTo>
                <a:cubicBezTo>
                  <a:pt x="16703" y="6467"/>
                  <a:pt x="16688" y="6459"/>
                  <a:pt x="16688" y="6444"/>
                </a:cubicBezTo>
                <a:lnTo>
                  <a:pt x="16627" y="6444"/>
                </a:lnTo>
                <a:cubicBezTo>
                  <a:pt x="16596" y="6474"/>
                  <a:pt x="16414" y="6505"/>
                  <a:pt x="16262" y="6505"/>
                </a:cubicBezTo>
                <a:cubicBezTo>
                  <a:pt x="16080" y="6535"/>
                  <a:pt x="15928" y="6565"/>
                  <a:pt x="15928" y="6565"/>
                </a:cubicBezTo>
                <a:cubicBezTo>
                  <a:pt x="15928" y="6596"/>
                  <a:pt x="15867" y="6596"/>
                  <a:pt x="15837" y="6596"/>
                </a:cubicBezTo>
                <a:cubicBezTo>
                  <a:pt x="15819" y="6587"/>
                  <a:pt x="15801" y="6583"/>
                  <a:pt x="15784" y="6583"/>
                </a:cubicBezTo>
                <a:cubicBezTo>
                  <a:pt x="15743" y="6583"/>
                  <a:pt x="15706" y="6605"/>
                  <a:pt x="15685" y="6626"/>
                </a:cubicBezTo>
                <a:cubicBezTo>
                  <a:pt x="15654" y="6687"/>
                  <a:pt x="15654" y="6748"/>
                  <a:pt x="15715" y="6748"/>
                </a:cubicBezTo>
                <a:cubicBezTo>
                  <a:pt x="15745" y="6748"/>
                  <a:pt x="15624" y="6778"/>
                  <a:pt x="15441" y="6809"/>
                </a:cubicBezTo>
                <a:cubicBezTo>
                  <a:pt x="15335" y="6844"/>
                  <a:pt x="15238" y="6859"/>
                  <a:pt x="15171" y="6859"/>
                </a:cubicBezTo>
                <a:cubicBezTo>
                  <a:pt x="15123" y="6859"/>
                  <a:pt x="15089" y="6852"/>
                  <a:pt x="15077" y="6839"/>
                </a:cubicBezTo>
                <a:cubicBezTo>
                  <a:pt x="15061" y="6809"/>
                  <a:pt x="14932" y="6793"/>
                  <a:pt x="14796" y="6793"/>
                </a:cubicBezTo>
                <a:cubicBezTo>
                  <a:pt x="14659" y="6793"/>
                  <a:pt x="14514" y="6809"/>
                  <a:pt x="14469" y="6839"/>
                </a:cubicBezTo>
                <a:cubicBezTo>
                  <a:pt x="14454" y="6854"/>
                  <a:pt x="14431" y="6862"/>
                  <a:pt x="14404" y="6862"/>
                </a:cubicBezTo>
                <a:cubicBezTo>
                  <a:pt x="14378" y="6862"/>
                  <a:pt x="14347" y="6854"/>
                  <a:pt x="14317" y="6839"/>
                </a:cubicBezTo>
                <a:cubicBezTo>
                  <a:pt x="14286" y="6824"/>
                  <a:pt x="14248" y="6816"/>
                  <a:pt x="14218" y="6816"/>
                </a:cubicBezTo>
                <a:cubicBezTo>
                  <a:pt x="14188" y="6816"/>
                  <a:pt x="14165" y="6824"/>
                  <a:pt x="14165" y="6839"/>
                </a:cubicBezTo>
                <a:cubicBezTo>
                  <a:pt x="14143" y="6861"/>
                  <a:pt x="14076" y="6882"/>
                  <a:pt x="13996" y="6882"/>
                </a:cubicBezTo>
                <a:cubicBezTo>
                  <a:pt x="13962" y="6882"/>
                  <a:pt x="13927" y="6878"/>
                  <a:pt x="13891" y="6869"/>
                </a:cubicBezTo>
                <a:cubicBezTo>
                  <a:pt x="13856" y="6861"/>
                  <a:pt x="13820" y="6857"/>
                  <a:pt x="13786" y="6857"/>
                </a:cubicBezTo>
                <a:cubicBezTo>
                  <a:pt x="13704" y="6857"/>
                  <a:pt x="13630" y="6878"/>
                  <a:pt x="13587" y="6900"/>
                </a:cubicBezTo>
                <a:cubicBezTo>
                  <a:pt x="13560" y="6927"/>
                  <a:pt x="13539" y="6942"/>
                  <a:pt x="13521" y="6942"/>
                </a:cubicBezTo>
                <a:cubicBezTo>
                  <a:pt x="13499" y="6942"/>
                  <a:pt x="13482" y="6920"/>
                  <a:pt x="13466" y="6869"/>
                </a:cubicBezTo>
                <a:cubicBezTo>
                  <a:pt x="13444" y="6848"/>
                  <a:pt x="13426" y="6838"/>
                  <a:pt x="13413" y="6838"/>
                </a:cubicBezTo>
                <a:cubicBezTo>
                  <a:pt x="13387" y="6838"/>
                  <a:pt x="13375" y="6871"/>
                  <a:pt x="13375" y="6930"/>
                </a:cubicBezTo>
                <a:cubicBezTo>
                  <a:pt x="13375" y="6968"/>
                  <a:pt x="13363" y="6994"/>
                  <a:pt x="13347" y="6994"/>
                </a:cubicBezTo>
                <a:cubicBezTo>
                  <a:pt x="13337" y="6994"/>
                  <a:pt x="13325" y="6984"/>
                  <a:pt x="13314" y="6961"/>
                </a:cubicBezTo>
                <a:cubicBezTo>
                  <a:pt x="13283" y="6930"/>
                  <a:pt x="13223" y="6930"/>
                  <a:pt x="13162" y="6930"/>
                </a:cubicBezTo>
                <a:cubicBezTo>
                  <a:pt x="13101" y="6961"/>
                  <a:pt x="12949" y="6961"/>
                  <a:pt x="12858" y="6961"/>
                </a:cubicBezTo>
                <a:cubicBezTo>
                  <a:pt x="12812" y="6945"/>
                  <a:pt x="12774" y="6938"/>
                  <a:pt x="12748" y="6938"/>
                </a:cubicBezTo>
                <a:cubicBezTo>
                  <a:pt x="12721" y="6938"/>
                  <a:pt x="12706" y="6945"/>
                  <a:pt x="12706" y="6961"/>
                </a:cubicBezTo>
                <a:cubicBezTo>
                  <a:pt x="12706" y="6991"/>
                  <a:pt x="12615" y="7021"/>
                  <a:pt x="12523" y="7021"/>
                </a:cubicBezTo>
                <a:cubicBezTo>
                  <a:pt x="12402" y="7021"/>
                  <a:pt x="12311" y="7052"/>
                  <a:pt x="12311" y="7082"/>
                </a:cubicBezTo>
                <a:cubicBezTo>
                  <a:pt x="12311" y="7113"/>
                  <a:pt x="12280" y="7113"/>
                  <a:pt x="12189" y="7113"/>
                </a:cubicBezTo>
                <a:cubicBezTo>
                  <a:pt x="12178" y="7107"/>
                  <a:pt x="12168" y="7105"/>
                  <a:pt x="12159" y="7105"/>
                </a:cubicBezTo>
                <a:cubicBezTo>
                  <a:pt x="12117" y="7105"/>
                  <a:pt x="12092" y="7154"/>
                  <a:pt x="12068" y="7204"/>
                </a:cubicBezTo>
                <a:lnTo>
                  <a:pt x="12068" y="7295"/>
                </a:lnTo>
                <a:lnTo>
                  <a:pt x="12007" y="7173"/>
                </a:lnTo>
                <a:cubicBezTo>
                  <a:pt x="11968" y="7116"/>
                  <a:pt x="11954" y="7094"/>
                  <a:pt x="11918" y="7094"/>
                </a:cubicBezTo>
                <a:cubicBezTo>
                  <a:pt x="11897" y="7094"/>
                  <a:pt x="11869" y="7101"/>
                  <a:pt x="11824" y="7113"/>
                </a:cubicBezTo>
                <a:cubicBezTo>
                  <a:pt x="11733" y="7143"/>
                  <a:pt x="11642" y="7173"/>
                  <a:pt x="11612" y="7204"/>
                </a:cubicBezTo>
                <a:cubicBezTo>
                  <a:pt x="11581" y="7219"/>
                  <a:pt x="11520" y="7227"/>
                  <a:pt x="11429" y="7227"/>
                </a:cubicBezTo>
                <a:cubicBezTo>
                  <a:pt x="11338" y="7227"/>
                  <a:pt x="11216" y="7219"/>
                  <a:pt x="11064" y="7204"/>
                </a:cubicBezTo>
                <a:cubicBezTo>
                  <a:pt x="10912" y="7204"/>
                  <a:pt x="10821" y="7204"/>
                  <a:pt x="10821" y="7265"/>
                </a:cubicBezTo>
                <a:cubicBezTo>
                  <a:pt x="10821" y="7295"/>
                  <a:pt x="10760" y="7295"/>
                  <a:pt x="10730" y="7295"/>
                </a:cubicBezTo>
                <a:cubicBezTo>
                  <a:pt x="10717" y="7292"/>
                  <a:pt x="10702" y="7290"/>
                  <a:pt x="10687" y="7290"/>
                </a:cubicBezTo>
                <a:cubicBezTo>
                  <a:pt x="10561" y="7290"/>
                  <a:pt x="10376" y="7391"/>
                  <a:pt x="10425" y="7445"/>
                </a:cubicBezTo>
                <a:lnTo>
                  <a:pt x="10425" y="7445"/>
                </a:lnTo>
                <a:cubicBezTo>
                  <a:pt x="10406" y="7443"/>
                  <a:pt x="10361" y="7435"/>
                  <a:pt x="10305" y="7417"/>
                </a:cubicBezTo>
                <a:cubicBezTo>
                  <a:pt x="10244" y="7401"/>
                  <a:pt x="10191" y="7394"/>
                  <a:pt x="10137" y="7394"/>
                </a:cubicBezTo>
                <a:cubicBezTo>
                  <a:pt x="10084" y="7394"/>
                  <a:pt x="10031" y="7401"/>
                  <a:pt x="9970" y="7417"/>
                </a:cubicBezTo>
                <a:cubicBezTo>
                  <a:pt x="9917" y="7452"/>
                  <a:pt x="9884" y="7467"/>
                  <a:pt x="9866" y="7467"/>
                </a:cubicBezTo>
                <a:cubicBezTo>
                  <a:pt x="9854" y="7467"/>
                  <a:pt x="9849" y="7460"/>
                  <a:pt x="9849" y="7447"/>
                </a:cubicBezTo>
                <a:cubicBezTo>
                  <a:pt x="9849" y="7388"/>
                  <a:pt x="9709" y="7355"/>
                  <a:pt x="9594" y="7355"/>
                </a:cubicBezTo>
                <a:cubicBezTo>
                  <a:pt x="9531" y="7355"/>
                  <a:pt x="9475" y="7365"/>
                  <a:pt x="9453" y="7386"/>
                </a:cubicBezTo>
                <a:cubicBezTo>
                  <a:pt x="9453" y="7417"/>
                  <a:pt x="9301" y="7417"/>
                  <a:pt x="9150" y="7417"/>
                </a:cubicBezTo>
                <a:cubicBezTo>
                  <a:pt x="9052" y="7408"/>
                  <a:pt x="8946" y="7404"/>
                  <a:pt x="8851" y="7404"/>
                </a:cubicBezTo>
                <a:cubicBezTo>
                  <a:pt x="8621" y="7404"/>
                  <a:pt x="8452" y="7425"/>
                  <a:pt x="8602" y="7447"/>
                </a:cubicBezTo>
                <a:cubicBezTo>
                  <a:pt x="8694" y="7477"/>
                  <a:pt x="8724" y="7508"/>
                  <a:pt x="8724" y="7569"/>
                </a:cubicBezTo>
                <a:cubicBezTo>
                  <a:pt x="8724" y="7629"/>
                  <a:pt x="8754" y="7690"/>
                  <a:pt x="8785" y="7690"/>
                </a:cubicBezTo>
                <a:cubicBezTo>
                  <a:pt x="8815" y="7705"/>
                  <a:pt x="8815" y="7713"/>
                  <a:pt x="8789" y="7713"/>
                </a:cubicBezTo>
                <a:cubicBezTo>
                  <a:pt x="8762" y="7713"/>
                  <a:pt x="8709" y="7705"/>
                  <a:pt x="8633" y="7690"/>
                </a:cubicBezTo>
                <a:cubicBezTo>
                  <a:pt x="8481" y="7660"/>
                  <a:pt x="8420" y="7629"/>
                  <a:pt x="8420" y="7569"/>
                </a:cubicBezTo>
                <a:cubicBezTo>
                  <a:pt x="8420" y="7508"/>
                  <a:pt x="8359" y="7477"/>
                  <a:pt x="8207" y="7477"/>
                </a:cubicBezTo>
                <a:cubicBezTo>
                  <a:pt x="8158" y="7469"/>
                  <a:pt x="8120" y="7465"/>
                  <a:pt x="8092" y="7465"/>
                </a:cubicBezTo>
                <a:cubicBezTo>
                  <a:pt x="8013" y="7465"/>
                  <a:pt x="8003" y="7494"/>
                  <a:pt x="8025" y="7538"/>
                </a:cubicBezTo>
                <a:cubicBezTo>
                  <a:pt x="8025" y="7599"/>
                  <a:pt x="7994" y="7660"/>
                  <a:pt x="7934" y="7690"/>
                </a:cubicBezTo>
                <a:cubicBezTo>
                  <a:pt x="7891" y="7712"/>
                  <a:pt x="7848" y="7733"/>
                  <a:pt x="7826" y="7733"/>
                </a:cubicBezTo>
                <a:cubicBezTo>
                  <a:pt x="7817" y="7733"/>
                  <a:pt x="7812" y="7729"/>
                  <a:pt x="7812" y="7721"/>
                </a:cubicBezTo>
                <a:cubicBezTo>
                  <a:pt x="7812" y="7712"/>
                  <a:pt x="7804" y="7708"/>
                  <a:pt x="7790" y="7708"/>
                </a:cubicBezTo>
                <a:cubicBezTo>
                  <a:pt x="7756" y="7708"/>
                  <a:pt x="7685" y="7729"/>
                  <a:pt x="7599" y="7751"/>
                </a:cubicBezTo>
                <a:cubicBezTo>
                  <a:pt x="7478" y="7781"/>
                  <a:pt x="7356" y="7812"/>
                  <a:pt x="7356" y="7842"/>
                </a:cubicBezTo>
                <a:cubicBezTo>
                  <a:pt x="7356" y="7872"/>
                  <a:pt x="7379" y="7888"/>
                  <a:pt x="7421" y="7888"/>
                </a:cubicBezTo>
                <a:cubicBezTo>
                  <a:pt x="7463" y="7888"/>
                  <a:pt x="7523" y="7872"/>
                  <a:pt x="7599" y="7842"/>
                </a:cubicBezTo>
                <a:cubicBezTo>
                  <a:pt x="7642" y="7821"/>
                  <a:pt x="7701" y="7799"/>
                  <a:pt x="7742" y="7799"/>
                </a:cubicBezTo>
                <a:cubicBezTo>
                  <a:pt x="7759" y="7799"/>
                  <a:pt x="7773" y="7803"/>
                  <a:pt x="7782" y="7812"/>
                </a:cubicBezTo>
                <a:cubicBezTo>
                  <a:pt x="7836" y="7866"/>
                  <a:pt x="7697" y="7968"/>
                  <a:pt x="7537" y="7968"/>
                </a:cubicBezTo>
                <a:cubicBezTo>
                  <a:pt x="7517" y="7968"/>
                  <a:pt x="7497" y="7967"/>
                  <a:pt x="7478" y="7964"/>
                </a:cubicBezTo>
                <a:cubicBezTo>
                  <a:pt x="7387" y="7964"/>
                  <a:pt x="7295" y="7994"/>
                  <a:pt x="7265" y="7994"/>
                </a:cubicBezTo>
                <a:cubicBezTo>
                  <a:pt x="7250" y="8009"/>
                  <a:pt x="7219" y="8017"/>
                  <a:pt x="7181" y="8017"/>
                </a:cubicBezTo>
                <a:cubicBezTo>
                  <a:pt x="7143" y="8017"/>
                  <a:pt x="7098" y="8009"/>
                  <a:pt x="7052" y="7994"/>
                </a:cubicBezTo>
                <a:cubicBezTo>
                  <a:pt x="7002" y="7981"/>
                  <a:pt x="6972" y="7974"/>
                  <a:pt x="6962" y="7974"/>
                </a:cubicBezTo>
                <a:cubicBezTo>
                  <a:pt x="6946" y="7974"/>
                  <a:pt x="6968" y="7989"/>
                  <a:pt x="7022" y="8024"/>
                </a:cubicBezTo>
                <a:cubicBezTo>
                  <a:pt x="7083" y="8116"/>
                  <a:pt x="7083" y="8116"/>
                  <a:pt x="6991" y="8146"/>
                </a:cubicBezTo>
                <a:cubicBezTo>
                  <a:pt x="6900" y="8146"/>
                  <a:pt x="6870" y="8116"/>
                  <a:pt x="6870" y="8055"/>
                </a:cubicBezTo>
                <a:cubicBezTo>
                  <a:pt x="6892" y="7968"/>
                  <a:pt x="6773" y="7896"/>
                  <a:pt x="6670" y="7896"/>
                </a:cubicBezTo>
                <a:cubicBezTo>
                  <a:pt x="6630" y="7896"/>
                  <a:pt x="6592" y="7907"/>
                  <a:pt x="6566" y="7933"/>
                </a:cubicBezTo>
                <a:cubicBezTo>
                  <a:pt x="6535" y="7933"/>
                  <a:pt x="6566" y="7964"/>
                  <a:pt x="6657" y="7994"/>
                </a:cubicBezTo>
                <a:cubicBezTo>
                  <a:pt x="6748" y="7994"/>
                  <a:pt x="6809" y="8024"/>
                  <a:pt x="6809" y="8055"/>
                </a:cubicBezTo>
                <a:cubicBezTo>
                  <a:pt x="6809" y="8085"/>
                  <a:pt x="6809" y="8176"/>
                  <a:pt x="6839" y="8237"/>
                </a:cubicBezTo>
                <a:cubicBezTo>
                  <a:pt x="6839" y="8298"/>
                  <a:pt x="6809" y="8328"/>
                  <a:pt x="6657" y="8359"/>
                </a:cubicBezTo>
                <a:cubicBezTo>
                  <a:pt x="6535" y="8389"/>
                  <a:pt x="6475" y="8420"/>
                  <a:pt x="6505" y="8480"/>
                </a:cubicBezTo>
                <a:cubicBezTo>
                  <a:pt x="6520" y="8526"/>
                  <a:pt x="6497" y="8549"/>
                  <a:pt x="6459" y="8549"/>
                </a:cubicBezTo>
                <a:cubicBezTo>
                  <a:pt x="6422" y="8549"/>
                  <a:pt x="6368" y="8526"/>
                  <a:pt x="6323" y="8480"/>
                </a:cubicBezTo>
                <a:cubicBezTo>
                  <a:pt x="6311" y="8457"/>
                  <a:pt x="6295" y="8447"/>
                  <a:pt x="6275" y="8447"/>
                </a:cubicBezTo>
                <a:cubicBezTo>
                  <a:pt x="6241" y="8447"/>
                  <a:pt x="6197" y="8473"/>
                  <a:pt x="6140" y="8511"/>
                </a:cubicBezTo>
                <a:cubicBezTo>
                  <a:pt x="6019" y="8572"/>
                  <a:pt x="6019" y="8602"/>
                  <a:pt x="6110" y="8663"/>
                </a:cubicBezTo>
                <a:cubicBezTo>
                  <a:pt x="6171" y="8693"/>
                  <a:pt x="6323" y="8724"/>
                  <a:pt x="6505" y="8724"/>
                </a:cubicBezTo>
                <a:cubicBezTo>
                  <a:pt x="6809" y="8754"/>
                  <a:pt x="6900" y="8845"/>
                  <a:pt x="6596" y="8876"/>
                </a:cubicBezTo>
                <a:cubicBezTo>
                  <a:pt x="6505" y="8876"/>
                  <a:pt x="6323" y="8906"/>
                  <a:pt x="6201" y="8967"/>
                </a:cubicBezTo>
                <a:cubicBezTo>
                  <a:pt x="6049" y="9028"/>
                  <a:pt x="6019" y="9088"/>
                  <a:pt x="6049" y="9179"/>
                </a:cubicBezTo>
                <a:cubicBezTo>
                  <a:pt x="6071" y="9224"/>
                  <a:pt x="6094" y="9252"/>
                  <a:pt x="6116" y="9252"/>
                </a:cubicBezTo>
                <a:cubicBezTo>
                  <a:pt x="6124" y="9252"/>
                  <a:pt x="6132" y="9248"/>
                  <a:pt x="6140" y="9240"/>
                </a:cubicBezTo>
                <a:cubicBezTo>
                  <a:pt x="6140" y="9202"/>
                  <a:pt x="6167" y="9185"/>
                  <a:pt x="6196" y="9185"/>
                </a:cubicBezTo>
                <a:cubicBezTo>
                  <a:pt x="6236" y="9185"/>
                  <a:pt x="6280" y="9218"/>
                  <a:pt x="6262" y="9271"/>
                </a:cubicBezTo>
                <a:cubicBezTo>
                  <a:pt x="6262" y="9324"/>
                  <a:pt x="6180" y="9356"/>
                  <a:pt x="6099" y="9356"/>
                </a:cubicBezTo>
                <a:cubicBezTo>
                  <a:pt x="6041" y="9356"/>
                  <a:pt x="5983" y="9339"/>
                  <a:pt x="5958" y="9301"/>
                </a:cubicBezTo>
                <a:cubicBezTo>
                  <a:pt x="5940" y="9265"/>
                  <a:pt x="5933" y="9251"/>
                  <a:pt x="5918" y="9251"/>
                </a:cubicBezTo>
                <a:cubicBezTo>
                  <a:pt x="5907" y="9251"/>
                  <a:pt x="5892" y="9258"/>
                  <a:pt x="5867" y="9271"/>
                </a:cubicBezTo>
                <a:cubicBezTo>
                  <a:pt x="5836" y="9301"/>
                  <a:pt x="5867" y="9331"/>
                  <a:pt x="5897" y="9331"/>
                </a:cubicBezTo>
                <a:cubicBezTo>
                  <a:pt x="5928" y="9331"/>
                  <a:pt x="5958" y="9362"/>
                  <a:pt x="5928" y="9392"/>
                </a:cubicBezTo>
                <a:cubicBezTo>
                  <a:pt x="5897" y="9423"/>
                  <a:pt x="5958" y="9453"/>
                  <a:pt x="6049" y="9483"/>
                </a:cubicBezTo>
                <a:cubicBezTo>
                  <a:pt x="6262" y="9544"/>
                  <a:pt x="6323" y="9757"/>
                  <a:pt x="6140" y="9787"/>
                </a:cubicBezTo>
                <a:cubicBezTo>
                  <a:pt x="6096" y="9796"/>
                  <a:pt x="6062" y="9800"/>
                  <a:pt x="6037" y="9800"/>
                </a:cubicBezTo>
                <a:cubicBezTo>
                  <a:pt x="5978" y="9800"/>
                  <a:pt x="5976" y="9779"/>
                  <a:pt x="6019" y="9757"/>
                </a:cubicBezTo>
                <a:cubicBezTo>
                  <a:pt x="6049" y="9727"/>
                  <a:pt x="6019" y="9696"/>
                  <a:pt x="5928" y="9666"/>
                </a:cubicBezTo>
                <a:cubicBezTo>
                  <a:pt x="5776" y="9666"/>
                  <a:pt x="5776" y="9666"/>
                  <a:pt x="5867" y="9757"/>
                </a:cubicBezTo>
                <a:cubicBezTo>
                  <a:pt x="5928" y="9818"/>
                  <a:pt x="5958" y="9939"/>
                  <a:pt x="5958" y="10000"/>
                </a:cubicBezTo>
                <a:cubicBezTo>
                  <a:pt x="5958" y="10061"/>
                  <a:pt x="6019" y="10152"/>
                  <a:pt x="6080" y="10183"/>
                </a:cubicBezTo>
                <a:cubicBezTo>
                  <a:pt x="6140" y="10213"/>
                  <a:pt x="6140" y="10213"/>
                  <a:pt x="6049" y="10243"/>
                </a:cubicBezTo>
                <a:cubicBezTo>
                  <a:pt x="5928" y="10274"/>
                  <a:pt x="6049" y="10365"/>
                  <a:pt x="6232" y="10426"/>
                </a:cubicBezTo>
                <a:cubicBezTo>
                  <a:pt x="6323" y="10456"/>
                  <a:pt x="6353" y="10487"/>
                  <a:pt x="6323" y="10487"/>
                </a:cubicBezTo>
                <a:cubicBezTo>
                  <a:pt x="6292" y="10517"/>
                  <a:pt x="6262" y="10517"/>
                  <a:pt x="6232" y="10517"/>
                </a:cubicBezTo>
                <a:cubicBezTo>
                  <a:pt x="6223" y="10508"/>
                  <a:pt x="6214" y="10504"/>
                  <a:pt x="6206" y="10504"/>
                </a:cubicBezTo>
                <a:cubicBezTo>
                  <a:pt x="6186" y="10504"/>
                  <a:pt x="6171" y="10526"/>
                  <a:pt x="6171" y="10547"/>
                </a:cubicBezTo>
                <a:cubicBezTo>
                  <a:pt x="6171" y="10600"/>
                  <a:pt x="6556" y="10675"/>
                  <a:pt x="6739" y="10675"/>
                </a:cubicBezTo>
                <a:cubicBezTo>
                  <a:pt x="6768" y="10675"/>
                  <a:pt x="6792" y="10673"/>
                  <a:pt x="6809" y="10669"/>
                </a:cubicBezTo>
                <a:cubicBezTo>
                  <a:pt x="6836" y="10655"/>
                  <a:pt x="6864" y="10649"/>
                  <a:pt x="6889" y="10649"/>
                </a:cubicBezTo>
                <a:cubicBezTo>
                  <a:pt x="6976" y="10649"/>
                  <a:pt x="7039" y="10720"/>
                  <a:pt x="6991" y="10790"/>
                </a:cubicBezTo>
                <a:cubicBezTo>
                  <a:pt x="6938" y="10843"/>
                  <a:pt x="6834" y="10876"/>
                  <a:pt x="6732" y="10876"/>
                </a:cubicBezTo>
                <a:cubicBezTo>
                  <a:pt x="6659" y="10876"/>
                  <a:pt x="6586" y="10859"/>
                  <a:pt x="6535" y="10821"/>
                </a:cubicBezTo>
                <a:cubicBezTo>
                  <a:pt x="6506" y="10792"/>
                  <a:pt x="6449" y="10791"/>
                  <a:pt x="6391" y="10790"/>
                </a:cubicBezTo>
                <a:lnTo>
                  <a:pt x="6391" y="10790"/>
                </a:lnTo>
                <a:cubicBezTo>
                  <a:pt x="6404" y="10782"/>
                  <a:pt x="6422" y="10771"/>
                  <a:pt x="6444" y="10760"/>
                </a:cubicBezTo>
                <a:cubicBezTo>
                  <a:pt x="6535" y="10699"/>
                  <a:pt x="6535" y="10699"/>
                  <a:pt x="6414" y="10699"/>
                </a:cubicBezTo>
                <a:cubicBezTo>
                  <a:pt x="6353" y="10699"/>
                  <a:pt x="6292" y="10730"/>
                  <a:pt x="6292" y="10760"/>
                </a:cubicBezTo>
                <a:cubicBezTo>
                  <a:pt x="6292" y="10790"/>
                  <a:pt x="6232" y="10790"/>
                  <a:pt x="6171" y="10790"/>
                </a:cubicBezTo>
                <a:cubicBezTo>
                  <a:pt x="6144" y="10782"/>
                  <a:pt x="6125" y="10778"/>
                  <a:pt x="6113" y="10778"/>
                </a:cubicBezTo>
                <a:cubicBezTo>
                  <a:pt x="6082" y="10778"/>
                  <a:pt x="6088" y="10799"/>
                  <a:pt x="6110" y="10821"/>
                </a:cubicBezTo>
                <a:cubicBezTo>
                  <a:pt x="6171" y="10882"/>
                  <a:pt x="6171" y="10912"/>
                  <a:pt x="6080" y="10942"/>
                </a:cubicBezTo>
                <a:cubicBezTo>
                  <a:pt x="5908" y="11007"/>
                  <a:pt x="6070" y="11071"/>
                  <a:pt x="6266" y="11071"/>
                </a:cubicBezTo>
                <a:cubicBezTo>
                  <a:pt x="6347" y="11071"/>
                  <a:pt x="6434" y="11060"/>
                  <a:pt x="6505" y="11034"/>
                </a:cubicBezTo>
                <a:cubicBezTo>
                  <a:pt x="6566" y="11018"/>
                  <a:pt x="6627" y="11011"/>
                  <a:pt x="6676" y="11011"/>
                </a:cubicBezTo>
                <a:cubicBezTo>
                  <a:pt x="6725" y="11011"/>
                  <a:pt x="6763" y="11018"/>
                  <a:pt x="6779" y="11034"/>
                </a:cubicBezTo>
                <a:cubicBezTo>
                  <a:pt x="6866" y="11063"/>
                  <a:pt x="6870" y="11340"/>
                  <a:pt x="6791" y="11340"/>
                </a:cubicBezTo>
                <a:cubicBezTo>
                  <a:pt x="6787" y="11340"/>
                  <a:pt x="6783" y="11339"/>
                  <a:pt x="6779" y="11338"/>
                </a:cubicBezTo>
                <a:cubicBezTo>
                  <a:pt x="6748" y="11338"/>
                  <a:pt x="6657" y="11368"/>
                  <a:pt x="6596" y="11398"/>
                </a:cubicBezTo>
                <a:cubicBezTo>
                  <a:pt x="6551" y="11444"/>
                  <a:pt x="6528" y="11467"/>
                  <a:pt x="6520" y="11467"/>
                </a:cubicBezTo>
                <a:cubicBezTo>
                  <a:pt x="6513" y="11467"/>
                  <a:pt x="6520" y="11444"/>
                  <a:pt x="6535" y="11398"/>
                </a:cubicBezTo>
                <a:cubicBezTo>
                  <a:pt x="6566" y="11338"/>
                  <a:pt x="6566" y="11307"/>
                  <a:pt x="6475" y="11307"/>
                </a:cubicBezTo>
                <a:cubicBezTo>
                  <a:pt x="6414" y="11307"/>
                  <a:pt x="6384" y="11307"/>
                  <a:pt x="6384" y="11338"/>
                </a:cubicBezTo>
                <a:cubicBezTo>
                  <a:pt x="6353" y="11368"/>
                  <a:pt x="6292" y="11368"/>
                  <a:pt x="6232" y="11368"/>
                </a:cubicBezTo>
                <a:cubicBezTo>
                  <a:pt x="6140" y="11368"/>
                  <a:pt x="6080" y="11368"/>
                  <a:pt x="6080" y="11398"/>
                </a:cubicBezTo>
                <a:cubicBezTo>
                  <a:pt x="6056" y="11445"/>
                  <a:pt x="6194" y="11510"/>
                  <a:pt x="6287" y="11510"/>
                </a:cubicBezTo>
                <a:cubicBezTo>
                  <a:pt x="6315" y="11510"/>
                  <a:pt x="6339" y="11504"/>
                  <a:pt x="6353" y="11490"/>
                </a:cubicBezTo>
                <a:cubicBezTo>
                  <a:pt x="6372" y="11477"/>
                  <a:pt x="6389" y="11471"/>
                  <a:pt x="6405" y="11471"/>
                </a:cubicBezTo>
                <a:cubicBezTo>
                  <a:pt x="6467" y="11471"/>
                  <a:pt x="6505" y="11563"/>
                  <a:pt x="6505" y="11733"/>
                </a:cubicBezTo>
                <a:cubicBezTo>
                  <a:pt x="6528" y="11801"/>
                  <a:pt x="6516" y="11835"/>
                  <a:pt x="6484" y="11835"/>
                </a:cubicBezTo>
                <a:cubicBezTo>
                  <a:pt x="6473" y="11835"/>
                  <a:pt x="6459" y="11832"/>
                  <a:pt x="6444" y="11824"/>
                </a:cubicBezTo>
                <a:cubicBezTo>
                  <a:pt x="6429" y="11809"/>
                  <a:pt x="6414" y="11801"/>
                  <a:pt x="6406" y="11801"/>
                </a:cubicBezTo>
                <a:cubicBezTo>
                  <a:pt x="6399" y="11801"/>
                  <a:pt x="6399" y="11809"/>
                  <a:pt x="6414" y="11824"/>
                </a:cubicBezTo>
                <a:cubicBezTo>
                  <a:pt x="6414" y="11854"/>
                  <a:pt x="6444" y="11976"/>
                  <a:pt x="6444" y="12097"/>
                </a:cubicBezTo>
                <a:cubicBezTo>
                  <a:pt x="6444" y="12266"/>
                  <a:pt x="6444" y="12320"/>
                  <a:pt x="6399" y="12320"/>
                </a:cubicBezTo>
                <a:cubicBezTo>
                  <a:pt x="6387" y="12320"/>
                  <a:pt x="6372" y="12317"/>
                  <a:pt x="6353" y="12310"/>
                </a:cubicBezTo>
                <a:cubicBezTo>
                  <a:pt x="6328" y="12298"/>
                  <a:pt x="6298" y="12290"/>
                  <a:pt x="6264" y="12290"/>
                </a:cubicBezTo>
                <a:cubicBezTo>
                  <a:pt x="6217" y="12290"/>
                  <a:pt x="6163" y="12305"/>
                  <a:pt x="6110" y="12341"/>
                </a:cubicBezTo>
                <a:cubicBezTo>
                  <a:pt x="6049" y="12371"/>
                  <a:pt x="5806" y="12432"/>
                  <a:pt x="5563" y="12432"/>
                </a:cubicBezTo>
                <a:cubicBezTo>
                  <a:pt x="5350" y="12462"/>
                  <a:pt x="5107" y="12493"/>
                  <a:pt x="5076" y="12523"/>
                </a:cubicBezTo>
                <a:cubicBezTo>
                  <a:pt x="5046" y="12538"/>
                  <a:pt x="5008" y="12546"/>
                  <a:pt x="4966" y="12546"/>
                </a:cubicBezTo>
                <a:cubicBezTo>
                  <a:pt x="4925" y="12546"/>
                  <a:pt x="4879" y="12538"/>
                  <a:pt x="4833" y="12523"/>
                </a:cubicBezTo>
                <a:cubicBezTo>
                  <a:pt x="4783" y="12510"/>
                  <a:pt x="4717" y="12503"/>
                  <a:pt x="4637" y="12503"/>
                </a:cubicBezTo>
                <a:cubicBezTo>
                  <a:pt x="4525" y="12503"/>
                  <a:pt x="4386" y="12518"/>
                  <a:pt x="4225" y="12553"/>
                </a:cubicBezTo>
                <a:cubicBezTo>
                  <a:pt x="4013" y="12614"/>
                  <a:pt x="3739" y="12645"/>
                  <a:pt x="3496" y="12645"/>
                </a:cubicBezTo>
                <a:cubicBezTo>
                  <a:pt x="3344" y="12645"/>
                  <a:pt x="3253" y="12675"/>
                  <a:pt x="3253" y="12675"/>
                </a:cubicBezTo>
                <a:cubicBezTo>
                  <a:pt x="3253" y="12705"/>
                  <a:pt x="3070" y="12736"/>
                  <a:pt x="2888" y="12736"/>
                </a:cubicBezTo>
                <a:cubicBezTo>
                  <a:pt x="2675" y="12736"/>
                  <a:pt x="2554" y="12736"/>
                  <a:pt x="2554" y="12797"/>
                </a:cubicBezTo>
                <a:cubicBezTo>
                  <a:pt x="2554" y="12827"/>
                  <a:pt x="2523" y="12857"/>
                  <a:pt x="2462" y="12888"/>
                </a:cubicBezTo>
                <a:cubicBezTo>
                  <a:pt x="2394" y="12929"/>
                  <a:pt x="2338" y="12945"/>
                  <a:pt x="2308" y="12945"/>
                </a:cubicBezTo>
                <a:cubicBezTo>
                  <a:pt x="2272" y="12945"/>
                  <a:pt x="2274" y="12921"/>
                  <a:pt x="2341" y="12888"/>
                </a:cubicBezTo>
                <a:cubicBezTo>
                  <a:pt x="2402" y="12857"/>
                  <a:pt x="2402" y="12827"/>
                  <a:pt x="2371" y="12797"/>
                </a:cubicBezTo>
                <a:cubicBezTo>
                  <a:pt x="2353" y="12788"/>
                  <a:pt x="2338" y="12784"/>
                  <a:pt x="2325" y="12784"/>
                </a:cubicBezTo>
                <a:cubicBezTo>
                  <a:pt x="2293" y="12784"/>
                  <a:pt x="2271" y="12805"/>
                  <a:pt x="2250" y="12827"/>
                </a:cubicBezTo>
                <a:cubicBezTo>
                  <a:pt x="2228" y="12848"/>
                  <a:pt x="2161" y="12870"/>
                  <a:pt x="2091" y="12870"/>
                </a:cubicBezTo>
                <a:cubicBezTo>
                  <a:pt x="2063" y="12870"/>
                  <a:pt x="2033" y="12866"/>
                  <a:pt x="2007" y="12857"/>
                </a:cubicBezTo>
                <a:cubicBezTo>
                  <a:pt x="1824" y="12857"/>
                  <a:pt x="1824" y="12857"/>
                  <a:pt x="1915" y="12888"/>
                </a:cubicBezTo>
                <a:cubicBezTo>
                  <a:pt x="2067" y="12949"/>
                  <a:pt x="2037" y="12949"/>
                  <a:pt x="1855" y="13009"/>
                </a:cubicBezTo>
                <a:cubicBezTo>
                  <a:pt x="1763" y="13040"/>
                  <a:pt x="1611" y="13040"/>
                  <a:pt x="1581" y="13040"/>
                </a:cubicBezTo>
                <a:cubicBezTo>
                  <a:pt x="1573" y="13032"/>
                  <a:pt x="1563" y="13028"/>
                  <a:pt x="1552" y="13028"/>
                </a:cubicBezTo>
                <a:cubicBezTo>
                  <a:pt x="1522" y="13028"/>
                  <a:pt x="1490" y="13056"/>
                  <a:pt x="1490" y="13101"/>
                </a:cubicBezTo>
                <a:cubicBezTo>
                  <a:pt x="1471" y="13197"/>
                  <a:pt x="1366" y="13256"/>
                  <a:pt x="1261" y="13256"/>
                </a:cubicBezTo>
                <a:cubicBezTo>
                  <a:pt x="1200" y="13256"/>
                  <a:pt x="1139" y="13236"/>
                  <a:pt x="1095" y="13192"/>
                </a:cubicBezTo>
                <a:cubicBezTo>
                  <a:pt x="1050" y="13169"/>
                  <a:pt x="1022" y="13155"/>
                  <a:pt x="1003" y="13155"/>
                </a:cubicBezTo>
                <a:cubicBezTo>
                  <a:pt x="969" y="13155"/>
                  <a:pt x="962" y="13198"/>
                  <a:pt x="943" y="13313"/>
                </a:cubicBezTo>
                <a:cubicBezTo>
                  <a:pt x="943" y="13435"/>
                  <a:pt x="882" y="13496"/>
                  <a:pt x="791" y="13496"/>
                </a:cubicBezTo>
                <a:cubicBezTo>
                  <a:pt x="780" y="13493"/>
                  <a:pt x="768" y="13492"/>
                  <a:pt x="755" y="13492"/>
                </a:cubicBezTo>
                <a:cubicBezTo>
                  <a:pt x="623" y="13492"/>
                  <a:pt x="398" y="13623"/>
                  <a:pt x="426" y="13678"/>
                </a:cubicBezTo>
                <a:cubicBezTo>
                  <a:pt x="456" y="13708"/>
                  <a:pt x="426" y="13708"/>
                  <a:pt x="365" y="13708"/>
                </a:cubicBezTo>
                <a:cubicBezTo>
                  <a:pt x="213" y="13708"/>
                  <a:pt x="152" y="13891"/>
                  <a:pt x="274" y="14043"/>
                </a:cubicBezTo>
                <a:cubicBezTo>
                  <a:pt x="315" y="14146"/>
                  <a:pt x="300" y="14207"/>
                  <a:pt x="239" y="14207"/>
                </a:cubicBezTo>
                <a:cubicBezTo>
                  <a:pt x="210" y="14207"/>
                  <a:pt x="171" y="14194"/>
                  <a:pt x="122" y="14164"/>
                </a:cubicBezTo>
                <a:cubicBezTo>
                  <a:pt x="100" y="14143"/>
                  <a:pt x="83" y="14133"/>
                  <a:pt x="69" y="14133"/>
                </a:cubicBezTo>
                <a:cubicBezTo>
                  <a:pt x="43" y="14133"/>
                  <a:pt x="31" y="14166"/>
                  <a:pt x="31" y="14225"/>
                </a:cubicBezTo>
                <a:cubicBezTo>
                  <a:pt x="0" y="14286"/>
                  <a:pt x="31" y="14347"/>
                  <a:pt x="61" y="14347"/>
                </a:cubicBezTo>
                <a:cubicBezTo>
                  <a:pt x="77" y="14341"/>
                  <a:pt x="92" y="14339"/>
                  <a:pt x="104" y="14339"/>
                </a:cubicBezTo>
                <a:cubicBezTo>
                  <a:pt x="161" y="14339"/>
                  <a:pt x="177" y="14393"/>
                  <a:pt x="152" y="14468"/>
                </a:cubicBezTo>
                <a:cubicBezTo>
                  <a:pt x="122" y="14499"/>
                  <a:pt x="152" y="14499"/>
                  <a:pt x="213" y="14499"/>
                </a:cubicBezTo>
                <a:lnTo>
                  <a:pt x="274" y="14499"/>
                </a:lnTo>
                <a:cubicBezTo>
                  <a:pt x="274" y="14499"/>
                  <a:pt x="304" y="14560"/>
                  <a:pt x="304" y="14590"/>
                </a:cubicBezTo>
                <a:cubicBezTo>
                  <a:pt x="327" y="14634"/>
                  <a:pt x="316" y="14663"/>
                  <a:pt x="285" y="14663"/>
                </a:cubicBezTo>
                <a:cubicBezTo>
                  <a:pt x="274" y="14663"/>
                  <a:pt x="260" y="14659"/>
                  <a:pt x="244" y="14651"/>
                </a:cubicBezTo>
                <a:cubicBezTo>
                  <a:pt x="152" y="14651"/>
                  <a:pt x="122" y="14681"/>
                  <a:pt x="122" y="14742"/>
                </a:cubicBezTo>
                <a:cubicBezTo>
                  <a:pt x="122" y="14803"/>
                  <a:pt x="152" y="14833"/>
                  <a:pt x="183" y="14833"/>
                </a:cubicBezTo>
                <a:cubicBezTo>
                  <a:pt x="188" y="14828"/>
                  <a:pt x="194" y="14825"/>
                  <a:pt x="199" y="14825"/>
                </a:cubicBezTo>
                <a:cubicBezTo>
                  <a:pt x="221" y="14825"/>
                  <a:pt x="232" y="14875"/>
                  <a:pt x="183" y="14924"/>
                </a:cubicBezTo>
                <a:cubicBezTo>
                  <a:pt x="152" y="14985"/>
                  <a:pt x="152" y="15046"/>
                  <a:pt x="183" y="15046"/>
                </a:cubicBezTo>
                <a:cubicBezTo>
                  <a:pt x="274" y="15046"/>
                  <a:pt x="335" y="15350"/>
                  <a:pt x="274" y="15380"/>
                </a:cubicBezTo>
                <a:cubicBezTo>
                  <a:pt x="266" y="15388"/>
                  <a:pt x="255" y="15392"/>
                  <a:pt x="244" y="15392"/>
                </a:cubicBezTo>
                <a:cubicBezTo>
                  <a:pt x="213" y="15392"/>
                  <a:pt x="175" y="15364"/>
                  <a:pt x="152" y="15319"/>
                </a:cubicBezTo>
                <a:cubicBezTo>
                  <a:pt x="124" y="15286"/>
                  <a:pt x="104" y="15271"/>
                  <a:pt x="92" y="15271"/>
                </a:cubicBezTo>
                <a:cubicBezTo>
                  <a:pt x="36" y="15271"/>
                  <a:pt x="120" y="15558"/>
                  <a:pt x="244" y="15806"/>
                </a:cubicBezTo>
                <a:cubicBezTo>
                  <a:pt x="335" y="15988"/>
                  <a:pt x="426" y="16170"/>
                  <a:pt x="396" y="16201"/>
                </a:cubicBezTo>
                <a:cubicBezTo>
                  <a:pt x="396" y="16262"/>
                  <a:pt x="426" y="16292"/>
                  <a:pt x="456" y="16322"/>
                </a:cubicBezTo>
                <a:cubicBezTo>
                  <a:pt x="517" y="16353"/>
                  <a:pt x="548" y="16414"/>
                  <a:pt x="517" y="16444"/>
                </a:cubicBezTo>
                <a:cubicBezTo>
                  <a:pt x="517" y="16505"/>
                  <a:pt x="548" y="16535"/>
                  <a:pt x="578" y="16566"/>
                </a:cubicBezTo>
                <a:cubicBezTo>
                  <a:pt x="608" y="16566"/>
                  <a:pt x="669" y="16626"/>
                  <a:pt x="669" y="16718"/>
                </a:cubicBezTo>
                <a:cubicBezTo>
                  <a:pt x="700" y="16809"/>
                  <a:pt x="760" y="16900"/>
                  <a:pt x="882" y="16930"/>
                </a:cubicBezTo>
                <a:cubicBezTo>
                  <a:pt x="973" y="16961"/>
                  <a:pt x="1095" y="17082"/>
                  <a:pt x="1155" y="17143"/>
                </a:cubicBezTo>
                <a:cubicBezTo>
                  <a:pt x="1277" y="17356"/>
                  <a:pt x="1551" y="17569"/>
                  <a:pt x="1703" y="17569"/>
                </a:cubicBezTo>
                <a:cubicBezTo>
                  <a:pt x="1733" y="17569"/>
                  <a:pt x="1794" y="17599"/>
                  <a:pt x="1794" y="17629"/>
                </a:cubicBezTo>
                <a:cubicBezTo>
                  <a:pt x="1763" y="17660"/>
                  <a:pt x="1885" y="17721"/>
                  <a:pt x="2007" y="17812"/>
                </a:cubicBezTo>
                <a:cubicBezTo>
                  <a:pt x="2159" y="17903"/>
                  <a:pt x="2280" y="17964"/>
                  <a:pt x="2493" y="17964"/>
                </a:cubicBezTo>
                <a:cubicBezTo>
                  <a:pt x="2591" y="17982"/>
                  <a:pt x="2707" y="17989"/>
                  <a:pt x="2829" y="17989"/>
                </a:cubicBezTo>
                <a:cubicBezTo>
                  <a:pt x="3124" y="17989"/>
                  <a:pt x="3454" y="17946"/>
                  <a:pt x="3648" y="17903"/>
                </a:cubicBezTo>
                <a:cubicBezTo>
                  <a:pt x="3739" y="17873"/>
                  <a:pt x="4256" y="17812"/>
                  <a:pt x="4773" y="17751"/>
                </a:cubicBezTo>
                <a:cubicBezTo>
                  <a:pt x="5289" y="17721"/>
                  <a:pt x="6110" y="17629"/>
                  <a:pt x="6596" y="17599"/>
                </a:cubicBezTo>
                <a:cubicBezTo>
                  <a:pt x="6968" y="17559"/>
                  <a:pt x="7212" y="17537"/>
                  <a:pt x="7366" y="17537"/>
                </a:cubicBezTo>
                <a:cubicBezTo>
                  <a:pt x="7566" y="17537"/>
                  <a:pt x="7616" y="17574"/>
                  <a:pt x="7599" y="17660"/>
                </a:cubicBezTo>
                <a:cubicBezTo>
                  <a:pt x="7599" y="17690"/>
                  <a:pt x="7630" y="17721"/>
                  <a:pt x="7691" y="17751"/>
                </a:cubicBezTo>
                <a:cubicBezTo>
                  <a:pt x="7873" y="17751"/>
                  <a:pt x="8116" y="17994"/>
                  <a:pt x="8359" y="18389"/>
                </a:cubicBezTo>
                <a:cubicBezTo>
                  <a:pt x="8481" y="18572"/>
                  <a:pt x="8633" y="18785"/>
                  <a:pt x="8694" y="18815"/>
                </a:cubicBezTo>
                <a:cubicBezTo>
                  <a:pt x="8724" y="18876"/>
                  <a:pt x="8754" y="18936"/>
                  <a:pt x="8754" y="18936"/>
                </a:cubicBezTo>
                <a:cubicBezTo>
                  <a:pt x="8754" y="18967"/>
                  <a:pt x="8815" y="18997"/>
                  <a:pt x="8906" y="18997"/>
                </a:cubicBezTo>
                <a:cubicBezTo>
                  <a:pt x="8998" y="19028"/>
                  <a:pt x="9058" y="19058"/>
                  <a:pt x="9058" y="19088"/>
                </a:cubicBezTo>
                <a:cubicBezTo>
                  <a:pt x="9058" y="19119"/>
                  <a:pt x="9089" y="19119"/>
                  <a:pt x="9150" y="19149"/>
                </a:cubicBezTo>
                <a:cubicBezTo>
                  <a:pt x="9210" y="19149"/>
                  <a:pt x="9271" y="19210"/>
                  <a:pt x="9301" y="19301"/>
                </a:cubicBezTo>
                <a:cubicBezTo>
                  <a:pt x="9362" y="19362"/>
                  <a:pt x="9423" y="19423"/>
                  <a:pt x="9514" y="19423"/>
                </a:cubicBezTo>
                <a:cubicBezTo>
                  <a:pt x="9666" y="19423"/>
                  <a:pt x="9940" y="19544"/>
                  <a:pt x="9940" y="19575"/>
                </a:cubicBezTo>
                <a:cubicBezTo>
                  <a:pt x="9940" y="19605"/>
                  <a:pt x="10001" y="19666"/>
                  <a:pt x="10092" y="19696"/>
                </a:cubicBezTo>
                <a:cubicBezTo>
                  <a:pt x="10183" y="19727"/>
                  <a:pt x="10305" y="19788"/>
                  <a:pt x="10365" y="19818"/>
                </a:cubicBezTo>
                <a:cubicBezTo>
                  <a:pt x="10423" y="19876"/>
                  <a:pt x="10469" y="19897"/>
                  <a:pt x="10533" y="19897"/>
                </a:cubicBezTo>
                <a:cubicBezTo>
                  <a:pt x="10570" y="19897"/>
                  <a:pt x="10614" y="19890"/>
                  <a:pt x="10669" y="19879"/>
                </a:cubicBezTo>
                <a:cubicBezTo>
                  <a:pt x="10821" y="19879"/>
                  <a:pt x="10882" y="19879"/>
                  <a:pt x="10973" y="19940"/>
                </a:cubicBezTo>
                <a:cubicBezTo>
                  <a:pt x="11023" y="19990"/>
                  <a:pt x="11046" y="20012"/>
                  <a:pt x="11071" y="20012"/>
                </a:cubicBezTo>
                <a:cubicBezTo>
                  <a:pt x="11092" y="20012"/>
                  <a:pt x="11115" y="19997"/>
                  <a:pt x="11156" y="19970"/>
                </a:cubicBezTo>
                <a:cubicBezTo>
                  <a:pt x="11186" y="19940"/>
                  <a:pt x="11277" y="19909"/>
                  <a:pt x="11338" y="19909"/>
                </a:cubicBezTo>
                <a:cubicBezTo>
                  <a:pt x="11399" y="19909"/>
                  <a:pt x="11581" y="19909"/>
                  <a:pt x="11764" y="19879"/>
                </a:cubicBezTo>
                <a:lnTo>
                  <a:pt x="12068" y="19788"/>
                </a:lnTo>
                <a:lnTo>
                  <a:pt x="12371" y="19940"/>
                </a:lnTo>
                <a:cubicBezTo>
                  <a:pt x="12615" y="20061"/>
                  <a:pt x="12767" y="20092"/>
                  <a:pt x="13557" y="20183"/>
                </a:cubicBezTo>
                <a:cubicBezTo>
                  <a:pt x="14043" y="20244"/>
                  <a:pt x="14803" y="20274"/>
                  <a:pt x="15198" y="20304"/>
                </a:cubicBezTo>
                <a:cubicBezTo>
                  <a:pt x="15593" y="20304"/>
                  <a:pt x="16110" y="20335"/>
                  <a:pt x="16353" y="20335"/>
                </a:cubicBezTo>
                <a:cubicBezTo>
                  <a:pt x="16596" y="20335"/>
                  <a:pt x="16840" y="20335"/>
                  <a:pt x="16870" y="20304"/>
                </a:cubicBezTo>
                <a:lnTo>
                  <a:pt x="17022" y="20304"/>
                </a:lnTo>
                <a:cubicBezTo>
                  <a:pt x="17037" y="20319"/>
                  <a:pt x="17303" y="20327"/>
                  <a:pt x="17581" y="20327"/>
                </a:cubicBezTo>
                <a:cubicBezTo>
                  <a:pt x="17858" y="20327"/>
                  <a:pt x="18147" y="20319"/>
                  <a:pt x="18207" y="20304"/>
                </a:cubicBezTo>
                <a:lnTo>
                  <a:pt x="18633" y="20304"/>
                </a:lnTo>
                <a:cubicBezTo>
                  <a:pt x="18815" y="20304"/>
                  <a:pt x="19180" y="20304"/>
                  <a:pt x="19454" y="20274"/>
                </a:cubicBezTo>
                <a:lnTo>
                  <a:pt x="20031" y="20274"/>
                </a:lnTo>
                <a:cubicBezTo>
                  <a:pt x="20092" y="20274"/>
                  <a:pt x="20214" y="20274"/>
                  <a:pt x="20274" y="20244"/>
                </a:cubicBezTo>
                <a:lnTo>
                  <a:pt x="20609" y="20244"/>
                </a:lnTo>
                <a:cubicBezTo>
                  <a:pt x="20730" y="20244"/>
                  <a:pt x="20821" y="20244"/>
                  <a:pt x="20852" y="20213"/>
                </a:cubicBezTo>
                <a:lnTo>
                  <a:pt x="21125" y="20213"/>
                </a:lnTo>
                <a:cubicBezTo>
                  <a:pt x="21247" y="20213"/>
                  <a:pt x="21399" y="20213"/>
                  <a:pt x="21460" y="20183"/>
                </a:cubicBezTo>
                <a:cubicBezTo>
                  <a:pt x="21521" y="20183"/>
                  <a:pt x="21595" y="20169"/>
                  <a:pt x="21656" y="20169"/>
                </a:cubicBezTo>
                <a:cubicBezTo>
                  <a:pt x="21686" y="20169"/>
                  <a:pt x="21713" y="20173"/>
                  <a:pt x="21733" y="20183"/>
                </a:cubicBezTo>
                <a:cubicBezTo>
                  <a:pt x="21825" y="20183"/>
                  <a:pt x="21916" y="20183"/>
                  <a:pt x="21946" y="20152"/>
                </a:cubicBezTo>
                <a:cubicBezTo>
                  <a:pt x="21977" y="20152"/>
                  <a:pt x="22007" y="20122"/>
                  <a:pt x="22037" y="20122"/>
                </a:cubicBezTo>
                <a:cubicBezTo>
                  <a:pt x="22073" y="20131"/>
                  <a:pt x="22140" y="20135"/>
                  <a:pt x="22229" y="20135"/>
                </a:cubicBezTo>
                <a:cubicBezTo>
                  <a:pt x="22444" y="20135"/>
                  <a:pt x="22788" y="20113"/>
                  <a:pt x="23132" y="20092"/>
                </a:cubicBezTo>
                <a:cubicBezTo>
                  <a:pt x="23405" y="20092"/>
                  <a:pt x="23679" y="20061"/>
                  <a:pt x="23679" y="20061"/>
                </a:cubicBezTo>
                <a:cubicBezTo>
                  <a:pt x="23709" y="20061"/>
                  <a:pt x="23800" y="20061"/>
                  <a:pt x="23922" y="20031"/>
                </a:cubicBezTo>
                <a:cubicBezTo>
                  <a:pt x="24074" y="20000"/>
                  <a:pt x="25168" y="19940"/>
                  <a:pt x="25259" y="19940"/>
                </a:cubicBezTo>
                <a:cubicBezTo>
                  <a:pt x="25259" y="19940"/>
                  <a:pt x="25320" y="19909"/>
                  <a:pt x="25350" y="19909"/>
                </a:cubicBezTo>
                <a:cubicBezTo>
                  <a:pt x="25472" y="19879"/>
                  <a:pt x="26019" y="19848"/>
                  <a:pt x="26141" y="19848"/>
                </a:cubicBezTo>
                <a:lnTo>
                  <a:pt x="26445" y="19848"/>
                </a:lnTo>
                <a:cubicBezTo>
                  <a:pt x="26536" y="19818"/>
                  <a:pt x="27053" y="19757"/>
                  <a:pt x="27600" y="19696"/>
                </a:cubicBezTo>
                <a:cubicBezTo>
                  <a:pt x="28542" y="19605"/>
                  <a:pt x="29028" y="19544"/>
                  <a:pt x="29332" y="19514"/>
                </a:cubicBezTo>
                <a:cubicBezTo>
                  <a:pt x="29423" y="19514"/>
                  <a:pt x="29697" y="19484"/>
                  <a:pt x="30001" y="19453"/>
                </a:cubicBezTo>
                <a:cubicBezTo>
                  <a:pt x="30548" y="19392"/>
                  <a:pt x="32402" y="19149"/>
                  <a:pt x="33132" y="19028"/>
                </a:cubicBezTo>
                <a:cubicBezTo>
                  <a:pt x="33375" y="18997"/>
                  <a:pt x="33618" y="18967"/>
                  <a:pt x="33648" y="18967"/>
                </a:cubicBezTo>
                <a:cubicBezTo>
                  <a:pt x="33679" y="18967"/>
                  <a:pt x="33861" y="18967"/>
                  <a:pt x="34044" y="18936"/>
                </a:cubicBezTo>
                <a:cubicBezTo>
                  <a:pt x="34226" y="18906"/>
                  <a:pt x="34530" y="18845"/>
                  <a:pt x="34773" y="18815"/>
                </a:cubicBezTo>
                <a:cubicBezTo>
                  <a:pt x="34986" y="18785"/>
                  <a:pt x="35229" y="18754"/>
                  <a:pt x="35259" y="18754"/>
                </a:cubicBezTo>
                <a:cubicBezTo>
                  <a:pt x="35320" y="18724"/>
                  <a:pt x="35472" y="18693"/>
                  <a:pt x="35624" y="18693"/>
                </a:cubicBezTo>
                <a:cubicBezTo>
                  <a:pt x="35807" y="18663"/>
                  <a:pt x="36262" y="18602"/>
                  <a:pt x="36688" y="18511"/>
                </a:cubicBezTo>
                <a:cubicBezTo>
                  <a:pt x="37114" y="18450"/>
                  <a:pt x="37478" y="18389"/>
                  <a:pt x="37509" y="18389"/>
                </a:cubicBezTo>
                <a:cubicBezTo>
                  <a:pt x="37600" y="18389"/>
                  <a:pt x="38360" y="18268"/>
                  <a:pt x="39363" y="18085"/>
                </a:cubicBezTo>
                <a:cubicBezTo>
                  <a:pt x="40366" y="17933"/>
                  <a:pt x="44986" y="17052"/>
                  <a:pt x="45047" y="17022"/>
                </a:cubicBezTo>
                <a:cubicBezTo>
                  <a:pt x="45047" y="17022"/>
                  <a:pt x="45442" y="16930"/>
                  <a:pt x="45898" y="16839"/>
                </a:cubicBezTo>
                <a:cubicBezTo>
                  <a:pt x="46354" y="16748"/>
                  <a:pt x="46779" y="16687"/>
                  <a:pt x="46840" y="16657"/>
                </a:cubicBezTo>
                <a:cubicBezTo>
                  <a:pt x="46901" y="16626"/>
                  <a:pt x="47205" y="16566"/>
                  <a:pt x="47509" y="16505"/>
                </a:cubicBezTo>
                <a:cubicBezTo>
                  <a:pt x="47782" y="16444"/>
                  <a:pt x="48208" y="16353"/>
                  <a:pt x="48421" y="16292"/>
                </a:cubicBezTo>
                <a:cubicBezTo>
                  <a:pt x="48603" y="16262"/>
                  <a:pt x="48937" y="16170"/>
                  <a:pt x="49150" y="16140"/>
                </a:cubicBezTo>
                <a:cubicBezTo>
                  <a:pt x="49819" y="16019"/>
                  <a:pt x="51552" y="15532"/>
                  <a:pt x="52007" y="15319"/>
                </a:cubicBezTo>
                <a:cubicBezTo>
                  <a:pt x="52372" y="15167"/>
                  <a:pt x="52828" y="14833"/>
                  <a:pt x="52859" y="14742"/>
                </a:cubicBezTo>
                <a:cubicBezTo>
                  <a:pt x="52859" y="14712"/>
                  <a:pt x="52980" y="14590"/>
                  <a:pt x="53132" y="14499"/>
                </a:cubicBezTo>
                <a:cubicBezTo>
                  <a:pt x="53284" y="14347"/>
                  <a:pt x="53406" y="14195"/>
                  <a:pt x="53436" y="14073"/>
                </a:cubicBezTo>
                <a:cubicBezTo>
                  <a:pt x="53466" y="13982"/>
                  <a:pt x="53497" y="13830"/>
                  <a:pt x="53558" y="13769"/>
                </a:cubicBezTo>
                <a:cubicBezTo>
                  <a:pt x="53588" y="13678"/>
                  <a:pt x="53558" y="13556"/>
                  <a:pt x="53527" y="13465"/>
                </a:cubicBezTo>
                <a:cubicBezTo>
                  <a:pt x="53466" y="13374"/>
                  <a:pt x="53436" y="13253"/>
                  <a:pt x="53436" y="13222"/>
                </a:cubicBezTo>
                <a:cubicBezTo>
                  <a:pt x="53436" y="13192"/>
                  <a:pt x="53375" y="13070"/>
                  <a:pt x="53284" y="12979"/>
                </a:cubicBezTo>
                <a:cubicBezTo>
                  <a:pt x="53071" y="12736"/>
                  <a:pt x="53102" y="12645"/>
                  <a:pt x="53345" y="12553"/>
                </a:cubicBezTo>
                <a:cubicBezTo>
                  <a:pt x="53466" y="12523"/>
                  <a:pt x="53679" y="12432"/>
                  <a:pt x="53831" y="12341"/>
                </a:cubicBezTo>
                <a:cubicBezTo>
                  <a:pt x="53983" y="12280"/>
                  <a:pt x="54287" y="12158"/>
                  <a:pt x="54470" y="12128"/>
                </a:cubicBezTo>
                <a:cubicBezTo>
                  <a:pt x="55108" y="11976"/>
                  <a:pt x="56020" y="11763"/>
                  <a:pt x="56384" y="11642"/>
                </a:cubicBezTo>
                <a:cubicBezTo>
                  <a:pt x="56567" y="11581"/>
                  <a:pt x="56749" y="11520"/>
                  <a:pt x="56780" y="11520"/>
                </a:cubicBezTo>
                <a:cubicBezTo>
                  <a:pt x="56784" y="11521"/>
                  <a:pt x="56790" y="11522"/>
                  <a:pt x="56798" y="11522"/>
                </a:cubicBezTo>
                <a:cubicBezTo>
                  <a:pt x="56955" y="11522"/>
                  <a:pt x="57786" y="11244"/>
                  <a:pt x="57843" y="11186"/>
                </a:cubicBezTo>
                <a:cubicBezTo>
                  <a:pt x="57874" y="11155"/>
                  <a:pt x="57935" y="11155"/>
                  <a:pt x="57995" y="11155"/>
                </a:cubicBezTo>
                <a:cubicBezTo>
                  <a:pt x="58087" y="11155"/>
                  <a:pt x="58664" y="11003"/>
                  <a:pt x="58907" y="10882"/>
                </a:cubicBezTo>
                <a:cubicBezTo>
                  <a:pt x="59007" y="10832"/>
                  <a:pt x="59126" y="10782"/>
                  <a:pt x="59183" y="10782"/>
                </a:cubicBezTo>
                <a:cubicBezTo>
                  <a:pt x="59196" y="10782"/>
                  <a:pt x="59206" y="10785"/>
                  <a:pt x="59211" y="10790"/>
                </a:cubicBezTo>
                <a:cubicBezTo>
                  <a:pt x="59302" y="10790"/>
                  <a:pt x="60761" y="10061"/>
                  <a:pt x="60792" y="10000"/>
                </a:cubicBezTo>
                <a:cubicBezTo>
                  <a:pt x="60792" y="9970"/>
                  <a:pt x="60822" y="9939"/>
                  <a:pt x="60883" y="9879"/>
                </a:cubicBezTo>
                <a:cubicBezTo>
                  <a:pt x="61035" y="9787"/>
                  <a:pt x="61187" y="9575"/>
                  <a:pt x="61309" y="9240"/>
                </a:cubicBezTo>
                <a:cubicBezTo>
                  <a:pt x="61339" y="9088"/>
                  <a:pt x="61400" y="8967"/>
                  <a:pt x="61461" y="8967"/>
                </a:cubicBezTo>
                <a:cubicBezTo>
                  <a:pt x="61582" y="8936"/>
                  <a:pt x="61552" y="8602"/>
                  <a:pt x="61369" y="8328"/>
                </a:cubicBezTo>
                <a:cubicBezTo>
                  <a:pt x="61278" y="8176"/>
                  <a:pt x="61217" y="7994"/>
                  <a:pt x="61217" y="7933"/>
                </a:cubicBezTo>
                <a:cubicBezTo>
                  <a:pt x="61217" y="7903"/>
                  <a:pt x="61157" y="7812"/>
                  <a:pt x="61096" y="7751"/>
                </a:cubicBezTo>
                <a:cubicBezTo>
                  <a:pt x="61035" y="7690"/>
                  <a:pt x="60974" y="7599"/>
                  <a:pt x="60944" y="7538"/>
                </a:cubicBezTo>
                <a:cubicBezTo>
                  <a:pt x="60883" y="7356"/>
                  <a:pt x="60488" y="7052"/>
                  <a:pt x="60062" y="6778"/>
                </a:cubicBezTo>
                <a:cubicBezTo>
                  <a:pt x="59850" y="6657"/>
                  <a:pt x="59698" y="6535"/>
                  <a:pt x="59698" y="6505"/>
                </a:cubicBezTo>
                <a:cubicBezTo>
                  <a:pt x="59698" y="6474"/>
                  <a:pt x="60093" y="6262"/>
                  <a:pt x="60549" y="6049"/>
                </a:cubicBezTo>
                <a:cubicBezTo>
                  <a:pt x="61369" y="5654"/>
                  <a:pt x="61825" y="5410"/>
                  <a:pt x="61856" y="5380"/>
                </a:cubicBezTo>
                <a:cubicBezTo>
                  <a:pt x="61856" y="5350"/>
                  <a:pt x="62038" y="5228"/>
                  <a:pt x="62220" y="5137"/>
                </a:cubicBezTo>
                <a:cubicBezTo>
                  <a:pt x="62372" y="5046"/>
                  <a:pt x="62676" y="4711"/>
                  <a:pt x="62646" y="4681"/>
                </a:cubicBezTo>
                <a:cubicBezTo>
                  <a:pt x="62616" y="4681"/>
                  <a:pt x="62676" y="4559"/>
                  <a:pt x="62768" y="4438"/>
                </a:cubicBezTo>
                <a:cubicBezTo>
                  <a:pt x="63041" y="4073"/>
                  <a:pt x="63071" y="3526"/>
                  <a:pt x="62859" y="3435"/>
                </a:cubicBezTo>
                <a:cubicBezTo>
                  <a:pt x="62798" y="3435"/>
                  <a:pt x="62768" y="3374"/>
                  <a:pt x="62768" y="3313"/>
                </a:cubicBezTo>
                <a:cubicBezTo>
                  <a:pt x="62779" y="3279"/>
                  <a:pt x="62790" y="3262"/>
                  <a:pt x="62807" y="3262"/>
                </a:cubicBezTo>
                <a:cubicBezTo>
                  <a:pt x="62834" y="3262"/>
                  <a:pt x="62874" y="3309"/>
                  <a:pt x="62950" y="3404"/>
                </a:cubicBezTo>
                <a:cubicBezTo>
                  <a:pt x="63016" y="3470"/>
                  <a:pt x="63081" y="3520"/>
                  <a:pt x="63113" y="3520"/>
                </a:cubicBezTo>
                <a:cubicBezTo>
                  <a:pt x="63125" y="3520"/>
                  <a:pt x="63132" y="3512"/>
                  <a:pt x="63132" y="3496"/>
                </a:cubicBezTo>
                <a:cubicBezTo>
                  <a:pt x="63132" y="3496"/>
                  <a:pt x="63102" y="3404"/>
                  <a:pt x="63041" y="3374"/>
                </a:cubicBezTo>
                <a:cubicBezTo>
                  <a:pt x="62980" y="3344"/>
                  <a:pt x="62950" y="3252"/>
                  <a:pt x="62950" y="3222"/>
                </a:cubicBezTo>
                <a:cubicBezTo>
                  <a:pt x="62950" y="3161"/>
                  <a:pt x="62920" y="3070"/>
                  <a:pt x="62889" y="3009"/>
                </a:cubicBezTo>
                <a:cubicBezTo>
                  <a:pt x="62857" y="2944"/>
                  <a:pt x="62841" y="2914"/>
                  <a:pt x="62816" y="2914"/>
                </a:cubicBezTo>
                <a:cubicBezTo>
                  <a:pt x="62793" y="2914"/>
                  <a:pt x="62763" y="2936"/>
                  <a:pt x="62707" y="2979"/>
                </a:cubicBezTo>
                <a:cubicBezTo>
                  <a:pt x="62676" y="2994"/>
                  <a:pt x="62654" y="3002"/>
                  <a:pt x="62631" y="3002"/>
                </a:cubicBezTo>
                <a:cubicBezTo>
                  <a:pt x="62608" y="3002"/>
                  <a:pt x="62585" y="2994"/>
                  <a:pt x="62555" y="2979"/>
                </a:cubicBezTo>
                <a:cubicBezTo>
                  <a:pt x="62524" y="2918"/>
                  <a:pt x="62585" y="2888"/>
                  <a:pt x="62676" y="2857"/>
                </a:cubicBezTo>
                <a:cubicBezTo>
                  <a:pt x="62737" y="2827"/>
                  <a:pt x="62768" y="2796"/>
                  <a:pt x="62737" y="2796"/>
                </a:cubicBezTo>
                <a:cubicBezTo>
                  <a:pt x="62676" y="2796"/>
                  <a:pt x="62646" y="2766"/>
                  <a:pt x="62676" y="2736"/>
                </a:cubicBezTo>
                <a:cubicBezTo>
                  <a:pt x="62707" y="2705"/>
                  <a:pt x="62676" y="2644"/>
                  <a:pt x="62616" y="2614"/>
                </a:cubicBezTo>
                <a:cubicBezTo>
                  <a:pt x="62555" y="2614"/>
                  <a:pt x="62524" y="2553"/>
                  <a:pt x="62524" y="2523"/>
                </a:cubicBezTo>
                <a:cubicBezTo>
                  <a:pt x="62524" y="2462"/>
                  <a:pt x="62494" y="2432"/>
                  <a:pt x="62464" y="2401"/>
                </a:cubicBezTo>
                <a:cubicBezTo>
                  <a:pt x="62433" y="2401"/>
                  <a:pt x="62403" y="2432"/>
                  <a:pt x="62403" y="2462"/>
                </a:cubicBezTo>
                <a:cubicBezTo>
                  <a:pt x="62403" y="2523"/>
                  <a:pt x="62342" y="2584"/>
                  <a:pt x="62281" y="2584"/>
                </a:cubicBezTo>
                <a:cubicBezTo>
                  <a:pt x="62220" y="2584"/>
                  <a:pt x="62220" y="2553"/>
                  <a:pt x="62251" y="2492"/>
                </a:cubicBezTo>
                <a:cubicBezTo>
                  <a:pt x="62281" y="2432"/>
                  <a:pt x="62251" y="2401"/>
                  <a:pt x="62129" y="2401"/>
                </a:cubicBezTo>
                <a:cubicBezTo>
                  <a:pt x="61977" y="2401"/>
                  <a:pt x="61947" y="2371"/>
                  <a:pt x="62008" y="2340"/>
                </a:cubicBezTo>
                <a:cubicBezTo>
                  <a:pt x="62129" y="2310"/>
                  <a:pt x="62129" y="2249"/>
                  <a:pt x="62038" y="2219"/>
                </a:cubicBezTo>
                <a:cubicBezTo>
                  <a:pt x="62008" y="2219"/>
                  <a:pt x="61977" y="2219"/>
                  <a:pt x="61977" y="2249"/>
                </a:cubicBezTo>
                <a:cubicBezTo>
                  <a:pt x="62008" y="2280"/>
                  <a:pt x="61977" y="2310"/>
                  <a:pt x="61916" y="2310"/>
                </a:cubicBezTo>
                <a:cubicBezTo>
                  <a:pt x="61856" y="2310"/>
                  <a:pt x="61795" y="2310"/>
                  <a:pt x="61764" y="2249"/>
                </a:cubicBezTo>
                <a:cubicBezTo>
                  <a:pt x="61764" y="2219"/>
                  <a:pt x="61734" y="2188"/>
                  <a:pt x="61673" y="2188"/>
                </a:cubicBezTo>
                <a:cubicBezTo>
                  <a:pt x="61643" y="2188"/>
                  <a:pt x="61582" y="2158"/>
                  <a:pt x="61582" y="2097"/>
                </a:cubicBezTo>
                <a:cubicBezTo>
                  <a:pt x="61552" y="2037"/>
                  <a:pt x="61521" y="2006"/>
                  <a:pt x="61491" y="2006"/>
                </a:cubicBezTo>
                <a:cubicBezTo>
                  <a:pt x="61475" y="2014"/>
                  <a:pt x="61461" y="2018"/>
                  <a:pt x="61448" y="2018"/>
                </a:cubicBezTo>
                <a:cubicBezTo>
                  <a:pt x="61414" y="2018"/>
                  <a:pt x="61392" y="1990"/>
                  <a:pt x="61369" y="1945"/>
                </a:cubicBezTo>
                <a:cubicBezTo>
                  <a:pt x="61339" y="1915"/>
                  <a:pt x="61309" y="1885"/>
                  <a:pt x="61248" y="1885"/>
                </a:cubicBezTo>
                <a:cubicBezTo>
                  <a:pt x="61239" y="1893"/>
                  <a:pt x="61230" y="1897"/>
                  <a:pt x="61222" y="1897"/>
                </a:cubicBezTo>
                <a:cubicBezTo>
                  <a:pt x="61202" y="1897"/>
                  <a:pt x="61187" y="1876"/>
                  <a:pt x="61187" y="1854"/>
                </a:cubicBezTo>
                <a:cubicBezTo>
                  <a:pt x="61187" y="1824"/>
                  <a:pt x="61126" y="1793"/>
                  <a:pt x="61065" y="1793"/>
                </a:cubicBezTo>
                <a:cubicBezTo>
                  <a:pt x="60822" y="1793"/>
                  <a:pt x="60761" y="1763"/>
                  <a:pt x="60761" y="1702"/>
                </a:cubicBezTo>
                <a:cubicBezTo>
                  <a:pt x="60781" y="1643"/>
                  <a:pt x="60750" y="1610"/>
                  <a:pt x="60693" y="1610"/>
                </a:cubicBezTo>
                <a:cubicBezTo>
                  <a:pt x="60661" y="1610"/>
                  <a:pt x="60622" y="1620"/>
                  <a:pt x="60579" y="1641"/>
                </a:cubicBezTo>
                <a:cubicBezTo>
                  <a:pt x="60541" y="1661"/>
                  <a:pt x="60514" y="1671"/>
                  <a:pt x="60500" y="1671"/>
                </a:cubicBezTo>
                <a:cubicBezTo>
                  <a:pt x="60470" y="1671"/>
                  <a:pt x="60496" y="1624"/>
                  <a:pt x="60579" y="1520"/>
                </a:cubicBezTo>
                <a:cubicBezTo>
                  <a:pt x="60609" y="1459"/>
                  <a:pt x="60640" y="1398"/>
                  <a:pt x="60609" y="1398"/>
                </a:cubicBezTo>
                <a:cubicBezTo>
                  <a:pt x="60579" y="1398"/>
                  <a:pt x="60488" y="1398"/>
                  <a:pt x="60397" y="1368"/>
                </a:cubicBezTo>
                <a:cubicBezTo>
                  <a:pt x="60245" y="1368"/>
                  <a:pt x="60214" y="1337"/>
                  <a:pt x="60275" y="1246"/>
                </a:cubicBezTo>
                <a:cubicBezTo>
                  <a:pt x="60336" y="1094"/>
                  <a:pt x="60032" y="821"/>
                  <a:pt x="59728" y="760"/>
                </a:cubicBezTo>
                <a:cubicBezTo>
                  <a:pt x="59683" y="751"/>
                  <a:pt x="59644" y="747"/>
                  <a:pt x="59611" y="747"/>
                </a:cubicBezTo>
                <a:cubicBezTo>
                  <a:pt x="59530" y="747"/>
                  <a:pt x="59485" y="769"/>
                  <a:pt x="59485" y="790"/>
                </a:cubicBezTo>
                <a:cubicBezTo>
                  <a:pt x="59485" y="821"/>
                  <a:pt x="59477" y="836"/>
                  <a:pt x="59462" y="836"/>
                </a:cubicBezTo>
                <a:cubicBezTo>
                  <a:pt x="59447" y="836"/>
                  <a:pt x="59424" y="821"/>
                  <a:pt x="59394" y="790"/>
                </a:cubicBezTo>
                <a:cubicBezTo>
                  <a:pt x="59333" y="760"/>
                  <a:pt x="59272" y="699"/>
                  <a:pt x="59302" y="638"/>
                </a:cubicBezTo>
                <a:cubicBezTo>
                  <a:pt x="59302" y="578"/>
                  <a:pt x="59242" y="547"/>
                  <a:pt x="59090" y="517"/>
                </a:cubicBezTo>
                <a:cubicBezTo>
                  <a:pt x="58968" y="517"/>
                  <a:pt x="58877" y="456"/>
                  <a:pt x="58846" y="426"/>
                </a:cubicBezTo>
                <a:cubicBezTo>
                  <a:pt x="58846" y="410"/>
                  <a:pt x="58839" y="403"/>
                  <a:pt x="58831" y="403"/>
                </a:cubicBezTo>
                <a:cubicBezTo>
                  <a:pt x="58824" y="403"/>
                  <a:pt x="58816" y="410"/>
                  <a:pt x="58816" y="426"/>
                </a:cubicBezTo>
                <a:cubicBezTo>
                  <a:pt x="58816" y="456"/>
                  <a:pt x="58755" y="486"/>
                  <a:pt x="58725" y="486"/>
                </a:cubicBezTo>
                <a:cubicBezTo>
                  <a:pt x="58664" y="456"/>
                  <a:pt x="58695" y="426"/>
                  <a:pt x="58755" y="365"/>
                </a:cubicBezTo>
                <a:cubicBezTo>
                  <a:pt x="58846" y="274"/>
                  <a:pt x="58846" y="243"/>
                  <a:pt x="58755" y="182"/>
                </a:cubicBezTo>
                <a:cubicBezTo>
                  <a:pt x="58725" y="152"/>
                  <a:pt x="58710" y="137"/>
                  <a:pt x="58702" y="137"/>
                </a:cubicBezTo>
                <a:cubicBezTo>
                  <a:pt x="58695" y="137"/>
                  <a:pt x="58695" y="152"/>
                  <a:pt x="58695" y="182"/>
                </a:cubicBezTo>
                <a:cubicBezTo>
                  <a:pt x="58725" y="213"/>
                  <a:pt x="58695" y="304"/>
                  <a:pt x="58634" y="395"/>
                </a:cubicBezTo>
                <a:lnTo>
                  <a:pt x="58543" y="517"/>
                </a:lnTo>
                <a:lnTo>
                  <a:pt x="58482" y="365"/>
                </a:lnTo>
                <a:cubicBezTo>
                  <a:pt x="58482" y="304"/>
                  <a:pt x="58421" y="243"/>
                  <a:pt x="58360" y="243"/>
                </a:cubicBezTo>
                <a:cubicBezTo>
                  <a:pt x="58299" y="213"/>
                  <a:pt x="58269" y="182"/>
                  <a:pt x="58299" y="152"/>
                </a:cubicBezTo>
                <a:cubicBezTo>
                  <a:pt x="58330" y="122"/>
                  <a:pt x="58299" y="91"/>
                  <a:pt x="58239" y="91"/>
                </a:cubicBezTo>
                <a:cubicBezTo>
                  <a:pt x="58147" y="122"/>
                  <a:pt x="58087" y="182"/>
                  <a:pt x="58087" y="304"/>
                </a:cubicBezTo>
                <a:cubicBezTo>
                  <a:pt x="58087" y="304"/>
                  <a:pt x="57995" y="334"/>
                  <a:pt x="57904" y="334"/>
                </a:cubicBezTo>
                <a:cubicBezTo>
                  <a:pt x="57843" y="350"/>
                  <a:pt x="57798" y="357"/>
                  <a:pt x="57771" y="357"/>
                </a:cubicBezTo>
                <a:cubicBezTo>
                  <a:pt x="57745" y="357"/>
                  <a:pt x="57737" y="350"/>
                  <a:pt x="57752" y="334"/>
                </a:cubicBezTo>
                <a:cubicBezTo>
                  <a:pt x="57783" y="304"/>
                  <a:pt x="57509" y="30"/>
                  <a:pt x="57418" y="0"/>
                </a:cubicBezTo>
                <a:close/>
              </a:path>
            </a:pathLst>
          </a:custGeom>
          <a:solidFill>
            <a:srgbClr val="FFFFFF">
              <a:alpha val="4608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" name="Google Shape;15;p3"/>
          <p:cNvSpPr txBox="1"/>
          <p:nvPr>
            <p:ph type="title"/>
          </p:nvPr>
        </p:nvSpPr>
        <p:spPr>
          <a:xfrm>
            <a:off x="3714925" y="1729950"/>
            <a:ext cx="41205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6" name="Google Shape;16;p3"/>
          <p:cNvSpPr txBox="1"/>
          <p:nvPr>
            <p:ph hasCustomPrompt="1" idx="2" type="title"/>
          </p:nvPr>
        </p:nvSpPr>
        <p:spPr>
          <a:xfrm>
            <a:off x="2600425" y="1729950"/>
            <a:ext cx="1114500" cy="841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r>
              <a:t>xx%</a:t>
            </a: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 1">
  <p:cSld name="CUSTOM_43">
    <p:spTree>
      <p:nvGrpSpPr>
        <p:cNvPr id="258" name="Shape 2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" name="Google Shape;259;p21"/>
          <p:cNvSpPr/>
          <p:nvPr/>
        </p:nvSpPr>
        <p:spPr>
          <a:xfrm rot="457379">
            <a:off x="691123" y="1032299"/>
            <a:ext cx="6050157" cy="1991169"/>
          </a:xfrm>
          <a:custGeom>
            <a:rect b="b" l="l" r="r" t="t"/>
            <a:pathLst>
              <a:path extrusionOk="0" h="20335" w="63133">
                <a:moveTo>
                  <a:pt x="59669" y="869"/>
                </a:moveTo>
                <a:cubicBezTo>
                  <a:pt x="59698" y="869"/>
                  <a:pt x="59728" y="890"/>
                  <a:pt x="59728" y="912"/>
                </a:cubicBezTo>
                <a:cubicBezTo>
                  <a:pt x="59758" y="942"/>
                  <a:pt x="59728" y="942"/>
                  <a:pt x="59667" y="942"/>
                </a:cubicBezTo>
                <a:cubicBezTo>
                  <a:pt x="59546" y="912"/>
                  <a:pt x="59546" y="881"/>
                  <a:pt x="59637" y="881"/>
                </a:cubicBezTo>
                <a:cubicBezTo>
                  <a:pt x="59646" y="873"/>
                  <a:pt x="59657" y="869"/>
                  <a:pt x="59669" y="869"/>
                </a:cubicBezTo>
                <a:close/>
                <a:moveTo>
                  <a:pt x="60046" y="960"/>
                </a:moveTo>
                <a:cubicBezTo>
                  <a:pt x="60060" y="960"/>
                  <a:pt x="60075" y="964"/>
                  <a:pt x="60093" y="973"/>
                </a:cubicBezTo>
                <a:cubicBezTo>
                  <a:pt x="60123" y="1003"/>
                  <a:pt x="60123" y="1033"/>
                  <a:pt x="60093" y="1064"/>
                </a:cubicBezTo>
                <a:cubicBezTo>
                  <a:pt x="60071" y="1085"/>
                  <a:pt x="60035" y="1107"/>
                  <a:pt x="60004" y="1107"/>
                </a:cubicBezTo>
                <a:cubicBezTo>
                  <a:pt x="59992" y="1107"/>
                  <a:pt x="59980" y="1103"/>
                  <a:pt x="59971" y="1094"/>
                </a:cubicBezTo>
                <a:cubicBezTo>
                  <a:pt x="59941" y="1094"/>
                  <a:pt x="59941" y="1033"/>
                  <a:pt x="59971" y="1003"/>
                </a:cubicBezTo>
                <a:cubicBezTo>
                  <a:pt x="59993" y="982"/>
                  <a:pt x="60014" y="960"/>
                  <a:pt x="60046" y="960"/>
                </a:cubicBezTo>
                <a:close/>
                <a:moveTo>
                  <a:pt x="52249" y="1294"/>
                </a:moveTo>
                <a:cubicBezTo>
                  <a:pt x="52268" y="1294"/>
                  <a:pt x="52281" y="1307"/>
                  <a:pt x="52281" y="1307"/>
                </a:cubicBezTo>
                <a:cubicBezTo>
                  <a:pt x="52281" y="1337"/>
                  <a:pt x="52220" y="1368"/>
                  <a:pt x="52190" y="1398"/>
                </a:cubicBezTo>
                <a:cubicBezTo>
                  <a:pt x="52159" y="1398"/>
                  <a:pt x="52129" y="1398"/>
                  <a:pt x="52129" y="1368"/>
                </a:cubicBezTo>
                <a:cubicBezTo>
                  <a:pt x="52129" y="1337"/>
                  <a:pt x="52159" y="1307"/>
                  <a:pt x="52220" y="1307"/>
                </a:cubicBezTo>
                <a:cubicBezTo>
                  <a:pt x="52230" y="1297"/>
                  <a:pt x="52240" y="1294"/>
                  <a:pt x="52249" y="1294"/>
                </a:cubicBezTo>
                <a:close/>
                <a:moveTo>
                  <a:pt x="41449" y="2346"/>
                </a:moveTo>
                <a:cubicBezTo>
                  <a:pt x="41470" y="2346"/>
                  <a:pt x="41495" y="2354"/>
                  <a:pt x="41521" y="2371"/>
                </a:cubicBezTo>
                <a:cubicBezTo>
                  <a:pt x="41551" y="2401"/>
                  <a:pt x="41551" y="2462"/>
                  <a:pt x="41521" y="2492"/>
                </a:cubicBezTo>
                <a:cubicBezTo>
                  <a:pt x="41508" y="2505"/>
                  <a:pt x="41496" y="2512"/>
                  <a:pt x="41483" y="2512"/>
                </a:cubicBezTo>
                <a:cubicBezTo>
                  <a:pt x="41465" y="2512"/>
                  <a:pt x="41448" y="2498"/>
                  <a:pt x="41430" y="2462"/>
                </a:cubicBezTo>
                <a:cubicBezTo>
                  <a:pt x="41364" y="2396"/>
                  <a:pt x="41393" y="2346"/>
                  <a:pt x="41449" y="2346"/>
                </a:cubicBezTo>
                <a:close/>
                <a:moveTo>
                  <a:pt x="39275" y="2875"/>
                </a:moveTo>
                <a:cubicBezTo>
                  <a:pt x="39284" y="2875"/>
                  <a:pt x="39293" y="2879"/>
                  <a:pt x="39302" y="2888"/>
                </a:cubicBezTo>
                <a:lnTo>
                  <a:pt x="39363" y="2888"/>
                </a:lnTo>
                <a:cubicBezTo>
                  <a:pt x="39363" y="2918"/>
                  <a:pt x="39332" y="2918"/>
                  <a:pt x="39302" y="2948"/>
                </a:cubicBezTo>
                <a:cubicBezTo>
                  <a:pt x="39241" y="2948"/>
                  <a:pt x="39211" y="2948"/>
                  <a:pt x="39211" y="2918"/>
                </a:cubicBezTo>
                <a:cubicBezTo>
                  <a:pt x="39232" y="2896"/>
                  <a:pt x="39254" y="2875"/>
                  <a:pt x="39275" y="2875"/>
                </a:cubicBezTo>
                <a:close/>
                <a:moveTo>
                  <a:pt x="36111" y="3587"/>
                </a:moveTo>
                <a:cubicBezTo>
                  <a:pt x="36293" y="3587"/>
                  <a:pt x="36506" y="3617"/>
                  <a:pt x="36658" y="3647"/>
                </a:cubicBezTo>
                <a:cubicBezTo>
                  <a:pt x="36870" y="3678"/>
                  <a:pt x="36718" y="3739"/>
                  <a:pt x="36414" y="3739"/>
                </a:cubicBezTo>
                <a:cubicBezTo>
                  <a:pt x="36364" y="3729"/>
                  <a:pt x="36310" y="3725"/>
                  <a:pt x="36257" y="3725"/>
                </a:cubicBezTo>
                <a:cubicBezTo>
                  <a:pt x="36151" y="3725"/>
                  <a:pt x="36050" y="3739"/>
                  <a:pt x="35989" y="3739"/>
                </a:cubicBezTo>
                <a:cubicBezTo>
                  <a:pt x="35928" y="3739"/>
                  <a:pt x="35867" y="3708"/>
                  <a:pt x="35867" y="3647"/>
                </a:cubicBezTo>
                <a:cubicBezTo>
                  <a:pt x="35898" y="3617"/>
                  <a:pt x="35898" y="3587"/>
                  <a:pt x="35959" y="3587"/>
                </a:cubicBezTo>
                <a:close/>
                <a:moveTo>
                  <a:pt x="8025" y="7994"/>
                </a:moveTo>
                <a:cubicBezTo>
                  <a:pt x="8055" y="7994"/>
                  <a:pt x="8116" y="7994"/>
                  <a:pt x="8177" y="8024"/>
                </a:cubicBezTo>
                <a:cubicBezTo>
                  <a:pt x="8197" y="8024"/>
                  <a:pt x="8204" y="8038"/>
                  <a:pt x="8179" y="8038"/>
                </a:cubicBezTo>
                <a:cubicBezTo>
                  <a:pt x="8167" y="8038"/>
                  <a:pt x="8146" y="8035"/>
                  <a:pt x="8116" y="8024"/>
                </a:cubicBezTo>
                <a:cubicBezTo>
                  <a:pt x="8055" y="8024"/>
                  <a:pt x="7994" y="7994"/>
                  <a:pt x="8025" y="7994"/>
                </a:cubicBezTo>
                <a:close/>
                <a:moveTo>
                  <a:pt x="6110" y="9939"/>
                </a:moveTo>
                <a:cubicBezTo>
                  <a:pt x="6171" y="9939"/>
                  <a:pt x="6201" y="9939"/>
                  <a:pt x="6232" y="9970"/>
                </a:cubicBezTo>
                <a:cubicBezTo>
                  <a:pt x="6232" y="10000"/>
                  <a:pt x="6201" y="10000"/>
                  <a:pt x="6171" y="10000"/>
                </a:cubicBezTo>
                <a:cubicBezTo>
                  <a:pt x="6019" y="10000"/>
                  <a:pt x="6019" y="9970"/>
                  <a:pt x="6110" y="9939"/>
                </a:cubicBezTo>
                <a:close/>
                <a:moveTo>
                  <a:pt x="6779" y="10547"/>
                </a:moveTo>
                <a:cubicBezTo>
                  <a:pt x="6839" y="10547"/>
                  <a:pt x="6839" y="10578"/>
                  <a:pt x="6839" y="10608"/>
                </a:cubicBezTo>
                <a:cubicBezTo>
                  <a:pt x="6839" y="10608"/>
                  <a:pt x="6809" y="10638"/>
                  <a:pt x="6718" y="10638"/>
                </a:cubicBezTo>
                <a:cubicBezTo>
                  <a:pt x="6657" y="10608"/>
                  <a:pt x="6627" y="10608"/>
                  <a:pt x="6657" y="10578"/>
                </a:cubicBezTo>
                <a:cubicBezTo>
                  <a:pt x="6687" y="10547"/>
                  <a:pt x="6748" y="10547"/>
                  <a:pt x="6779" y="10547"/>
                </a:cubicBezTo>
                <a:close/>
                <a:moveTo>
                  <a:pt x="760" y="13587"/>
                </a:moveTo>
                <a:cubicBezTo>
                  <a:pt x="791" y="13587"/>
                  <a:pt x="851" y="13617"/>
                  <a:pt x="882" y="13678"/>
                </a:cubicBezTo>
                <a:cubicBezTo>
                  <a:pt x="899" y="13711"/>
                  <a:pt x="897" y="13736"/>
                  <a:pt x="877" y="13736"/>
                </a:cubicBezTo>
                <a:cubicBezTo>
                  <a:pt x="861" y="13736"/>
                  <a:pt x="832" y="13719"/>
                  <a:pt x="791" y="13678"/>
                </a:cubicBezTo>
                <a:cubicBezTo>
                  <a:pt x="669" y="13587"/>
                  <a:pt x="669" y="13587"/>
                  <a:pt x="760" y="13587"/>
                </a:cubicBezTo>
                <a:close/>
                <a:moveTo>
                  <a:pt x="57418" y="0"/>
                </a:moveTo>
                <a:cubicBezTo>
                  <a:pt x="57418" y="0"/>
                  <a:pt x="57387" y="30"/>
                  <a:pt x="57387" y="91"/>
                </a:cubicBezTo>
                <a:cubicBezTo>
                  <a:pt x="57387" y="152"/>
                  <a:pt x="57327" y="182"/>
                  <a:pt x="57266" y="182"/>
                </a:cubicBezTo>
                <a:cubicBezTo>
                  <a:pt x="57205" y="182"/>
                  <a:pt x="57144" y="182"/>
                  <a:pt x="57144" y="213"/>
                </a:cubicBezTo>
                <a:cubicBezTo>
                  <a:pt x="57144" y="243"/>
                  <a:pt x="57114" y="243"/>
                  <a:pt x="57053" y="243"/>
                </a:cubicBezTo>
                <a:cubicBezTo>
                  <a:pt x="57023" y="243"/>
                  <a:pt x="56992" y="213"/>
                  <a:pt x="56992" y="152"/>
                </a:cubicBezTo>
                <a:cubicBezTo>
                  <a:pt x="57008" y="106"/>
                  <a:pt x="57015" y="84"/>
                  <a:pt x="57008" y="84"/>
                </a:cubicBezTo>
                <a:lnTo>
                  <a:pt x="57008" y="84"/>
                </a:lnTo>
                <a:cubicBezTo>
                  <a:pt x="57000" y="84"/>
                  <a:pt x="56977" y="106"/>
                  <a:pt x="56932" y="152"/>
                </a:cubicBezTo>
                <a:cubicBezTo>
                  <a:pt x="56889" y="173"/>
                  <a:pt x="56815" y="195"/>
                  <a:pt x="56711" y="195"/>
                </a:cubicBezTo>
                <a:cubicBezTo>
                  <a:pt x="56668" y="195"/>
                  <a:pt x="56620" y="191"/>
                  <a:pt x="56567" y="182"/>
                </a:cubicBezTo>
                <a:cubicBezTo>
                  <a:pt x="56479" y="170"/>
                  <a:pt x="56411" y="162"/>
                  <a:pt x="56361" y="162"/>
                </a:cubicBezTo>
                <a:cubicBezTo>
                  <a:pt x="56289" y="162"/>
                  <a:pt x="56250" y="177"/>
                  <a:pt x="56232" y="213"/>
                </a:cubicBezTo>
                <a:cubicBezTo>
                  <a:pt x="56218" y="255"/>
                  <a:pt x="56139" y="278"/>
                  <a:pt x="56042" y="278"/>
                </a:cubicBezTo>
                <a:cubicBezTo>
                  <a:pt x="55931" y="278"/>
                  <a:pt x="55797" y="248"/>
                  <a:pt x="55716" y="182"/>
                </a:cubicBezTo>
                <a:cubicBezTo>
                  <a:pt x="55618" y="117"/>
                  <a:pt x="55546" y="87"/>
                  <a:pt x="55506" y="87"/>
                </a:cubicBezTo>
                <a:cubicBezTo>
                  <a:pt x="55471" y="87"/>
                  <a:pt x="55458" y="110"/>
                  <a:pt x="55473" y="152"/>
                </a:cubicBezTo>
                <a:cubicBezTo>
                  <a:pt x="55503" y="213"/>
                  <a:pt x="55473" y="213"/>
                  <a:pt x="55442" y="213"/>
                </a:cubicBezTo>
                <a:cubicBezTo>
                  <a:pt x="55430" y="200"/>
                  <a:pt x="55417" y="193"/>
                  <a:pt x="55404" y="193"/>
                </a:cubicBezTo>
                <a:cubicBezTo>
                  <a:pt x="55387" y="193"/>
                  <a:pt x="55369" y="208"/>
                  <a:pt x="55351" y="243"/>
                </a:cubicBezTo>
                <a:cubicBezTo>
                  <a:pt x="55351" y="289"/>
                  <a:pt x="55351" y="312"/>
                  <a:pt x="55321" y="312"/>
                </a:cubicBezTo>
                <a:cubicBezTo>
                  <a:pt x="55290" y="312"/>
                  <a:pt x="55229" y="289"/>
                  <a:pt x="55108" y="243"/>
                </a:cubicBezTo>
                <a:cubicBezTo>
                  <a:pt x="55037" y="208"/>
                  <a:pt x="54986" y="193"/>
                  <a:pt x="54951" y="193"/>
                </a:cubicBezTo>
                <a:cubicBezTo>
                  <a:pt x="54925" y="193"/>
                  <a:pt x="54908" y="200"/>
                  <a:pt x="54895" y="213"/>
                </a:cubicBezTo>
                <a:cubicBezTo>
                  <a:pt x="54875" y="213"/>
                  <a:pt x="54828" y="226"/>
                  <a:pt x="54780" y="226"/>
                </a:cubicBezTo>
                <a:cubicBezTo>
                  <a:pt x="54757" y="226"/>
                  <a:pt x="54733" y="223"/>
                  <a:pt x="54713" y="213"/>
                </a:cubicBezTo>
                <a:cubicBezTo>
                  <a:pt x="54621" y="213"/>
                  <a:pt x="54561" y="243"/>
                  <a:pt x="54561" y="274"/>
                </a:cubicBezTo>
                <a:cubicBezTo>
                  <a:pt x="54530" y="334"/>
                  <a:pt x="54470" y="334"/>
                  <a:pt x="54348" y="334"/>
                </a:cubicBezTo>
                <a:cubicBezTo>
                  <a:pt x="54135" y="289"/>
                  <a:pt x="53983" y="266"/>
                  <a:pt x="53884" y="266"/>
                </a:cubicBezTo>
                <a:cubicBezTo>
                  <a:pt x="53786" y="266"/>
                  <a:pt x="53740" y="289"/>
                  <a:pt x="53740" y="334"/>
                </a:cubicBezTo>
                <a:cubicBezTo>
                  <a:pt x="53719" y="356"/>
                  <a:pt x="53697" y="377"/>
                  <a:pt x="53643" y="377"/>
                </a:cubicBezTo>
                <a:cubicBezTo>
                  <a:pt x="53621" y="377"/>
                  <a:pt x="53593" y="374"/>
                  <a:pt x="53558" y="365"/>
                </a:cubicBezTo>
                <a:cubicBezTo>
                  <a:pt x="53532" y="352"/>
                  <a:pt x="53497" y="345"/>
                  <a:pt x="53457" y="345"/>
                </a:cubicBezTo>
                <a:cubicBezTo>
                  <a:pt x="53401" y="345"/>
                  <a:pt x="53337" y="360"/>
                  <a:pt x="53284" y="395"/>
                </a:cubicBezTo>
                <a:cubicBezTo>
                  <a:pt x="53238" y="410"/>
                  <a:pt x="53200" y="418"/>
                  <a:pt x="53174" y="418"/>
                </a:cubicBezTo>
                <a:cubicBezTo>
                  <a:pt x="53147" y="418"/>
                  <a:pt x="53132" y="410"/>
                  <a:pt x="53132" y="395"/>
                </a:cubicBezTo>
                <a:cubicBezTo>
                  <a:pt x="53132" y="387"/>
                  <a:pt x="53130" y="383"/>
                  <a:pt x="53126" y="383"/>
                </a:cubicBezTo>
                <a:cubicBezTo>
                  <a:pt x="53114" y="383"/>
                  <a:pt x="53085" y="411"/>
                  <a:pt x="53041" y="456"/>
                </a:cubicBezTo>
                <a:cubicBezTo>
                  <a:pt x="52980" y="517"/>
                  <a:pt x="52859" y="547"/>
                  <a:pt x="52767" y="547"/>
                </a:cubicBezTo>
                <a:cubicBezTo>
                  <a:pt x="52676" y="547"/>
                  <a:pt x="52585" y="578"/>
                  <a:pt x="52585" y="608"/>
                </a:cubicBezTo>
                <a:cubicBezTo>
                  <a:pt x="52585" y="629"/>
                  <a:pt x="52570" y="651"/>
                  <a:pt x="52539" y="651"/>
                </a:cubicBezTo>
                <a:cubicBezTo>
                  <a:pt x="52527" y="651"/>
                  <a:pt x="52512" y="647"/>
                  <a:pt x="52494" y="638"/>
                </a:cubicBezTo>
                <a:cubicBezTo>
                  <a:pt x="52463" y="608"/>
                  <a:pt x="52463" y="578"/>
                  <a:pt x="52494" y="578"/>
                </a:cubicBezTo>
                <a:cubicBezTo>
                  <a:pt x="52524" y="547"/>
                  <a:pt x="52494" y="517"/>
                  <a:pt x="52463" y="517"/>
                </a:cubicBezTo>
                <a:cubicBezTo>
                  <a:pt x="52403" y="517"/>
                  <a:pt x="52342" y="517"/>
                  <a:pt x="52311" y="578"/>
                </a:cubicBezTo>
                <a:cubicBezTo>
                  <a:pt x="52296" y="593"/>
                  <a:pt x="52273" y="600"/>
                  <a:pt x="52235" y="600"/>
                </a:cubicBezTo>
                <a:cubicBezTo>
                  <a:pt x="52197" y="600"/>
                  <a:pt x="52144" y="593"/>
                  <a:pt x="52068" y="578"/>
                </a:cubicBezTo>
                <a:cubicBezTo>
                  <a:pt x="51992" y="562"/>
                  <a:pt x="51939" y="555"/>
                  <a:pt x="51905" y="555"/>
                </a:cubicBezTo>
                <a:cubicBezTo>
                  <a:pt x="51871" y="555"/>
                  <a:pt x="51855" y="562"/>
                  <a:pt x="51855" y="578"/>
                </a:cubicBezTo>
                <a:cubicBezTo>
                  <a:pt x="51836" y="636"/>
                  <a:pt x="51753" y="670"/>
                  <a:pt x="51680" y="670"/>
                </a:cubicBezTo>
                <a:cubicBezTo>
                  <a:pt x="51640" y="670"/>
                  <a:pt x="51603" y="660"/>
                  <a:pt x="51582" y="638"/>
                </a:cubicBezTo>
                <a:cubicBezTo>
                  <a:pt x="51552" y="608"/>
                  <a:pt x="51582" y="547"/>
                  <a:pt x="51673" y="517"/>
                </a:cubicBezTo>
                <a:cubicBezTo>
                  <a:pt x="51795" y="486"/>
                  <a:pt x="51795" y="486"/>
                  <a:pt x="51673" y="456"/>
                </a:cubicBezTo>
                <a:cubicBezTo>
                  <a:pt x="51582" y="456"/>
                  <a:pt x="51491" y="456"/>
                  <a:pt x="51460" y="486"/>
                </a:cubicBezTo>
                <a:cubicBezTo>
                  <a:pt x="51440" y="486"/>
                  <a:pt x="51406" y="500"/>
                  <a:pt x="51368" y="500"/>
                </a:cubicBezTo>
                <a:cubicBezTo>
                  <a:pt x="51349" y="500"/>
                  <a:pt x="51329" y="496"/>
                  <a:pt x="51308" y="486"/>
                </a:cubicBezTo>
                <a:cubicBezTo>
                  <a:pt x="51291" y="477"/>
                  <a:pt x="51273" y="474"/>
                  <a:pt x="51256" y="474"/>
                </a:cubicBezTo>
                <a:cubicBezTo>
                  <a:pt x="51215" y="474"/>
                  <a:pt x="51178" y="495"/>
                  <a:pt x="51156" y="517"/>
                </a:cubicBezTo>
                <a:cubicBezTo>
                  <a:pt x="51156" y="538"/>
                  <a:pt x="51111" y="560"/>
                  <a:pt x="51052" y="560"/>
                </a:cubicBezTo>
                <a:cubicBezTo>
                  <a:pt x="51027" y="560"/>
                  <a:pt x="51001" y="556"/>
                  <a:pt x="50974" y="547"/>
                </a:cubicBezTo>
                <a:cubicBezTo>
                  <a:pt x="50913" y="547"/>
                  <a:pt x="50792" y="578"/>
                  <a:pt x="50731" y="608"/>
                </a:cubicBezTo>
                <a:cubicBezTo>
                  <a:pt x="50688" y="629"/>
                  <a:pt x="50630" y="651"/>
                  <a:pt x="50578" y="651"/>
                </a:cubicBezTo>
                <a:cubicBezTo>
                  <a:pt x="50556" y="651"/>
                  <a:pt x="50536" y="647"/>
                  <a:pt x="50518" y="638"/>
                </a:cubicBezTo>
                <a:cubicBezTo>
                  <a:pt x="50457" y="638"/>
                  <a:pt x="50336" y="669"/>
                  <a:pt x="50214" y="699"/>
                </a:cubicBezTo>
                <a:cubicBezTo>
                  <a:pt x="50123" y="760"/>
                  <a:pt x="50032" y="760"/>
                  <a:pt x="49971" y="760"/>
                </a:cubicBezTo>
                <a:cubicBezTo>
                  <a:pt x="49956" y="745"/>
                  <a:pt x="49941" y="737"/>
                  <a:pt x="49929" y="737"/>
                </a:cubicBezTo>
                <a:cubicBezTo>
                  <a:pt x="49918" y="737"/>
                  <a:pt x="49910" y="745"/>
                  <a:pt x="49910" y="760"/>
                </a:cubicBezTo>
                <a:cubicBezTo>
                  <a:pt x="49910" y="775"/>
                  <a:pt x="49895" y="783"/>
                  <a:pt x="49868" y="783"/>
                </a:cubicBezTo>
                <a:cubicBezTo>
                  <a:pt x="49842" y="783"/>
                  <a:pt x="49804" y="775"/>
                  <a:pt x="49758" y="760"/>
                </a:cubicBezTo>
                <a:cubicBezTo>
                  <a:pt x="49742" y="752"/>
                  <a:pt x="49719" y="748"/>
                  <a:pt x="49691" y="748"/>
                </a:cubicBezTo>
                <a:cubicBezTo>
                  <a:pt x="49616" y="748"/>
                  <a:pt x="49505" y="776"/>
                  <a:pt x="49393" y="821"/>
                </a:cubicBezTo>
                <a:cubicBezTo>
                  <a:pt x="49241" y="881"/>
                  <a:pt x="49089" y="912"/>
                  <a:pt x="49029" y="912"/>
                </a:cubicBezTo>
                <a:cubicBezTo>
                  <a:pt x="49011" y="903"/>
                  <a:pt x="48993" y="899"/>
                  <a:pt x="48976" y="899"/>
                </a:cubicBezTo>
                <a:cubicBezTo>
                  <a:pt x="48935" y="899"/>
                  <a:pt x="48898" y="921"/>
                  <a:pt x="48877" y="942"/>
                </a:cubicBezTo>
                <a:cubicBezTo>
                  <a:pt x="48846" y="1003"/>
                  <a:pt x="48269" y="1064"/>
                  <a:pt x="47965" y="1064"/>
                </a:cubicBezTo>
                <a:cubicBezTo>
                  <a:pt x="47904" y="1064"/>
                  <a:pt x="47813" y="1094"/>
                  <a:pt x="47782" y="1125"/>
                </a:cubicBezTo>
                <a:cubicBezTo>
                  <a:pt x="47770" y="1137"/>
                  <a:pt x="47757" y="1145"/>
                  <a:pt x="47745" y="1145"/>
                </a:cubicBezTo>
                <a:cubicBezTo>
                  <a:pt x="47727" y="1145"/>
                  <a:pt x="47709" y="1130"/>
                  <a:pt x="47691" y="1094"/>
                </a:cubicBezTo>
                <a:cubicBezTo>
                  <a:pt x="47679" y="1082"/>
                  <a:pt x="47661" y="1074"/>
                  <a:pt x="47638" y="1074"/>
                </a:cubicBezTo>
                <a:cubicBezTo>
                  <a:pt x="47605" y="1074"/>
                  <a:pt x="47562" y="1089"/>
                  <a:pt x="47509" y="1125"/>
                </a:cubicBezTo>
                <a:cubicBezTo>
                  <a:pt x="47418" y="1155"/>
                  <a:pt x="47266" y="1185"/>
                  <a:pt x="47205" y="1185"/>
                </a:cubicBezTo>
                <a:cubicBezTo>
                  <a:pt x="47114" y="1185"/>
                  <a:pt x="47023" y="1185"/>
                  <a:pt x="46992" y="1246"/>
                </a:cubicBezTo>
                <a:cubicBezTo>
                  <a:pt x="46971" y="1268"/>
                  <a:pt x="46904" y="1289"/>
                  <a:pt x="46823" y="1289"/>
                </a:cubicBezTo>
                <a:cubicBezTo>
                  <a:pt x="46790" y="1289"/>
                  <a:pt x="46754" y="1286"/>
                  <a:pt x="46719" y="1277"/>
                </a:cubicBezTo>
                <a:cubicBezTo>
                  <a:pt x="46597" y="1277"/>
                  <a:pt x="46475" y="1307"/>
                  <a:pt x="46415" y="1337"/>
                </a:cubicBezTo>
                <a:cubicBezTo>
                  <a:pt x="46361" y="1373"/>
                  <a:pt x="46308" y="1388"/>
                  <a:pt x="46248" y="1388"/>
                </a:cubicBezTo>
                <a:cubicBezTo>
                  <a:pt x="46206" y="1388"/>
                  <a:pt x="46161" y="1380"/>
                  <a:pt x="46111" y="1368"/>
                </a:cubicBezTo>
                <a:cubicBezTo>
                  <a:pt x="46060" y="1355"/>
                  <a:pt x="46020" y="1348"/>
                  <a:pt x="45987" y="1348"/>
                </a:cubicBezTo>
                <a:cubicBezTo>
                  <a:pt x="45939" y="1348"/>
                  <a:pt x="45903" y="1363"/>
                  <a:pt x="45868" y="1398"/>
                </a:cubicBezTo>
                <a:cubicBezTo>
                  <a:pt x="45845" y="1443"/>
                  <a:pt x="45790" y="1471"/>
                  <a:pt x="45715" y="1471"/>
                </a:cubicBezTo>
                <a:cubicBezTo>
                  <a:pt x="45687" y="1471"/>
                  <a:pt x="45657" y="1467"/>
                  <a:pt x="45624" y="1459"/>
                </a:cubicBezTo>
                <a:cubicBezTo>
                  <a:pt x="45503" y="1459"/>
                  <a:pt x="45351" y="1459"/>
                  <a:pt x="45290" y="1489"/>
                </a:cubicBezTo>
                <a:cubicBezTo>
                  <a:pt x="45247" y="1511"/>
                  <a:pt x="45189" y="1532"/>
                  <a:pt x="45148" y="1532"/>
                </a:cubicBezTo>
                <a:cubicBezTo>
                  <a:pt x="45131" y="1532"/>
                  <a:pt x="45117" y="1529"/>
                  <a:pt x="45108" y="1520"/>
                </a:cubicBezTo>
                <a:cubicBezTo>
                  <a:pt x="45077" y="1505"/>
                  <a:pt x="45054" y="1497"/>
                  <a:pt x="45035" y="1497"/>
                </a:cubicBezTo>
                <a:cubicBezTo>
                  <a:pt x="45016" y="1497"/>
                  <a:pt x="45001" y="1505"/>
                  <a:pt x="44986" y="1520"/>
                </a:cubicBezTo>
                <a:cubicBezTo>
                  <a:pt x="44956" y="1550"/>
                  <a:pt x="44864" y="1550"/>
                  <a:pt x="44773" y="1550"/>
                </a:cubicBezTo>
                <a:cubicBezTo>
                  <a:pt x="44757" y="1542"/>
                  <a:pt x="44741" y="1538"/>
                  <a:pt x="44725" y="1538"/>
                </a:cubicBezTo>
                <a:cubicBezTo>
                  <a:pt x="44682" y="1538"/>
                  <a:pt x="44644" y="1566"/>
                  <a:pt x="44621" y="1611"/>
                </a:cubicBezTo>
                <a:cubicBezTo>
                  <a:pt x="44621" y="1641"/>
                  <a:pt x="44500" y="1733"/>
                  <a:pt x="44378" y="1793"/>
                </a:cubicBezTo>
                <a:cubicBezTo>
                  <a:pt x="44241" y="1852"/>
                  <a:pt x="44116" y="1886"/>
                  <a:pt x="43979" y="1886"/>
                </a:cubicBezTo>
                <a:cubicBezTo>
                  <a:pt x="43904" y="1886"/>
                  <a:pt x="43826" y="1876"/>
                  <a:pt x="43740" y="1854"/>
                </a:cubicBezTo>
                <a:cubicBezTo>
                  <a:pt x="43679" y="1854"/>
                  <a:pt x="43557" y="1885"/>
                  <a:pt x="43466" y="1915"/>
                </a:cubicBezTo>
                <a:cubicBezTo>
                  <a:pt x="43375" y="1976"/>
                  <a:pt x="43253" y="2006"/>
                  <a:pt x="43193" y="2006"/>
                </a:cubicBezTo>
                <a:cubicBezTo>
                  <a:pt x="43132" y="2006"/>
                  <a:pt x="43010" y="2037"/>
                  <a:pt x="42919" y="2097"/>
                </a:cubicBezTo>
                <a:cubicBezTo>
                  <a:pt x="42828" y="2128"/>
                  <a:pt x="42676" y="2158"/>
                  <a:pt x="42554" y="2158"/>
                </a:cubicBezTo>
                <a:cubicBezTo>
                  <a:pt x="42129" y="2158"/>
                  <a:pt x="41795" y="2188"/>
                  <a:pt x="41764" y="2249"/>
                </a:cubicBezTo>
                <a:cubicBezTo>
                  <a:pt x="41743" y="2271"/>
                  <a:pt x="41691" y="2292"/>
                  <a:pt x="41630" y="2292"/>
                </a:cubicBezTo>
                <a:cubicBezTo>
                  <a:pt x="41605" y="2292"/>
                  <a:pt x="41578" y="2289"/>
                  <a:pt x="41551" y="2280"/>
                </a:cubicBezTo>
                <a:cubicBezTo>
                  <a:pt x="41460" y="2280"/>
                  <a:pt x="41339" y="2280"/>
                  <a:pt x="41278" y="2310"/>
                </a:cubicBezTo>
                <a:cubicBezTo>
                  <a:pt x="41115" y="2392"/>
                  <a:pt x="40734" y="2497"/>
                  <a:pt x="40568" y="2497"/>
                </a:cubicBezTo>
                <a:cubicBezTo>
                  <a:pt x="40548" y="2497"/>
                  <a:pt x="40531" y="2496"/>
                  <a:pt x="40518" y="2492"/>
                </a:cubicBezTo>
                <a:cubicBezTo>
                  <a:pt x="40457" y="2492"/>
                  <a:pt x="40396" y="2492"/>
                  <a:pt x="40366" y="2523"/>
                </a:cubicBezTo>
                <a:cubicBezTo>
                  <a:pt x="40366" y="2584"/>
                  <a:pt x="40001" y="2736"/>
                  <a:pt x="39880" y="2736"/>
                </a:cubicBezTo>
                <a:lnTo>
                  <a:pt x="39667" y="2736"/>
                </a:lnTo>
                <a:cubicBezTo>
                  <a:pt x="39647" y="2746"/>
                  <a:pt x="39623" y="2749"/>
                  <a:pt x="39599" y="2749"/>
                </a:cubicBezTo>
                <a:cubicBezTo>
                  <a:pt x="39552" y="2749"/>
                  <a:pt x="39505" y="2736"/>
                  <a:pt x="39484" y="2736"/>
                </a:cubicBezTo>
                <a:cubicBezTo>
                  <a:pt x="39472" y="2723"/>
                  <a:pt x="39454" y="2716"/>
                  <a:pt x="39431" y="2716"/>
                </a:cubicBezTo>
                <a:cubicBezTo>
                  <a:pt x="39398" y="2716"/>
                  <a:pt x="39355" y="2730"/>
                  <a:pt x="39302" y="2766"/>
                </a:cubicBezTo>
                <a:cubicBezTo>
                  <a:pt x="39241" y="2796"/>
                  <a:pt x="39120" y="2796"/>
                  <a:pt x="39089" y="2796"/>
                </a:cubicBezTo>
                <a:cubicBezTo>
                  <a:pt x="38877" y="2796"/>
                  <a:pt x="38573" y="2857"/>
                  <a:pt x="38542" y="2918"/>
                </a:cubicBezTo>
                <a:cubicBezTo>
                  <a:pt x="38542" y="2918"/>
                  <a:pt x="38451" y="2948"/>
                  <a:pt x="38329" y="2948"/>
                </a:cubicBezTo>
                <a:cubicBezTo>
                  <a:pt x="38177" y="2948"/>
                  <a:pt x="38086" y="2979"/>
                  <a:pt x="38086" y="3040"/>
                </a:cubicBezTo>
                <a:cubicBezTo>
                  <a:pt x="38086" y="3061"/>
                  <a:pt x="38071" y="3083"/>
                  <a:pt x="38062" y="3083"/>
                </a:cubicBezTo>
                <a:cubicBezTo>
                  <a:pt x="38058" y="3083"/>
                  <a:pt x="38056" y="3079"/>
                  <a:pt x="38056" y="3070"/>
                </a:cubicBezTo>
                <a:cubicBezTo>
                  <a:pt x="38035" y="3038"/>
                  <a:pt x="37973" y="3025"/>
                  <a:pt x="37897" y="3025"/>
                </a:cubicBezTo>
                <a:cubicBezTo>
                  <a:pt x="37756" y="3025"/>
                  <a:pt x="37568" y="3071"/>
                  <a:pt x="37509" y="3131"/>
                </a:cubicBezTo>
                <a:cubicBezTo>
                  <a:pt x="37478" y="3192"/>
                  <a:pt x="37418" y="3192"/>
                  <a:pt x="37387" y="3192"/>
                </a:cubicBezTo>
                <a:cubicBezTo>
                  <a:pt x="37365" y="3186"/>
                  <a:pt x="37334" y="3183"/>
                  <a:pt x="37299" y="3183"/>
                </a:cubicBezTo>
                <a:cubicBezTo>
                  <a:pt x="37143" y="3183"/>
                  <a:pt x="36895" y="3233"/>
                  <a:pt x="36870" y="3283"/>
                </a:cubicBezTo>
                <a:cubicBezTo>
                  <a:pt x="36870" y="3283"/>
                  <a:pt x="36718" y="3313"/>
                  <a:pt x="36536" y="3313"/>
                </a:cubicBezTo>
                <a:cubicBezTo>
                  <a:pt x="36495" y="3305"/>
                  <a:pt x="36446" y="3301"/>
                  <a:pt x="36392" y="3301"/>
                </a:cubicBezTo>
                <a:cubicBezTo>
                  <a:pt x="36246" y="3301"/>
                  <a:pt x="36070" y="3329"/>
                  <a:pt x="35959" y="3374"/>
                </a:cubicBezTo>
                <a:cubicBezTo>
                  <a:pt x="35776" y="3404"/>
                  <a:pt x="35624" y="3435"/>
                  <a:pt x="35563" y="3435"/>
                </a:cubicBezTo>
                <a:cubicBezTo>
                  <a:pt x="35503" y="3435"/>
                  <a:pt x="35442" y="3435"/>
                  <a:pt x="35442" y="3465"/>
                </a:cubicBezTo>
                <a:cubicBezTo>
                  <a:pt x="35442" y="3496"/>
                  <a:pt x="35351" y="3526"/>
                  <a:pt x="35229" y="3526"/>
                </a:cubicBezTo>
                <a:cubicBezTo>
                  <a:pt x="35138" y="3526"/>
                  <a:pt x="34925" y="3587"/>
                  <a:pt x="34773" y="3647"/>
                </a:cubicBezTo>
                <a:cubicBezTo>
                  <a:pt x="34621" y="3708"/>
                  <a:pt x="34408" y="3769"/>
                  <a:pt x="34317" y="3769"/>
                </a:cubicBezTo>
                <a:cubicBezTo>
                  <a:pt x="34293" y="3761"/>
                  <a:pt x="34266" y="3757"/>
                  <a:pt x="34240" y="3757"/>
                </a:cubicBezTo>
                <a:cubicBezTo>
                  <a:pt x="34167" y="3757"/>
                  <a:pt x="34096" y="3785"/>
                  <a:pt x="34074" y="3830"/>
                </a:cubicBezTo>
                <a:cubicBezTo>
                  <a:pt x="34013" y="3860"/>
                  <a:pt x="33922" y="3891"/>
                  <a:pt x="33861" y="3891"/>
                </a:cubicBezTo>
                <a:cubicBezTo>
                  <a:pt x="33740" y="3891"/>
                  <a:pt x="33101" y="4043"/>
                  <a:pt x="33071" y="4103"/>
                </a:cubicBezTo>
                <a:cubicBezTo>
                  <a:pt x="33071" y="4103"/>
                  <a:pt x="33041" y="4103"/>
                  <a:pt x="32980" y="4073"/>
                </a:cubicBezTo>
                <a:lnTo>
                  <a:pt x="32767" y="4073"/>
                </a:lnTo>
                <a:cubicBezTo>
                  <a:pt x="32706" y="4103"/>
                  <a:pt x="32585" y="4134"/>
                  <a:pt x="32493" y="4134"/>
                </a:cubicBezTo>
                <a:cubicBezTo>
                  <a:pt x="32402" y="4134"/>
                  <a:pt x="32220" y="4164"/>
                  <a:pt x="32068" y="4195"/>
                </a:cubicBezTo>
                <a:cubicBezTo>
                  <a:pt x="31961" y="4210"/>
                  <a:pt x="31886" y="4217"/>
                  <a:pt x="31829" y="4217"/>
                </a:cubicBezTo>
                <a:cubicBezTo>
                  <a:pt x="31772" y="4217"/>
                  <a:pt x="31734" y="4210"/>
                  <a:pt x="31703" y="4195"/>
                </a:cubicBezTo>
                <a:cubicBezTo>
                  <a:pt x="31680" y="4171"/>
                  <a:pt x="31657" y="4161"/>
                  <a:pt x="31633" y="4161"/>
                </a:cubicBezTo>
                <a:cubicBezTo>
                  <a:pt x="31596" y="4161"/>
                  <a:pt x="31558" y="4187"/>
                  <a:pt x="31521" y="4225"/>
                </a:cubicBezTo>
                <a:cubicBezTo>
                  <a:pt x="31430" y="4255"/>
                  <a:pt x="31308" y="4286"/>
                  <a:pt x="31095" y="4286"/>
                </a:cubicBezTo>
                <a:cubicBezTo>
                  <a:pt x="31019" y="4271"/>
                  <a:pt x="30943" y="4263"/>
                  <a:pt x="30879" y="4263"/>
                </a:cubicBezTo>
                <a:cubicBezTo>
                  <a:pt x="30814" y="4263"/>
                  <a:pt x="30761" y="4271"/>
                  <a:pt x="30730" y="4286"/>
                </a:cubicBezTo>
                <a:cubicBezTo>
                  <a:pt x="30670" y="4316"/>
                  <a:pt x="30578" y="4347"/>
                  <a:pt x="30518" y="4377"/>
                </a:cubicBezTo>
                <a:cubicBezTo>
                  <a:pt x="30477" y="4377"/>
                  <a:pt x="30410" y="4390"/>
                  <a:pt x="30342" y="4390"/>
                </a:cubicBezTo>
                <a:cubicBezTo>
                  <a:pt x="30308" y="4390"/>
                  <a:pt x="30275" y="4387"/>
                  <a:pt x="30244" y="4377"/>
                </a:cubicBezTo>
                <a:cubicBezTo>
                  <a:pt x="30183" y="4377"/>
                  <a:pt x="29971" y="4407"/>
                  <a:pt x="29788" y="4438"/>
                </a:cubicBezTo>
                <a:cubicBezTo>
                  <a:pt x="29606" y="4499"/>
                  <a:pt x="29302" y="4559"/>
                  <a:pt x="29119" y="4590"/>
                </a:cubicBezTo>
                <a:cubicBezTo>
                  <a:pt x="28937" y="4620"/>
                  <a:pt x="28755" y="4681"/>
                  <a:pt x="28724" y="4681"/>
                </a:cubicBezTo>
                <a:cubicBezTo>
                  <a:pt x="28724" y="4696"/>
                  <a:pt x="28717" y="4704"/>
                  <a:pt x="28702" y="4704"/>
                </a:cubicBezTo>
                <a:cubicBezTo>
                  <a:pt x="28686" y="4704"/>
                  <a:pt x="28664" y="4696"/>
                  <a:pt x="28633" y="4681"/>
                </a:cubicBezTo>
                <a:cubicBezTo>
                  <a:pt x="28603" y="4681"/>
                  <a:pt x="28481" y="4681"/>
                  <a:pt x="28329" y="4742"/>
                </a:cubicBezTo>
                <a:cubicBezTo>
                  <a:pt x="28218" y="4786"/>
                  <a:pt x="28107" y="4814"/>
                  <a:pt x="28031" y="4814"/>
                </a:cubicBezTo>
                <a:cubicBezTo>
                  <a:pt x="28004" y="4814"/>
                  <a:pt x="27981" y="4811"/>
                  <a:pt x="27964" y="4803"/>
                </a:cubicBezTo>
                <a:cubicBezTo>
                  <a:pt x="27904" y="4803"/>
                  <a:pt x="27752" y="4803"/>
                  <a:pt x="27600" y="4863"/>
                </a:cubicBezTo>
                <a:cubicBezTo>
                  <a:pt x="27444" y="4908"/>
                  <a:pt x="27337" y="4936"/>
                  <a:pt x="27207" y="4936"/>
                </a:cubicBezTo>
                <a:cubicBezTo>
                  <a:pt x="27160" y="4936"/>
                  <a:pt x="27110" y="4932"/>
                  <a:pt x="27053" y="4924"/>
                </a:cubicBezTo>
                <a:cubicBezTo>
                  <a:pt x="27022" y="4924"/>
                  <a:pt x="26992" y="4954"/>
                  <a:pt x="26992" y="4985"/>
                </a:cubicBezTo>
                <a:cubicBezTo>
                  <a:pt x="26992" y="5015"/>
                  <a:pt x="26901" y="5046"/>
                  <a:pt x="26809" y="5046"/>
                </a:cubicBezTo>
                <a:cubicBezTo>
                  <a:pt x="26749" y="5046"/>
                  <a:pt x="26566" y="5046"/>
                  <a:pt x="26414" y="5076"/>
                </a:cubicBezTo>
                <a:cubicBezTo>
                  <a:pt x="26338" y="5091"/>
                  <a:pt x="26262" y="5099"/>
                  <a:pt x="26198" y="5099"/>
                </a:cubicBezTo>
                <a:cubicBezTo>
                  <a:pt x="26133" y="5099"/>
                  <a:pt x="26080" y="5091"/>
                  <a:pt x="26050" y="5076"/>
                </a:cubicBezTo>
                <a:cubicBezTo>
                  <a:pt x="25989" y="5076"/>
                  <a:pt x="25928" y="5076"/>
                  <a:pt x="25898" y="5106"/>
                </a:cubicBezTo>
                <a:cubicBezTo>
                  <a:pt x="25898" y="5128"/>
                  <a:pt x="25852" y="5149"/>
                  <a:pt x="25793" y="5149"/>
                </a:cubicBezTo>
                <a:cubicBezTo>
                  <a:pt x="25769" y="5149"/>
                  <a:pt x="25742" y="5146"/>
                  <a:pt x="25715" y="5137"/>
                </a:cubicBezTo>
                <a:cubicBezTo>
                  <a:pt x="25624" y="5137"/>
                  <a:pt x="25533" y="5167"/>
                  <a:pt x="25472" y="5228"/>
                </a:cubicBezTo>
                <a:cubicBezTo>
                  <a:pt x="25429" y="5250"/>
                  <a:pt x="25356" y="5271"/>
                  <a:pt x="25273" y="5271"/>
                </a:cubicBezTo>
                <a:cubicBezTo>
                  <a:pt x="25239" y="5271"/>
                  <a:pt x="25204" y="5267"/>
                  <a:pt x="25168" y="5258"/>
                </a:cubicBezTo>
                <a:cubicBezTo>
                  <a:pt x="25046" y="5258"/>
                  <a:pt x="24894" y="5258"/>
                  <a:pt x="24834" y="5289"/>
                </a:cubicBezTo>
                <a:cubicBezTo>
                  <a:pt x="24740" y="5336"/>
                  <a:pt x="24110" y="5400"/>
                  <a:pt x="23808" y="5400"/>
                </a:cubicBezTo>
                <a:cubicBezTo>
                  <a:pt x="23717" y="5400"/>
                  <a:pt x="23655" y="5394"/>
                  <a:pt x="23648" y="5380"/>
                </a:cubicBezTo>
                <a:cubicBezTo>
                  <a:pt x="23618" y="5380"/>
                  <a:pt x="23557" y="5380"/>
                  <a:pt x="23496" y="5441"/>
                </a:cubicBezTo>
                <a:cubicBezTo>
                  <a:pt x="23405" y="5471"/>
                  <a:pt x="23162" y="5532"/>
                  <a:pt x="22828" y="5532"/>
                </a:cubicBezTo>
                <a:cubicBezTo>
                  <a:pt x="22554" y="5532"/>
                  <a:pt x="22250" y="5562"/>
                  <a:pt x="22220" y="5593"/>
                </a:cubicBezTo>
                <a:cubicBezTo>
                  <a:pt x="22159" y="5623"/>
                  <a:pt x="22037" y="5654"/>
                  <a:pt x="21916" y="5654"/>
                </a:cubicBezTo>
                <a:cubicBezTo>
                  <a:pt x="21794" y="5654"/>
                  <a:pt x="21673" y="5654"/>
                  <a:pt x="21642" y="5684"/>
                </a:cubicBezTo>
                <a:cubicBezTo>
                  <a:pt x="21614" y="5712"/>
                  <a:pt x="20938" y="5870"/>
                  <a:pt x="20763" y="5870"/>
                </a:cubicBezTo>
                <a:cubicBezTo>
                  <a:pt x="20748" y="5870"/>
                  <a:pt x="20737" y="5869"/>
                  <a:pt x="20730" y="5866"/>
                </a:cubicBezTo>
                <a:cubicBezTo>
                  <a:pt x="20700" y="5866"/>
                  <a:pt x="20609" y="5897"/>
                  <a:pt x="20548" y="5927"/>
                </a:cubicBezTo>
                <a:cubicBezTo>
                  <a:pt x="20503" y="5972"/>
                  <a:pt x="20459" y="6000"/>
                  <a:pt x="20414" y="6000"/>
                </a:cubicBezTo>
                <a:cubicBezTo>
                  <a:pt x="20398" y="6000"/>
                  <a:pt x="20382" y="5996"/>
                  <a:pt x="20366" y="5988"/>
                </a:cubicBezTo>
                <a:cubicBezTo>
                  <a:pt x="20335" y="5988"/>
                  <a:pt x="20244" y="6018"/>
                  <a:pt x="20153" y="6079"/>
                </a:cubicBezTo>
                <a:cubicBezTo>
                  <a:pt x="20067" y="6101"/>
                  <a:pt x="19996" y="6122"/>
                  <a:pt x="19951" y="6122"/>
                </a:cubicBezTo>
                <a:cubicBezTo>
                  <a:pt x="19933" y="6122"/>
                  <a:pt x="19918" y="6118"/>
                  <a:pt x="19910" y="6110"/>
                </a:cubicBezTo>
                <a:cubicBezTo>
                  <a:pt x="19894" y="6094"/>
                  <a:pt x="19872" y="6087"/>
                  <a:pt x="19849" y="6087"/>
                </a:cubicBezTo>
                <a:cubicBezTo>
                  <a:pt x="19826" y="6087"/>
                  <a:pt x="19803" y="6094"/>
                  <a:pt x="19788" y="6110"/>
                </a:cubicBezTo>
                <a:cubicBezTo>
                  <a:pt x="19758" y="6140"/>
                  <a:pt x="19636" y="6140"/>
                  <a:pt x="19545" y="6140"/>
                </a:cubicBezTo>
                <a:cubicBezTo>
                  <a:pt x="19512" y="6132"/>
                  <a:pt x="19478" y="6128"/>
                  <a:pt x="19442" y="6128"/>
                </a:cubicBezTo>
                <a:cubicBezTo>
                  <a:pt x="19344" y="6128"/>
                  <a:pt x="19239" y="6156"/>
                  <a:pt x="19150" y="6201"/>
                </a:cubicBezTo>
                <a:cubicBezTo>
                  <a:pt x="19061" y="6245"/>
                  <a:pt x="18972" y="6273"/>
                  <a:pt x="18895" y="6273"/>
                </a:cubicBezTo>
                <a:cubicBezTo>
                  <a:pt x="18866" y="6273"/>
                  <a:pt x="18840" y="6270"/>
                  <a:pt x="18815" y="6262"/>
                </a:cubicBezTo>
                <a:cubicBezTo>
                  <a:pt x="18734" y="6238"/>
                  <a:pt x="18617" y="6228"/>
                  <a:pt x="18506" y="6228"/>
                </a:cubicBezTo>
                <a:cubicBezTo>
                  <a:pt x="18325" y="6228"/>
                  <a:pt x="18158" y="6254"/>
                  <a:pt x="18177" y="6292"/>
                </a:cubicBezTo>
                <a:cubicBezTo>
                  <a:pt x="18177" y="6309"/>
                  <a:pt x="18126" y="6327"/>
                  <a:pt x="18048" y="6327"/>
                </a:cubicBezTo>
                <a:cubicBezTo>
                  <a:pt x="17991" y="6327"/>
                  <a:pt x="17920" y="6318"/>
                  <a:pt x="17843" y="6292"/>
                </a:cubicBezTo>
                <a:cubicBezTo>
                  <a:pt x="17820" y="6286"/>
                  <a:pt x="17795" y="6284"/>
                  <a:pt x="17768" y="6284"/>
                </a:cubicBezTo>
                <a:cubicBezTo>
                  <a:pt x="17650" y="6284"/>
                  <a:pt x="17508" y="6333"/>
                  <a:pt x="17508" y="6383"/>
                </a:cubicBezTo>
                <a:cubicBezTo>
                  <a:pt x="17490" y="6421"/>
                  <a:pt x="17424" y="6447"/>
                  <a:pt x="17334" y="6447"/>
                </a:cubicBezTo>
                <a:cubicBezTo>
                  <a:pt x="17278" y="6447"/>
                  <a:pt x="17213" y="6437"/>
                  <a:pt x="17144" y="6413"/>
                </a:cubicBezTo>
                <a:cubicBezTo>
                  <a:pt x="17106" y="6401"/>
                  <a:pt x="17063" y="6394"/>
                  <a:pt x="17019" y="6394"/>
                </a:cubicBezTo>
                <a:cubicBezTo>
                  <a:pt x="16957" y="6394"/>
                  <a:pt x="16893" y="6408"/>
                  <a:pt x="16840" y="6444"/>
                </a:cubicBezTo>
                <a:cubicBezTo>
                  <a:pt x="16794" y="6459"/>
                  <a:pt x="16756" y="6467"/>
                  <a:pt x="16729" y="6467"/>
                </a:cubicBezTo>
                <a:cubicBezTo>
                  <a:pt x="16703" y="6467"/>
                  <a:pt x="16688" y="6459"/>
                  <a:pt x="16688" y="6444"/>
                </a:cubicBezTo>
                <a:lnTo>
                  <a:pt x="16627" y="6444"/>
                </a:lnTo>
                <a:cubicBezTo>
                  <a:pt x="16596" y="6474"/>
                  <a:pt x="16414" y="6505"/>
                  <a:pt x="16262" y="6505"/>
                </a:cubicBezTo>
                <a:cubicBezTo>
                  <a:pt x="16080" y="6535"/>
                  <a:pt x="15928" y="6565"/>
                  <a:pt x="15928" y="6565"/>
                </a:cubicBezTo>
                <a:cubicBezTo>
                  <a:pt x="15928" y="6596"/>
                  <a:pt x="15867" y="6596"/>
                  <a:pt x="15837" y="6596"/>
                </a:cubicBezTo>
                <a:cubicBezTo>
                  <a:pt x="15819" y="6587"/>
                  <a:pt x="15801" y="6583"/>
                  <a:pt x="15784" y="6583"/>
                </a:cubicBezTo>
                <a:cubicBezTo>
                  <a:pt x="15743" y="6583"/>
                  <a:pt x="15706" y="6605"/>
                  <a:pt x="15685" y="6626"/>
                </a:cubicBezTo>
                <a:cubicBezTo>
                  <a:pt x="15654" y="6687"/>
                  <a:pt x="15654" y="6748"/>
                  <a:pt x="15715" y="6748"/>
                </a:cubicBezTo>
                <a:cubicBezTo>
                  <a:pt x="15745" y="6748"/>
                  <a:pt x="15624" y="6778"/>
                  <a:pt x="15441" y="6809"/>
                </a:cubicBezTo>
                <a:cubicBezTo>
                  <a:pt x="15335" y="6844"/>
                  <a:pt x="15238" y="6859"/>
                  <a:pt x="15171" y="6859"/>
                </a:cubicBezTo>
                <a:cubicBezTo>
                  <a:pt x="15123" y="6859"/>
                  <a:pt x="15089" y="6852"/>
                  <a:pt x="15077" y="6839"/>
                </a:cubicBezTo>
                <a:cubicBezTo>
                  <a:pt x="15061" y="6809"/>
                  <a:pt x="14932" y="6793"/>
                  <a:pt x="14796" y="6793"/>
                </a:cubicBezTo>
                <a:cubicBezTo>
                  <a:pt x="14659" y="6793"/>
                  <a:pt x="14514" y="6809"/>
                  <a:pt x="14469" y="6839"/>
                </a:cubicBezTo>
                <a:cubicBezTo>
                  <a:pt x="14454" y="6854"/>
                  <a:pt x="14431" y="6862"/>
                  <a:pt x="14404" y="6862"/>
                </a:cubicBezTo>
                <a:cubicBezTo>
                  <a:pt x="14378" y="6862"/>
                  <a:pt x="14347" y="6854"/>
                  <a:pt x="14317" y="6839"/>
                </a:cubicBezTo>
                <a:cubicBezTo>
                  <a:pt x="14286" y="6824"/>
                  <a:pt x="14248" y="6816"/>
                  <a:pt x="14218" y="6816"/>
                </a:cubicBezTo>
                <a:cubicBezTo>
                  <a:pt x="14188" y="6816"/>
                  <a:pt x="14165" y="6824"/>
                  <a:pt x="14165" y="6839"/>
                </a:cubicBezTo>
                <a:cubicBezTo>
                  <a:pt x="14143" y="6861"/>
                  <a:pt x="14076" y="6882"/>
                  <a:pt x="13996" y="6882"/>
                </a:cubicBezTo>
                <a:cubicBezTo>
                  <a:pt x="13962" y="6882"/>
                  <a:pt x="13927" y="6878"/>
                  <a:pt x="13891" y="6869"/>
                </a:cubicBezTo>
                <a:cubicBezTo>
                  <a:pt x="13856" y="6861"/>
                  <a:pt x="13820" y="6857"/>
                  <a:pt x="13786" y="6857"/>
                </a:cubicBezTo>
                <a:cubicBezTo>
                  <a:pt x="13704" y="6857"/>
                  <a:pt x="13630" y="6878"/>
                  <a:pt x="13587" y="6900"/>
                </a:cubicBezTo>
                <a:cubicBezTo>
                  <a:pt x="13560" y="6927"/>
                  <a:pt x="13539" y="6942"/>
                  <a:pt x="13521" y="6942"/>
                </a:cubicBezTo>
                <a:cubicBezTo>
                  <a:pt x="13499" y="6942"/>
                  <a:pt x="13482" y="6920"/>
                  <a:pt x="13466" y="6869"/>
                </a:cubicBezTo>
                <a:cubicBezTo>
                  <a:pt x="13444" y="6848"/>
                  <a:pt x="13426" y="6838"/>
                  <a:pt x="13413" y="6838"/>
                </a:cubicBezTo>
                <a:cubicBezTo>
                  <a:pt x="13387" y="6838"/>
                  <a:pt x="13375" y="6871"/>
                  <a:pt x="13375" y="6930"/>
                </a:cubicBezTo>
                <a:cubicBezTo>
                  <a:pt x="13375" y="6968"/>
                  <a:pt x="13363" y="6994"/>
                  <a:pt x="13347" y="6994"/>
                </a:cubicBezTo>
                <a:cubicBezTo>
                  <a:pt x="13337" y="6994"/>
                  <a:pt x="13325" y="6984"/>
                  <a:pt x="13314" y="6961"/>
                </a:cubicBezTo>
                <a:cubicBezTo>
                  <a:pt x="13283" y="6930"/>
                  <a:pt x="13223" y="6930"/>
                  <a:pt x="13162" y="6930"/>
                </a:cubicBezTo>
                <a:cubicBezTo>
                  <a:pt x="13101" y="6961"/>
                  <a:pt x="12949" y="6961"/>
                  <a:pt x="12858" y="6961"/>
                </a:cubicBezTo>
                <a:cubicBezTo>
                  <a:pt x="12812" y="6945"/>
                  <a:pt x="12774" y="6938"/>
                  <a:pt x="12748" y="6938"/>
                </a:cubicBezTo>
                <a:cubicBezTo>
                  <a:pt x="12721" y="6938"/>
                  <a:pt x="12706" y="6945"/>
                  <a:pt x="12706" y="6961"/>
                </a:cubicBezTo>
                <a:cubicBezTo>
                  <a:pt x="12706" y="6991"/>
                  <a:pt x="12615" y="7021"/>
                  <a:pt x="12523" y="7021"/>
                </a:cubicBezTo>
                <a:cubicBezTo>
                  <a:pt x="12402" y="7021"/>
                  <a:pt x="12311" y="7052"/>
                  <a:pt x="12311" y="7082"/>
                </a:cubicBezTo>
                <a:cubicBezTo>
                  <a:pt x="12311" y="7113"/>
                  <a:pt x="12280" y="7113"/>
                  <a:pt x="12189" y="7113"/>
                </a:cubicBezTo>
                <a:cubicBezTo>
                  <a:pt x="12178" y="7107"/>
                  <a:pt x="12168" y="7105"/>
                  <a:pt x="12159" y="7105"/>
                </a:cubicBezTo>
                <a:cubicBezTo>
                  <a:pt x="12117" y="7105"/>
                  <a:pt x="12092" y="7154"/>
                  <a:pt x="12068" y="7204"/>
                </a:cubicBezTo>
                <a:lnTo>
                  <a:pt x="12068" y="7295"/>
                </a:lnTo>
                <a:lnTo>
                  <a:pt x="12007" y="7173"/>
                </a:lnTo>
                <a:cubicBezTo>
                  <a:pt x="11968" y="7116"/>
                  <a:pt x="11954" y="7094"/>
                  <a:pt x="11918" y="7094"/>
                </a:cubicBezTo>
                <a:cubicBezTo>
                  <a:pt x="11897" y="7094"/>
                  <a:pt x="11869" y="7101"/>
                  <a:pt x="11824" y="7113"/>
                </a:cubicBezTo>
                <a:cubicBezTo>
                  <a:pt x="11733" y="7143"/>
                  <a:pt x="11642" y="7173"/>
                  <a:pt x="11612" y="7204"/>
                </a:cubicBezTo>
                <a:cubicBezTo>
                  <a:pt x="11581" y="7219"/>
                  <a:pt x="11520" y="7227"/>
                  <a:pt x="11429" y="7227"/>
                </a:cubicBezTo>
                <a:cubicBezTo>
                  <a:pt x="11338" y="7227"/>
                  <a:pt x="11216" y="7219"/>
                  <a:pt x="11064" y="7204"/>
                </a:cubicBezTo>
                <a:cubicBezTo>
                  <a:pt x="10912" y="7204"/>
                  <a:pt x="10821" y="7204"/>
                  <a:pt x="10821" y="7265"/>
                </a:cubicBezTo>
                <a:cubicBezTo>
                  <a:pt x="10821" y="7295"/>
                  <a:pt x="10760" y="7295"/>
                  <a:pt x="10730" y="7295"/>
                </a:cubicBezTo>
                <a:cubicBezTo>
                  <a:pt x="10717" y="7292"/>
                  <a:pt x="10702" y="7290"/>
                  <a:pt x="10687" y="7290"/>
                </a:cubicBezTo>
                <a:cubicBezTo>
                  <a:pt x="10561" y="7290"/>
                  <a:pt x="10376" y="7391"/>
                  <a:pt x="10425" y="7445"/>
                </a:cubicBezTo>
                <a:lnTo>
                  <a:pt x="10425" y="7445"/>
                </a:lnTo>
                <a:cubicBezTo>
                  <a:pt x="10406" y="7443"/>
                  <a:pt x="10361" y="7435"/>
                  <a:pt x="10305" y="7417"/>
                </a:cubicBezTo>
                <a:cubicBezTo>
                  <a:pt x="10244" y="7401"/>
                  <a:pt x="10191" y="7394"/>
                  <a:pt x="10137" y="7394"/>
                </a:cubicBezTo>
                <a:cubicBezTo>
                  <a:pt x="10084" y="7394"/>
                  <a:pt x="10031" y="7401"/>
                  <a:pt x="9970" y="7417"/>
                </a:cubicBezTo>
                <a:cubicBezTo>
                  <a:pt x="9917" y="7452"/>
                  <a:pt x="9884" y="7467"/>
                  <a:pt x="9866" y="7467"/>
                </a:cubicBezTo>
                <a:cubicBezTo>
                  <a:pt x="9854" y="7467"/>
                  <a:pt x="9849" y="7460"/>
                  <a:pt x="9849" y="7447"/>
                </a:cubicBezTo>
                <a:cubicBezTo>
                  <a:pt x="9849" y="7388"/>
                  <a:pt x="9709" y="7355"/>
                  <a:pt x="9594" y="7355"/>
                </a:cubicBezTo>
                <a:cubicBezTo>
                  <a:pt x="9531" y="7355"/>
                  <a:pt x="9475" y="7365"/>
                  <a:pt x="9453" y="7386"/>
                </a:cubicBezTo>
                <a:cubicBezTo>
                  <a:pt x="9453" y="7417"/>
                  <a:pt x="9301" y="7417"/>
                  <a:pt x="9150" y="7417"/>
                </a:cubicBezTo>
                <a:cubicBezTo>
                  <a:pt x="9052" y="7408"/>
                  <a:pt x="8946" y="7404"/>
                  <a:pt x="8851" y="7404"/>
                </a:cubicBezTo>
                <a:cubicBezTo>
                  <a:pt x="8621" y="7404"/>
                  <a:pt x="8452" y="7425"/>
                  <a:pt x="8602" y="7447"/>
                </a:cubicBezTo>
                <a:cubicBezTo>
                  <a:pt x="8694" y="7477"/>
                  <a:pt x="8724" y="7508"/>
                  <a:pt x="8724" y="7569"/>
                </a:cubicBezTo>
                <a:cubicBezTo>
                  <a:pt x="8724" y="7629"/>
                  <a:pt x="8754" y="7690"/>
                  <a:pt x="8785" y="7690"/>
                </a:cubicBezTo>
                <a:cubicBezTo>
                  <a:pt x="8815" y="7705"/>
                  <a:pt x="8815" y="7713"/>
                  <a:pt x="8789" y="7713"/>
                </a:cubicBezTo>
                <a:cubicBezTo>
                  <a:pt x="8762" y="7713"/>
                  <a:pt x="8709" y="7705"/>
                  <a:pt x="8633" y="7690"/>
                </a:cubicBezTo>
                <a:cubicBezTo>
                  <a:pt x="8481" y="7660"/>
                  <a:pt x="8420" y="7629"/>
                  <a:pt x="8420" y="7569"/>
                </a:cubicBezTo>
                <a:cubicBezTo>
                  <a:pt x="8420" y="7508"/>
                  <a:pt x="8359" y="7477"/>
                  <a:pt x="8207" y="7477"/>
                </a:cubicBezTo>
                <a:cubicBezTo>
                  <a:pt x="8158" y="7469"/>
                  <a:pt x="8120" y="7465"/>
                  <a:pt x="8092" y="7465"/>
                </a:cubicBezTo>
                <a:cubicBezTo>
                  <a:pt x="8013" y="7465"/>
                  <a:pt x="8003" y="7494"/>
                  <a:pt x="8025" y="7538"/>
                </a:cubicBezTo>
                <a:cubicBezTo>
                  <a:pt x="8025" y="7599"/>
                  <a:pt x="7994" y="7660"/>
                  <a:pt x="7934" y="7690"/>
                </a:cubicBezTo>
                <a:cubicBezTo>
                  <a:pt x="7891" y="7712"/>
                  <a:pt x="7848" y="7733"/>
                  <a:pt x="7826" y="7733"/>
                </a:cubicBezTo>
                <a:cubicBezTo>
                  <a:pt x="7817" y="7733"/>
                  <a:pt x="7812" y="7729"/>
                  <a:pt x="7812" y="7721"/>
                </a:cubicBezTo>
                <a:cubicBezTo>
                  <a:pt x="7812" y="7712"/>
                  <a:pt x="7804" y="7708"/>
                  <a:pt x="7790" y="7708"/>
                </a:cubicBezTo>
                <a:cubicBezTo>
                  <a:pt x="7756" y="7708"/>
                  <a:pt x="7685" y="7729"/>
                  <a:pt x="7599" y="7751"/>
                </a:cubicBezTo>
                <a:cubicBezTo>
                  <a:pt x="7478" y="7781"/>
                  <a:pt x="7356" y="7812"/>
                  <a:pt x="7356" y="7842"/>
                </a:cubicBezTo>
                <a:cubicBezTo>
                  <a:pt x="7356" y="7872"/>
                  <a:pt x="7379" y="7888"/>
                  <a:pt x="7421" y="7888"/>
                </a:cubicBezTo>
                <a:cubicBezTo>
                  <a:pt x="7463" y="7888"/>
                  <a:pt x="7523" y="7872"/>
                  <a:pt x="7599" y="7842"/>
                </a:cubicBezTo>
                <a:cubicBezTo>
                  <a:pt x="7642" y="7821"/>
                  <a:pt x="7701" y="7799"/>
                  <a:pt x="7742" y="7799"/>
                </a:cubicBezTo>
                <a:cubicBezTo>
                  <a:pt x="7759" y="7799"/>
                  <a:pt x="7773" y="7803"/>
                  <a:pt x="7782" y="7812"/>
                </a:cubicBezTo>
                <a:cubicBezTo>
                  <a:pt x="7836" y="7866"/>
                  <a:pt x="7697" y="7968"/>
                  <a:pt x="7537" y="7968"/>
                </a:cubicBezTo>
                <a:cubicBezTo>
                  <a:pt x="7517" y="7968"/>
                  <a:pt x="7497" y="7967"/>
                  <a:pt x="7478" y="7964"/>
                </a:cubicBezTo>
                <a:cubicBezTo>
                  <a:pt x="7387" y="7964"/>
                  <a:pt x="7295" y="7994"/>
                  <a:pt x="7265" y="7994"/>
                </a:cubicBezTo>
                <a:cubicBezTo>
                  <a:pt x="7250" y="8009"/>
                  <a:pt x="7219" y="8017"/>
                  <a:pt x="7181" y="8017"/>
                </a:cubicBezTo>
                <a:cubicBezTo>
                  <a:pt x="7143" y="8017"/>
                  <a:pt x="7098" y="8009"/>
                  <a:pt x="7052" y="7994"/>
                </a:cubicBezTo>
                <a:cubicBezTo>
                  <a:pt x="7002" y="7981"/>
                  <a:pt x="6972" y="7974"/>
                  <a:pt x="6962" y="7974"/>
                </a:cubicBezTo>
                <a:cubicBezTo>
                  <a:pt x="6946" y="7974"/>
                  <a:pt x="6968" y="7989"/>
                  <a:pt x="7022" y="8024"/>
                </a:cubicBezTo>
                <a:cubicBezTo>
                  <a:pt x="7083" y="8116"/>
                  <a:pt x="7083" y="8116"/>
                  <a:pt x="6991" y="8146"/>
                </a:cubicBezTo>
                <a:cubicBezTo>
                  <a:pt x="6900" y="8146"/>
                  <a:pt x="6870" y="8116"/>
                  <a:pt x="6870" y="8055"/>
                </a:cubicBezTo>
                <a:cubicBezTo>
                  <a:pt x="6892" y="7968"/>
                  <a:pt x="6773" y="7896"/>
                  <a:pt x="6670" y="7896"/>
                </a:cubicBezTo>
                <a:cubicBezTo>
                  <a:pt x="6630" y="7896"/>
                  <a:pt x="6592" y="7907"/>
                  <a:pt x="6566" y="7933"/>
                </a:cubicBezTo>
                <a:cubicBezTo>
                  <a:pt x="6535" y="7933"/>
                  <a:pt x="6566" y="7964"/>
                  <a:pt x="6657" y="7994"/>
                </a:cubicBezTo>
                <a:cubicBezTo>
                  <a:pt x="6748" y="7994"/>
                  <a:pt x="6809" y="8024"/>
                  <a:pt x="6809" y="8055"/>
                </a:cubicBezTo>
                <a:cubicBezTo>
                  <a:pt x="6809" y="8085"/>
                  <a:pt x="6809" y="8176"/>
                  <a:pt x="6839" y="8237"/>
                </a:cubicBezTo>
                <a:cubicBezTo>
                  <a:pt x="6839" y="8298"/>
                  <a:pt x="6809" y="8328"/>
                  <a:pt x="6657" y="8359"/>
                </a:cubicBezTo>
                <a:cubicBezTo>
                  <a:pt x="6535" y="8389"/>
                  <a:pt x="6475" y="8420"/>
                  <a:pt x="6505" y="8480"/>
                </a:cubicBezTo>
                <a:cubicBezTo>
                  <a:pt x="6520" y="8526"/>
                  <a:pt x="6497" y="8549"/>
                  <a:pt x="6459" y="8549"/>
                </a:cubicBezTo>
                <a:cubicBezTo>
                  <a:pt x="6422" y="8549"/>
                  <a:pt x="6368" y="8526"/>
                  <a:pt x="6323" y="8480"/>
                </a:cubicBezTo>
                <a:cubicBezTo>
                  <a:pt x="6311" y="8457"/>
                  <a:pt x="6295" y="8447"/>
                  <a:pt x="6275" y="8447"/>
                </a:cubicBezTo>
                <a:cubicBezTo>
                  <a:pt x="6241" y="8447"/>
                  <a:pt x="6197" y="8473"/>
                  <a:pt x="6140" y="8511"/>
                </a:cubicBezTo>
                <a:cubicBezTo>
                  <a:pt x="6019" y="8572"/>
                  <a:pt x="6019" y="8602"/>
                  <a:pt x="6110" y="8663"/>
                </a:cubicBezTo>
                <a:cubicBezTo>
                  <a:pt x="6171" y="8693"/>
                  <a:pt x="6323" y="8724"/>
                  <a:pt x="6505" y="8724"/>
                </a:cubicBezTo>
                <a:cubicBezTo>
                  <a:pt x="6809" y="8754"/>
                  <a:pt x="6900" y="8845"/>
                  <a:pt x="6596" y="8876"/>
                </a:cubicBezTo>
                <a:cubicBezTo>
                  <a:pt x="6505" y="8876"/>
                  <a:pt x="6323" y="8906"/>
                  <a:pt x="6201" y="8967"/>
                </a:cubicBezTo>
                <a:cubicBezTo>
                  <a:pt x="6049" y="9028"/>
                  <a:pt x="6019" y="9088"/>
                  <a:pt x="6049" y="9179"/>
                </a:cubicBezTo>
                <a:cubicBezTo>
                  <a:pt x="6071" y="9224"/>
                  <a:pt x="6094" y="9252"/>
                  <a:pt x="6116" y="9252"/>
                </a:cubicBezTo>
                <a:cubicBezTo>
                  <a:pt x="6124" y="9252"/>
                  <a:pt x="6132" y="9248"/>
                  <a:pt x="6140" y="9240"/>
                </a:cubicBezTo>
                <a:cubicBezTo>
                  <a:pt x="6140" y="9202"/>
                  <a:pt x="6167" y="9185"/>
                  <a:pt x="6196" y="9185"/>
                </a:cubicBezTo>
                <a:cubicBezTo>
                  <a:pt x="6236" y="9185"/>
                  <a:pt x="6280" y="9218"/>
                  <a:pt x="6262" y="9271"/>
                </a:cubicBezTo>
                <a:cubicBezTo>
                  <a:pt x="6262" y="9324"/>
                  <a:pt x="6180" y="9356"/>
                  <a:pt x="6099" y="9356"/>
                </a:cubicBezTo>
                <a:cubicBezTo>
                  <a:pt x="6041" y="9356"/>
                  <a:pt x="5983" y="9339"/>
                  <a:pt x="5958" y="9301"/>
                </a:cubicBezTo>
                <a:cubicBezTo>
                  <a:pt x="5940" y="9265"/>
                  <a:pt x="5933" y="9251"/>
                  <a:pt x="5918" y="9251"/>
                </a:cubicBezTo>
                <a:cubicBezTo>
                  <a:pt x="5907" y="9251"/>
                  <a:pt x="5892" y="9258"/>
                  <a:pt x="5867" y="9271"/>
                </a:cubicBezTo>
                <a:cubicBezTo>
                  <a:pt x="5836" y="9301"/>
                  <a:pt x="5867" y="9331"/>
                  <a:pt x="5897" y="9331"/>
                </a:cubicBezTo>
                <a:cubicBezTo>
                  <a:pt x="5928" y="9331"/>
                  <a:pt x="5958" y="9362"/>
                  <a:pt x="5928" y="9392"/>
                </a:cubicBezTo>
                <a:cubicBezTo>
                  <a:pt x="5897" y="9423"/>
                  <a:pt x="5958" y="9453"/>
                  <a:pt x="6049" y="9483"/>
                </a:cubicBezTo>
                <a:cubicBezTo>
                  <a:pt x="6262" y="9544"/>
                  <a:pt x="6323" y="9757"/>
                  <a:pt x="6140" y="9787"/>
                </a:cubicBezTo>
                <a:cubicBezTo>
                  <a:pt x="6096" y="9796"/>
                  <a:pt x="6062" y="9800"/>
                  <a:pt x="6037" y="9800"/>
                </a:cubicBezTo>
                <a:cubicBezTo>
                  <a:pt x="5978" y="9800"/>
                  <a:pt x="5976" y="9779"/>
                  <a:pt x="6019" y="9757"/>
                </a:cubicBezTo>
                <a:cubicBezTo>
                  <a:pt x="6049" y="9727"/>
                  <a:pt x="6019" y="9696"/>
                  <a:pt x="5928" y="9666"/>
                </a:cubicBezTo>
                <a:cubicBezTo>
                  <a:pt x="5776" y="9666"/>
                  <a:pt x="5776" y="9666"/>
                  <a:pt x="5867" y="9757"/>
                </a:cubicBezTo>
                <a:cubicBezTo>
                  <a:pt x="5928" y="9818"/>
                  <a:pt x="5958" y="9939"/>
                  <a:pt x="5958" y="10000"/>
                </a:cubicBezTo>
                <a:cubicBezTo>
                  <a:pt x="5958" y="10061"/>
                  <a:pt x="6019" y="10152"/>
                  <a:pt x="6080" y="10183"/>
                </a:cubicBezTo>
                <a:cubicBezTo>
                  <a:pt x="6140" y="10213"/>
                  <a:pt x="6140" y="10213"/>
                  <a:pt x="6049" y="10243"/>
                </a:cubicBezTo>
                <a:cubicBezTo>
                  <a:pt x="5928" y="10274"/>
                  <a:pt x="6049" y="10365"/>
                  <a:pt x="6232" y="10426"/>
                </a:cubicBezTo>
                <a:cubicBezTo>
                  <a:pt x="6323" y="10456"/>
                  <a:pt x="6353" y="10487"/>
                  <a:pt x="6323" y="10487"/>
                </a:cubicBezTo>
                <a:cubicBezTo>
                  <a:pt x="6292" y="10517"/>
                  <a:pt x="6262" y="10517"/>
                  <a:pt x="6232" y="10517"/>
                </a:cubicBezTo>
                <a:cubicBezTo>
                  <a:pt x="6223" y="10508"/>
                  <a:pt x="6214" y="10504"/>
                  <a:pt x="6206" y="10504"/>
                </a:cubicBezTo>
                <a:cubicBezTo>
                  <a:pt x="6186" y="10504"/>
                  <a:pt x="6171" y="10526"/>
                  <a:pt x="6171" y="10547"/>
                </a:cubicBezTo>
                <a:cubicBezTo>
                  <a:pt x="6171" y="10600"/>
                  <a:pt x="6556" y="10675"/>
                  <a:pt x="6739" y="10675"/>
                </a:cubicBezTo>
                <a:cubicBezTo>
                  <a:pt x="6768" y="10675"/>
                  <a:pt x="6792" y="10673"/>
                  <a:pt x="6809" y="10669"/>
                </a:cubicBezTo>
                <a:cubicBezTo>
                  <a:pt x="6836" y="10655"/>
                  <a:pt x="6864" y="10649"/>
                  <a:pt x="6889" y="10649"/>
                </a:cubicBezTo>
                <a:cubicBezTo>
                  <a:pt x="6976" y="10649"/>
                  <a:pt x="7039" y="10720"/>
                  <a:pt x="6991" y="10790"/>
                </a:cubicBezTo>
                <a:cubicBezTo>
                  <a:pt x="6938" y="10843"/>
                  <a:pt x="6834" y="10876"/>
                  <a:pt x="6732" y="10876"/>
                </a:cubicBezTo>
                <a:cubicBezTo>
                  <a:pt x="6659" y="10876"/>
                  <a:pt x="6586" y="10859"/>
                  <a:pt x="6535" y="10821"/>
                </a:cubicBezTo>
                <a:cubicBezTo>
                  <a:pt x="6506" y="10792"/>
                  <a:pt x="6449" y="10791"/>
                  <a:pt x="6391" y="10790"/>
                </a:cubicBezTo>
                <a:lnTo>
                  <a:pt x="6391" y="10790"/>
                </a:lnTo>
                <a:cubicBezTo>
                  <a:pt x="6404" y="10782"/>
                  <a:pt x="6422" y="10771"/>
                  <a:pt x="6444" y="10760"/>
                </a:cubicBezTo>
                <a:cubicBezTo>
                  <a:pt x="6535" y="10699"/>
                  <a:pt x="6535" y="10699"/>
                  <a:pt x="6414" y="10699"/>
                </a:cubicBezTo>
                <a:cubicBezTo>
                  <a:pt x="6353" y="10699"/>
                  <a:pt x="6292" y="10730"/>
                  <a:pt x="6292" y="10760"/>
                </a:cubicBezTo>
                <a:cubicBezTo>
                  <a:pt x="6292" y="10790"/>
                  <a:pt x="6232" y="10790"/>
                  <a:pt x="6171" y="10790"/>
                </a:cubicBezTo>
                <a:cubicBezTo>
                  <a:pt x="6144" y="10782"/>
                  <a:pt x="6125" y="10778"/>
                  <a:pt x="6113" y="10778"/>
                </a:cubicBezTo>
                <a:cubicBezTo>
                  <a:pt x="6082" y="10778"/>
                  <a:pt x="6088" y="10799"/>
                  <a:pt x="6110" y="10821"/>
                </a:cubicBezTo>
                <a:cubicBezTo>
                  <a:pt x="6171" y="10882"/>
                  <a:pt x="6171" y="10912"/>
                  <a:pt x="6080" y="10942"/>
                </a:cubicBezTo>
                <a:cubicBezTo>
                  <a:pt x="5908" y="11007"/>
                  <a:pt x="6070" y="11071"/>
                  <a:pt x="6266" y="11071"/>
                </a:cubicBezTo>
                <a:cubicBezTo>
                  <a:pt x="6347" y="11071"/>
                  <a:pt x="6434" y="11060"/>
                  <a:pt x="6505" y="11034"/>
                </a:cubicBezTo>
                <a:cubicBezTo>
                  <a:pt x="6566" y="11018"/>
                  <a:pt x="6627" y="11011"/>
                  <a:pt x="6676" y="11011"/>
                </a:cubicBezTo>
                <a:cubicBezTo>
                  <a:pt x="6725" y="11011"/>
                  <a:pt x="6763" y="11018"/>
                  <a:pt x="6779" y="11034"/>
                </a:cubicBezTo>
                <a:cubicBezTo>
                  <a:pt x="6866" y="11063"/>
                  <a:pt x="6870" y="11340"/>
                  <a:pt x="6791" y="11340"/>
                </a:cubicBezTo>
                <a:cubicBezTo>
                  <a:pt x="6787" y="11340"/>
                  <a:pt x="6783" y="11339"/>
                  <a:pt x="6779" y="11338"/>
                </a:cubicBezTo>
                <a:cubicBezTo>
                  <a:pt x="6748" y="11338"/>
                  <a:pt x="6657" y="11368"/>
                  <a:pt x="6596" y="11398"/>
                </a:cubicBezTo>
                <a:cubicBezTo>
                  <a:pt x="6551" y="11444"/>
                  <a:pt x="6528" y="11467"/>
                  <a:pt x="6520" y="11467"/>
                </a:cubicBezTo>
                <a:cubicBezTo>
                  <a:pt x="6513" y="11467"/>
                  <a:pt x="6520" y="11444"/>
                  <a:pt x="6535" y="11398"/>
                </a:cubicBezTo>
                <a:cubicBezTo>
                  <a:pt x="6566" y="11338"/>
                  <a:pt x="6566" y="11307"/>
                  <a:pt x="6475" y="11307"/>
                </a:cubicBezTo>
                <a:cubicBezTo>
                  <a:pt x="6414" y="11307"/>
                  <a:pt x="6384" y="11307"/>
                  <a:pt x="6384" y="11338"/>
                </a:cubicBezTo>
                <a:cubicBezTo>
                  <a:pt x="6353" y="11368"/>
                  <a:pt x="6292" y="11368"/>
                  <a:pt x="6232" y="11368"/>
                </a:cubicBezTo>
                <a:cubicBezTo>
                  <a:pt x="6140" y="11368"/>
                  <a:pt x="6080" y="11368"/>
                  <a:pt x="6080" y="11398"/>
                </a:cubicBezTo>
                <a:cubicBezTo>
                  <a:pt x="6056" y="11445"/>
                  <a:pt x="6194" y="11510"/>
                  <a:pt x="6287" y="11510"/>
                </a:cubicBezTo>
                <a:cubicBezTo>
                  <a:pt x="6315" y="11510"/>
                  <a:pt x="6339" y="11504"/>
                  <a:pt x="6353" y="11490"/>
                </a:cubicBezTo>
                <a:cubicBezTo>
                  <a:pt x="6372" y="11477"/>
                  <a:pt x="6389" y="11471"/>
                  <a:pt x="6405" y="11471"/>
                </a:cubicBezTo>
                <a:cubicBezTo>
                  <a:pt x="6467" y="11471"/>
                  <a:pt x="6505" y="11563"/>
                  <a:pt x="6505" y="11733"/>
                </a:cubicBezTo>
                <a:cubicBezTo>
                  <a:pt x="6528" y="11801"/>
                  <a:pt x="6516" y="11835"/>
                  <a:pt x="6484" y="11835"/>
                </a:cubicBezTo>
                <a:cubicBezTo>
                  <a:pt x="6473" y="11835"/>
                  <a:pt x="6459" y="11832"/>
                  <a:pt x="6444" y="11824"/>
                </a:cubicBezTo>
                <a:cubicBezTo>
                  <a:pt x="6429" y="11809"/>
                  <a:pt x="6414" y="11801"/>
                  <a:pt x="6406" y="11801"/>
                </a:cubicBezTo>
                <a:cubicBezTo>
                  <a:pt x="6399" y="11801"/>
                  <a:pt x="6399" y="11809"/>
                  <a:pt x="6414" y="11824"/>
                </a:cubicBezTo>
                <a:cubicBezTo>
                  <a:pt x="6414" y="11854"/>
                  <a:pt x="6444" y="11976"/>
                  <a:pt x="6444" y="12097"/>
                </a:cubicBezTo>
                <a:cubicBezTo>
                  <a:pt x="6444" y="12266"/>
                  <a:pt x="6444" y="12320"/>
                  <a:pt x="6399" y="12320"/>
                </a:cubicBezTo>
                <a:cubicBezTo>
                  <a:pt x="6387" y="12320"/>
                  <a:pt x="6372" y="12317"/>
                  <a:pt x="6353" y="12310"/>
                </a:cubicBezTo>
                <a:cubicBezTo>
                  <a:pt x="6328" y="12298"/>
                  <a:pt x="6298" y="12290"/>
                  <a:pt x="6264" y="12290"/>
                </a:cubicBezTo>
                <a:cubicBezTo>
                  <a:pt x="6217" y="12290"/>
                  <a:pt x="6163" y="12305"/>
                  <a:pt x="6110" y="12341"/>
                </a:cubicBezTo>
                <a:cubicBezTo>
                  <a:pt x="6049" y="12371"/>
                  <a:pt x="5806" y="12432"/>
                  <a:pt x="5563" y="12432"/>
                </a:cubicBezTo>
                <a:cubicBezTo>
                  <a:pt x="5350" y="12462"/>
                  <a:pt x="5107" y="12493"/>
                  <a:pt x="5076" y="12523"/>
                </a:cubicBezTo>
                <a:cubicBezTo>
                  <a:pt x="5046" y="12538"/>
                  <a:pt x="5008" y="12546"/>
                  <a:pt x="4966" y="12546"/>
                </a:cubicBezTo>
                <a:cubicBezTo>
                  <a:pt x="4925" y="12546"/>
                  <a:pt x="4879" y="12538"/>
                  <a:pt x="4833" y="12523"/>
                </a:cubicBezTo>
                <a:cubicBezTo>
                  <a:pt x="4783" y="12510"/>
                  <a:pt x="4717" y="12503"/>
                  <a:pt x="4637" y="12503"/>
                </a:cubicBezTo>
                <a:cubicBezTo>
                  <a:pt x="4525" y="12503"/>
                  <a:pt x="4386" y="12518"/>
                  <a:pt x="4225" y="12553"/>
                </a:cubicBezTo>
                <a:cubicBezTo>
                  <a:pt x="4013" y="12614"/>
                  <a:pt x="3739" y="12645"/>
                  <a:pt x="3496" y="12645"/>
                </a:cubicBezTo>
                <a:cubicBezTo>
                  <a:pt x="3344" y="12645"/>
                  <a:pt x="3253" y="12675"/>
                  <a:pt x="3253" y="12675"/>
                </a:cubicBezTo>
                <a:cubicBezTo>
                  <a:pt x="3253" y="12705"/>
                  <a:pt x="3070" y="12736"/>
                  <a:pt x="2888" y="12736"/>
                </a:cubicBezTo>
                <a:cubicBezTo>
                  <a:pt x="2675" y="12736"/>
                  <a:pt x="2554" y="12736"/>
                  <a:pt x="2554" y="12797"/>
                </a:cubicBezTo>
                <a:cubicBezTo>
                  <a:pt x="2554" y="12827"/>
                  <a:pt x="2523" y="12857"/>
                  <a:pt x="2462" y="12888"/>
                </a:cubicBezTo>
                <a:cubicBezTo>
                  <a:pt x="2394" y="12929"/>
                  <a:pt x="2338" y="12945"/>
                  <a:pt x="2308" y="12945"/>
                </a:cubicBezTo>
                <a:cubicBezTo>
                  <a:pt x="2272" y="12945"/>
                  <a:pt x="2274" y="12921"/>
                  <a:pt x="2341" y="12888"/>
                </a:cubicBezTo>
                <a:cubicBezTo>
                  <a:pt x="2402" y="12857"/>
                  <a:pt x="2402" y="12827"/>
                  <a:pt x="2371" y="12797"/>
                </a:cubicBezTo>
                <a:cubicBezTo>
                  <a:pt x="2353" y="12788"/>
                  <a:pt x="2338" y="12784"/>
                  <a:pt x="2325" y="12784"/>
                </a:cubicBezTo>
                <a:cubicBezTo>
                  <a:pt x="2293" y="12784"/>
                  <a:pt x="2271" y="12805"/>
                  <a:pt x="2250" y="12827"/>
                </a:cubicBezTo>
                <a:cubicBezTo>
                  <a:pt x="2228" y="12848"/>
                  <a:pt x="2161" y="12870"/>
                  <a:pt x="2091" y="12870"/>
                </a:cubicBezTo>
                <a:cubicBezTo>
                  <a:pt x="2063" y="12870"/>
                  <a:pt x="2033" y="12866"/>
                  <a:pt x="2007" y="12857"/>
                </a:cubicBezTo>
                <a:cubicBezTo>
                  <a:pt x="1824" y="12857"/>
                  <a:pt x="1824" y="12857"/>
                  <a:pt x="1915" y="12888"/>
                </a:cubicBezTo>
                <a:cubicBezTo>
                  <a:pt x="2067" y="12949"/>
                  <a:pt x="2037" y="12949"/>
                  <a:pt x="1855" y="13009"/>
                </a:cubicBezTo>
                <a:cubicBezTo>
                  <a:pt x="1763" y="13040"/>
                  <a:pt x="1611" y="13040"/>
                  <a:pt x="1581" y="13040"/>
                </a:cubicBezTo>
                <a:cubicBezTo>
                  <a:pt x="1573" y="13032"/>
                  <a:pt x="1563" y="13028"/>
                  <a:pt x="1552" y="13028"/>
                </a:cubicBezTo>
                <a:cubicBezTo>
                  <a:pt x="1522" y="13028"/>
                  <a:pt x="1490" y="13056"/>
                  <a:pt x="1490" y="13101"/>
                </a:cubicBezTo>
                <a:cubicBezTo>
                  <a:pt x="1471" y="13197"/>
                  <a:pt x="1366" y="13256"/>
                  <a:pt x="1261" y="13256"/>
                </a:cubicBezTo>
                <a:cubicBezTo>
                  <a:pt x="1200" y="13256"/>
                  <a:pt x="1139" y="13236"/>
                  <a:pt x="1095" y="13192"/>
                </a:cubicBezTo>
                <a:cubicBezTo>
                  <a:pt x="1050" y="13169"/>
                  <a:pt x="1022" y="13155"/>
                  <a:pt x="1003" y="13155"/>
                </a:cubicBezTo>
                <a:cubicBezTo>
                  <a:pt x="969" y="13155"/>
                  <a:pt x="962" y="13198"/>
                  <a:pt x="943" y="13313"/>
                </a:cubicBezTo>
                <a:cubicBezTo>
                  <a:pt x="943" y="13435"/>
                  <a:pt x="882" y="13496"/>
                  <a:pt x="791" y="13496"/>
                </a:cubicBezTo>
                <a:cubicBezTo>
                  <a:pt x="780" y="13493"/>
                  <a:pt x="768" y="13492"/>
                  <a:pt x="755" y="13492"/>
                </a:cubicBezTo>
                <a:cubicBezTo>
                  <a:pt x="623" y="13492"/>
                  <a:pt x="398" y="13623"/>
                  <a:pt x="426" y="13678"/>
                </a:cubicBezTo>
                <a:cubicBezTo>
                  <a:pt x="456" y="13708"/>
                  <a:pt x="426" y="13708"/>
                  <a:pt x="365" y="13708"/>
                </a:cubicBezTo>
                <a:cubicBezTo>
                  <a:pt x="213" y="13708"/>
                  <a:pt x="152" y="13891"/>
                  <a:pt x="274" y="14043"/>
                </a:cubicBezTo>
                <a:cubicBezTo>
                  <a:pt x="315" y="14146"/>
                  <a:pt x="300" y="14207"/>
                  <a:pt x="239" y="14207"/>
                </a:cubicBezTo>
                <a:cubicBezTo>
                  <a:pt x="210" y="14207"/>
                  <a:pt x="171" y="14194"/>
                  <a:pt x="122" y="14164"/>
                </a:cubicBezTo>
                <a:cubicBezTo>
                  <a:pt x="100" y="14143"/>
                  <a:pt x="83" y="14133"/>
                  <a:pt x="69" y="14133"/>
                </a:cubicBezTo>
                <a:cubicBezTo>
                  <a:pt x="43" y="14133"/>
                  <a:pt x="31" y="14166"/>
                  <a:pt x="31" y="14225"/>
                </a:cubicBezTo>
                <a:cubicBezTo>
                  <a:pt x="0" y="14286"/>
                  <a:pt x="31" y="14347"/>
                  <a:pt x="61" y="14347"/>
                </a:cubicBezTo>
                <a:cubicBezTo>
                  <a:pt x="77" y="14341"/>
                  <a:pt x="92" y="14339"/>
                  <a:pt x="104" y="14339"/>
                </a:cubicBezTo>
                <a:cubicBezTo>
                  <a:pt x="161" y="14339"/>
                  <a:pt x="177" y="14393"/>
                  <a:pt x="152" y="14468"/>
                </a:cubicBezTo>
                <a:cubicBezTo>
                  <a:pt x="122" y="14499"/>
                  <a:pt x="152" y="14499"/>
                  <a:pt x="213" y="14499"/>
                </a:cubicBezTo>
                <a:lnTo>
                  <a:pt x="274" y="14499"/>
                </a:lnTo>
                <a:cubicBezTo>
                  <a:pt x="274" y="14499"/>
                  <a:pt x="304" y="14560"/>
                  <a:pt x="304" y="14590"/>
                </a:cubicBezTo>
                <a:cubicBezTo>
                  <a:pt x="327" y="14634"/>
                  <a:pt x="316" y="14663"/>
                  <a:pt x="285" y="14663"/>
                </a:cubicBezTo>
                <a:cubicBezTo>
                  <a:pt x="274" y="14663"/>
                  <a:pt x="260" y="14659"/>
                  <a:pt x="244" y="14651"/>
                </a:cubicBezTo>
                <a:cubicBezTo>
                  <a:pt x="152" y="14651"/>
                  <a:pt x="122" y="14681"/>
                  <a:pt x="122" y="14742"/>
                </a:cubicBezTo>
                <a:cubicBezTo>
                  <a:pt x="122" y="14803"/>
                  <a:pt x="152" y="14833"/>
                  <a:pt x="183" y="14833"/>
                </a:cubicBezTo>
                <a:cubicBezTo>
                  <a:pt x="188" y="14828"/>
                  <a:pt x="194" y="14825"/>
                  <a:pt x="199" y="14825"/>
                </a:cubicBezTo>
                <a:cubicBezTo>
                  <a:pt x="221" y="14825"/>
                  <a:pt x="232" y="14875"/>
                  <a:pt x="183" y="14924"/>
                </a:cubicBezTo>
                <a:cubicBezTo>
                  <a:pt x="152" y="14985"/>
                  <a:pt x="152" y="15046"/>
                  <a:pt x="183" y="15046"/>
                </a:cubicBezTo>
                <a:cubicBezTo>
                  <a:pt x="274" y="15046"/>
                  <a:pt x="335" y="15350"/>
                  <a:pt x="274" y="15380"/>
                </a:cubicBezTo>
                <a:cubicBezTo>
                  <a:pt x="266" y="15388"/>
                  <a:pt x="255" y="15392"/>
                  <a:pt x="244" y="15392"/>
                </a:cubicBezTo>
                <a:cubicBezTo>
                  <a:pt x="213" y="15392"/>
                  <a:pt x="175" y="15364"/>
                  <a:pt x="152" y="15319"/>
                </a:cubicBezTo>
                <a:cubicBezTo>
                  <a:pt x="124" y="15286"/>
                  <a:pt x="104" y="15271"/>
                  <a:pt x="92" y="15271"/>
                </a:cubicBezTo>
                <a:cubicBezTo>
                  <a:pt x="36" y="15271"/>
                  <a:pt x="120" y="15558"/>
                  <a:pt x="244" y="15806"/>
                </a:cubicBezTo>
                <a:cubicBezTo>
                  <a:pt x="335" y="15988"/>
                  <a:pt x="426" y="16170"/>
                  <a:pt x="396" y="16201"/>
                </a:cubicBezTo>
                <a:cubicBezTo>
                  <a:pt x="396" y="16262"/>
                  <a:pt x="426" y="16292"/>
                  <a:pt x="456" y="16322"/>
                </a:cubicBezTo>
                <a:cubicBezTo>
                  <a:pt x="517" y="16353"/>
                  <a:pt x="548" y="16414"/>
                  <a:pt x="517" y="16444"/>
                </a:cubicBezTo>
                <a:cubicBezTo>
                  <a:pt x="517" y="16505"/>
                  <a:pt x="548" y="16535"/>
                  <a:pt x="578" y="16566"/>
                </a:cubicBezTo>
                <a:cubicBezTo>
                  <a:pt x="608" y="16566"/>
                  <a:pt x="669" y="16626"/>
                  <a:pt x="669" y="16718"/>
                </a:cubicBezTo>
                <a:cubicBezTo>
                  <a:pt x="700" y="16809"/>
                  <a:pt x="760" y="16900"/>
                  <a:pt x="882" y="16930"/>
                </a:cubicBezTo>
                <a:cubicBezTo>
                  <a:pt x="973" y="16961"/>
                  <a:pt x="1095" y="17082"/>
                  <a:pt x="1155" y="17143"/>
                </a:cubicBezTo>
                <a:cubicBezTo>
                  <a:pt x="1277" y="17356"/>
                  <a:pt x="1551" y="17569"/>
                  <a:pt x="1703" y="17569"/>
                </a:cubicBezTo>
                <a:cubicBezTo>
                  <a:pt x="1733" y="17569"/>
                  <a:pt x="1794" y="17599"/>
                  <a:pt x="1794" y="17629"/>
                </a:cubicBezTo>
                <a:cubicBezTo>
                  <a:pt x="1763" y="17660"/>
                  <a:pt x="1885" y="17721"/>
                  <a:pt x="2007" y="17812"/>
                </a:cubicBezTo>
                <a:cubicBezTo>
                  <a:pt x="2159" y="17903"/>
                  <a:pt x="2280" y="17964"/>
                  <a:pt x="2493" y="17964"/>
                </a:cubicBezTo>
                <a:cubicBezTo>
                  <a:pt x="2591" y="17982"/>
                  <a:pt x="2707" y="17989"/>
                  <a:pt x="2829" y="17989"/>
                </a:cubicBezTo>
                <a:cubicBezTo>
                  <a:pt x="3124" y="17989"/>
                  <a:pt x="3454" y="17946"/>
                  <a:pt x="3648" y="17903"/>
                </a:cubicBezTo>
                <a:cubicBezTo>
                  <a:pt x="3739" y="17873"/>
                  <a:pt x="4256" y="17812"/>
                  <a:pt x="4773" y="17751"/>
                </a:cubicBezTo>
                <a:cubicBezTo>
                  <a:pt x="5289" y="17721"/>
                  <a:pt x="6110" y="17629"/>
                  <a:pt x="6596" y="17599"/>
                </a:cubicBezTo>
                <a:cubicBezTo>
                  <a:pt x="6968" y="17559"/>
                  <a:pt x="7212" y="17537"/>
                  <a:pt x="7366" y="17537"/>
                </a:cubicBezTo>
                <a:cubicBezTo>
                  <a:pt x="7566" y="17537"/>
                  <a:pt x="7616" y="17574"/>
                  <a:pt x="7599" y="17660"/>
                </a:cubicBezTo>
                <a:cubicBezTo>
                  <a:pt x="7599" y="17690"/>
                  <a:pt x="7630" y="17721"/>
                  <a:pt x="7691" y="17751"/>
                </a:cubicBezTo>
                <a:cubicBezTo>
                  <a:pt x="7873" y="17751"/>
                  <a:pt x="8116" y="17994"/>
                  <a:pt x="8359" y="18389"/>
                </a:cubicBezTo>
                <a:cubicBezTo>
                  <a:pt x="8481" y="18572"/>
                  <a:pt x="8633" y="18785"/>
                  <a:pt x="8694" y="18815"/>
                </a:cubicBezTo>
                <a:cubicBezTo>
                  <a:pt x="8724" y="18876"/>
                  <a:pt x="8754" y="18936"/>
                  <a:pt x="8754" y="18936"/>
                </a:cubicBezTo>
                <a:cubicBezTo>
                  <a:pt x="8754" y="18967"/>
                  <a:pt x="8815" y="18997"/>
                  <a:pt x="8906" y="18997"/>
                </a:cubicBezTo>
                <a:cubicBezTo>
                  <a:pt x="8998" y="19028"/>
                  <a:pt x="9058" y="19058"/>
                  <a:pt x="9058" y="19088"/>
                </a:cubicBezTo>
                <a:cubicBezTo>
                  <a:pt x="9058" y="19119"/>
                  <a:pt x="9089" y="19119"/>
                  <a:pt x="9150" y="19149"/>
                </a:cubicBezTo>
                <a:cubicBezTo>
                  <a:pt x="9210" y="19149"/>
                  <a:pt x="9271" y="19210"/>
                  <a:pt x="9301" y="19301"/>
                </a:cubicBezTo>
                <a:cubicBezTo>
                  <a:pt x="9362" y="19362"/>
                  <a:pt x="9423" y="19423"/>
                  <a:pt x="9514" y="19423"/>
                </a:cubicBezTo>
                <a:cubicBezTo>
                  <a:pt x="9666" y="19423"/>
                  <a:pt x="9940" y="19544"/>
                  <a:pt x="9940" y="19575"/>
                </a:cubicBezTo>
                <a:cubicBezTo>
                  <a:pt x="9940" y="19605"/>
                  <a:pt x="10001" y="19666"/>
                  <a:pt x="10092" y="19696"/>
                </a:cubicBezTo>
                <a:cubicBezTo>
                  <a:pt x="10183" y="19727"/>
                  <a:pt x="10305" y="19788"/>
                  <a:pt x="10365" y="19818"/>
                </a:cubicBezTo>
                <a:cubicBezTo>
                  <a:pt x="10423" y="19876"/>
                  <a:pt x="10469" y="19897"/>
                  <a:pt x="10533" y="19897"/>
                </a:cubicBezTo>
                <a:cubicBezTo>
                  <a:pt x="10570" y="19897"/>
                  <a:pt x="10614" y="19890"/>
                  <a:pt x="10669" y="19879"/>
                </a:cubicBezTo>
                <a:cubicBezTo>
                  <a:pt x="10821" y="19879"/>
                  <a:pt x="10882" y="19879"/>
                  <a:pt x="10973" y="19940"/>
                </a:cubicBezTo>
                <a:cubicBezTo>
                  <a:pt x="11023" y="19990"/>
                  <a:pt x="11046" y="20012"/>
                  <a:pt x="11071" y="20012"/>
                </a:cubicBezTo>
                <a:cubicBezTo>
                  <a:pt x="11092" y="20012"/>
                  <a:pt x="11115" y="19997"/>
                  <a:pt x="11156" y="19970"/>
                </a:cubicBezTo>
                <a:cubicBezTo>
                  <a:pt x="11186" y="19940"/>
                  <a:pt x="11277" y="19909"/>
                  <a:pt x="11338" y="19909"/>
                </a:cubicBezTo>
                <a:cubicBezTo>
                  <a:pt x="11399" y="19909"/>
                  <a:pt x="11581" y="19909"/>
                  <a:pt x="11764" y="19879"/>
                </a:cubicBezTo>
                <a:lnTo>
                  <a:pt x="12068" y="19788"/>
                </a:lnTo>
                <a:lnTo>
                  <a:pt x="12371" y="19940"/>
                </a:lnTo>
                <a:cubicBezTo>
                  <a:pt x="12615" y="20061"/>
                  <a:pt x="12767" y="20092"/>
                  <a:pt x="13557" y="20183"/>
                </a:cubicBezTo>
                <a:cubicBezTo>
                  <a:pt x="14043" y="20244"/>
                  <a:pt x="14803" y="20274"/>
                  <a:pt x="15198" y="20304"/>
                </a:cubicBezTo>
                <a:cubicBezTo>
                  <a:pt x="15593" y="20304"/>
                  <a:pt x="16110" y="20335"/>
                  <a:pt x="16353" y="20335"/>
                </a:cubicBezTo>
                <a:cubicBezTo>
                  <a:pt x="16596" y="20335"/>
                  <a:pt x="16840" y="20335"/>
                  <a:pt x="16870" y="20304"/>
                </a:cubicBezTo>
                <a:lnTo>
                  <a:pt x="17022" y="20304"/>
                </a:lnTo>
                <a:cubicBezTo>
                  <a:pt x="17037" y="20319"/>
                  <a:pt x="17303" y="20327"/>
                  <a:pt x="17581" y="20327"/>
                </a:cubicBezTo>
                <a:cubicBezTo>
                  <a:pt x="17858" y="20327"/>
                  <a:pt x="18147" y="20319"/>
                  <a:pt x="18207" y="20304"/>
                </a:cubicBezTo>
                <a:lnTo>
                  <a:pt x="18633" y="20304"/>
                </a:lnTo>
                <a:cubicBezTo>
                  <a:pt x="18815" y="20304"/>
                  <a:pt x="19180" y="20304"/>
                  <a:pt x="19454" y="20274"/>
                </a:cubicBezTo>
                <a:lnTo>
                  <a:pt x="20031" y="20274"/>
                </a:lnTo>
                <a:cubicBezTo>
                  <a:pt x="20092" y="20274"/>
                  <a:pt x="20214" y="20274"/>
                  <a:pt x="20274" y="20244"/>
                </a:cubicBezTo>
                <a:lnTo>
                  <a:pt x="20609" y="20244"/>
                </a:lnTo>
                <a:cubicBezTo>
                  <a:pt x="20730" y="20244"/>
                  <a:pt x="20821" y="20244"/>
                  <a:pt x="20852" y="20213"/>
                </a:cubicBezTo>
                <a:lnTo>
                  <a:pt x="21125" y="20213"/>
                </a:lnTo>
                <a:cubicBezTo>
                  <a:pt x="21247" y="20213"/>
                  <a:pt x="21399" y="20213"/>
                  <a:pt x="21460" y="20183"/>
                </a:cubicBezTo>
                <a:cubicBezTo>
                  <a:pt x="21521" y="20183"/>
                  <a:pt x="21595" y="20169"/>
                  <a:pt x="21656" y="20169"/>
                </a:cubicBezTo>
                <a:cubicBezTo>
                  <a:pt x="21686" y="20169"/>
                  <a:pt x="21713" y="20173"/>
                  <a:pt x="21733" y="20183"/>
                </a:cubicBezTo>
                <a:cubicBezTo>
                  <a:pt x="21825" y="20183"/>
                  <a:pt x="21916" y="20183"/>
                  <a:pt x="21946" y="20152"/>
                </a:cubicBezTo>
                <a:cubicBezTo>
                  <a:pt x="21977" y="20152"/>
                  <a:pt x="22007" y="20122"/>
                  <a:pt x="22037" y="20122"/>
                </a:cubicBezTo>
                <a:cubicBezTo>
                  <a:pt x="22073" y="20131"/>
                  <a:pt x="22140" y="20135"/>
                  <a:pt x="22229" y="20135"/>
                </a:cubicBezTo>
                <a:cubicBezTo>
                  <a:pt x="22444" y="20135"/>
                  <a:pt x="22788" y="20113"/>
                  <a:pt x="23132" y="20092"/>
                </a:cubicBezTo>
                <a:cubicBezTo>
                  <a:pt x="23405" y="20092"/>
                  <a:pt x="23679" y="20061"/>
                  <a:pt x="23679" y="20061"/>
                </a:cubicBezTo>
                <a:cubicBezTo>
                  <a:pt x="23709" y="20061"/>
                  <a:pt x="23800" y="20061"/>
                  <a:pt x="23922" y="20031"/>
                </a:cubicBezTo>
                <a:cubicBezTo>
                  <a:pt x="24074" y="20000"/>
                  <a:pt x="25168" y="19940"/>
                  <a:pt x="25259" y="19940"/>
                </a:cubicBezTo>
                <a:cubicBezTo>
                  <a:pt x="25259" y="19940"/>
                  <a:pt x="25320" y="19909"/>
                  <a:pt x="25350" y="19909"/>
                </a:cubicBezTo>
                <a:cubicBezTo>
                  <a:pt x="25472" y="19879"/>
                  <a:pt x="26019" y="19848"/>
                  <a:pt x="26141" y="19848"/>
                </a:cubicBezTo>
                <a:lnTo>
                  <a:pt x="26445" y="19848"/>
                </a:lnTo>
                <a:cubicBezTo>
                  <a:pt x="26536" y="19818"/>
                  <a:pt x="27053" y="19757"/>
                  <a:pt x="27600" y="19696"/>
                </a:cubicBezTo>
                <a:cubicBezTo>
                  <a:pt x="28542" y="19605"/>
                  <a:pt x="29028" y="19544"/>
                  <a:pt x="29332" y="19514"/>
                </a:cubicBezTo>
                <a:cubicBezTo>
                  <a:pt x="29423" y="19514"/>
                  <a:pt x="29697" y="19484"/>
                  <a:pt x="30001" y="19453"/>
                </a:cubicBezTo>
                <a:cubicBezTo>
                  <a:pt x="30548" y="19392"/>
                  <a:pt x="32402" y="19149"/>
                  <a:pt x="33132" y="19028"/>
                </a:cubicBezTo>
                <a:cubicBezTo>
                  <a:pt x="33375" y="18997"/>
                  <a:pt x="33618" y="18967"/>
                  <a:pt x="33648" y="18967"/>
                </a:cubicBezTo>
                <a:cubicBezTo>
                  <a:pt x="33679" y="18967"/>
                  <a:pt x="33861" y="18967"/>
                  <a:pt x="34044" y="18936"/>
                </a:cubicBezTo>
                <a:cubicBezTo>
                  <a:pt x="34226" y="18906"/>
                  <a:pt x="34530" y="18845"/>
                  <a:pt x="34773" y="18815"/>
                </a:cubicBezTo>
                <a:cubicBezTo>
                  <a:pt x="34986" y="18785"/>
                  <a:pt x="35229" y="18754"/>
                  <a:pt x="35259" y="18754"/>
                </a:cubicBezTo>
                <a:cubicBezTo>
                  <a:pt x="35320" y="18724"/>
                  <a:pt x="35472" y="18693"/>
                  <a:pt x="35624" y="18693"/>
                </a:cubicBezTo>
                <a:cubicBezTo>
                  <a:pt x="35807" y="18663"/>
                  <a:pt x="36262" y="18602"/>
                  <a:pt x="36688" y="18511"/>
                </a:cubicBezTo>
                <a:cubicBezTo>
                  <a:pt x="37114" y="18450"/>
                  <a:pt x="37478" y="18389"/>
                  <a:pt x="37509" y="18389"/>
                </a:cubicBezTo>
                <a:cubicBezTo>
                  <a:pt x="37600" y="18389"/>
                  <a:pt x="38360" y="18268"/>
                  <a:pt x="39363" y="18085"/>
                </a:cubicBezTo>
                <a:cubicBezTo>
                  <a:pt x="40366" y="17933"/>
                  <a:pt x="44986" y="17052"/>
                  <a:pt x="45047" y="17022"/>
                </a:cubicBezTo>
                <a:cubicBezTo>
                  <a:pt x="45047" y="17022"/>
                  <a:pt x="45442" y="16930"/>
                  <a:pt x="45898" y="16839"/>
                </a:cubicBezTo>
                <a:cubicBezTo>
                  <a:pt x="46354" y="16748"/>
                  <a:pt x="46779" y="16687"/>
                  <a:pt x="46840" y="16657"/>
                </a:cubicBezTo>
                <a:cubicBezTo>
                  <a:pt x="46901" y="16626"/>
                  <a:pt x="47205" y="16566"/>
                  <a:pt x="47509" y="16505"/>
                </a:cubicBezTo>
                <a:cubicBezTo>
                  <a:pt x="47782" y="16444"/>
                  <a:pt x="48208" y="16353"/>
                  <a:pt x="48421" y="16292"/>
                </a:cubicBezTo>
                <a:cubicBezTo>
                  <a:pt x="48603" y="16262"/>
                  <a:pt x="48937" y="16170"/>
                  <a:pt x="49150" y="16140"/>
                </a:cubicBezTo>
                <a:cubicBezTo>
                  <a:pt x="49819" y="16019"/>
                  <a:pt x="51552" y="15532"/>
                  <a:pt x="52007" y="15319"/>
                </a:cubicBezTo>
                <a:cubicBezTo>
                  <a:pt x="52372" y="15167"/>
                  <a:pt x="52828" y="14833"/>
                  <a:pt x="52859" y="14742"/>
                </a:cubicBezTo>
                <a:cubicBezTo>
                  <a:pt x="52859" y="14712"/>
                  <a:pt x="52980" y="14590"/>
                  <a:pt x="53132" y="14499"/>
                </a:cubicBezTo>
                <a:cubicBezTo>
                  <a:pt x="53284" y="14347"/>
                  <a:pt x="53406" y="14195"/>
                  <a:pt x="53436" y="14073"/>
                </a:cubicBezTo>
                <a:cubicBezTo>
                  <a:pt x="53466" y="13982"/>
                  <a:pt x="53497" y="13830"/>
                  <a:pt x="53558" y="13769"/>
                </a:cubicBezTo>
                <a:cubicBezTo>
                  <a:pt x="53588" y="13678"/>
                  <a:pt x="53558" y="13556"/>
                  <a:pt x="53527" y="13465"/>
                </a:cubicBezTo>
                <a:cubicBezTo>
                  <a:pt x="53466" y="13374"/>
                  <a:pt x="53436" y="13253"/>
                  <a:pt x="53436" y="13222"/>
                </a:cubicBezTo>
                <a:cubicBezTo>
                  <a:pt x="53436" y="13192"/>
                  <a:pt x="53375" y="13070"/>
                  <a:pt x="53284" y="12979"/>
                </a:cubicBezTo>
                <a:cubicBezTo>
                  <a:pt x="53071" y="12736"/>
                  <a:pt x="53102" y="12645"/>
                  <a:pt x="53345" y="12553"/>
                </a:cubicBezTo>
                <a:cubicBezTo>
                  <a:pt x="53466" y="12523"/>
                  <a:pt x="53679" y="12432"/>
                  <a:pt x="53831" y="12341"/>
                </a:cubicBezTo>
                <a:cubicBezTo>
                  <a:pt x="53983" y="12280"/>
                  <a:pt x="54287" y="12158"/>
                  <a:pt x="54470" y="12128"/>
                </a:cubicBezTo>
                <a:cubicBezTo>
                  <a:pt x="55108" y="11976"/>
                  <a:pt x="56020" y="11763"/>
                  <a:pt x="56384" y="11642"/>
                </a:cubicBezTo>
                <a:cubicBezTo>
                  <a:pt x="56567" y="11581"/>
                  <a:pt x="56749" y="11520"/>
                  <a:pt x="56780" y="11520"/>
                </a:cubicBezTo>
                <a:cubicBezTo>
                  <a:pt x="56784" y="11521"/>
                  <a:pt x="56790" y="11522"/>
                  <a:pt x="56798" y="11522"/>
                </a:cubicBezTo>
                <a:cubicBezTo>
                  <a:pt x="56955" y="11522"/>
                  <a:pt x="57786" y="11244"/>
                  <a:pt x="57843" y="11186"/>
                </a:cubicBezTo>
                <a:cubicBezTo>
                  <a:pt x="57874" y="11155"/>
                  <a:pt x="57935" y="11155"/>
                  <a:pt x="57995" y="11155"/>
                </a:cubicBezTo>
                <a:cubicBezTo>
                  <a:pt x="58087" y="11155"/>
                  <a:pt x="58664" y="11003"/>
                  <a:pt x="58907" y="10882"/>
                </a:cubicBezTo>
                <a:cubicBezTo>
                  <a:pt x="59007" y="10832"/>
                  <a:pt x="59126" y="10782"/>
                  <a:pt x="59183" y="10782"/>
                </a:cubicBezTo>
                <a:cubicBezTo>
                  <a:pt x="59196" y="10782"/>
                  <a:pt x="59206" y="10785"/>
                  <a:pt x="59211" y="10790"/>
                </a:cubicBezTo>
                <a:cubicBezTo>
                  <a:pt x="59302" y="10790"/>
                  <a:pt x="60761" y="10061"/>
                  <a:pt x="60792" y="10000"/>
                </a:cubicBezTo>
                <a:cubicBezTo>
                  <a:pt x="60792" y="9970"/>
                  <a:pt x="60822" y="9939"/>
                  <a:pt x="60883" y="9879"/>
                </a:cubicBezTo>
                <a:cubicBezTo>
                  <a:pt x="61035" y="9787"/>
                  <a:pt x="61187" y="9575"/>
                  <a:pt x="61309" y="9240"/>
                </a:cubicBezTo>
                <a:cubicBezTo>
                  <a:pt x="61339" y="9088"/>
                  <a:pt x="61400" y="8967"/>
                  <a:pt x="61461" y="8967"/>
                </a:cubicBezTo>
                <a:cubicBezTo>
                  <a:pt x="61582" y="8936"/>
                  <a:pt x="61552" y="8602"/>
                  <a:pt x="61369" y="8328"/>
                </a:cubicBezTo>
                <a:cubicBezTo>
                  <a:pt x="61278" y="8176"/>
                  <a:pt x="61217" y="7994"/>
                  <a:pt x="61217" y="7933"/>
                </a:cubicBezTo>
                <a:cubicBezTo>
                  <a:pt x="61217" y="7903"/>
                  <a:pt x="61157" y="7812"/>
                  <a:pt x="61096" y="7751"/>
                </a:cubicBezTo>
                <a:cubicBezTo>
                  <a:pt x="61035" y="7690"/>
                  <a:pt x="60974" y="7599"/>
                  <a:pt x="60944" y="7538"/>
                </a:cubicBezTo>
                <a:cubicBezTo>
                  <a:pt x="60883" y="7356"/>
                  <a:pt x="60488" y="7052"/>
                  <a:pt x="60062" y="6778"/>
                </a:cubicBezTo>
                <a:cubicBezTo>
                  <a:pt x="59850" y="6657"/>
                  <a:pt x="59698" y="6535"/>
                  <a:pt x="59698" y="6505"/>
                </a:cubicBezTo>
                <a:cubicBezTo>
                  <a:pt x="59698" y="6474"/>
                  <a:pt x="60093" y="6262"/>
                  <a:pt x="60549" y="6049"/>
                </a:cubicBezTo>
                <a:cubicBezTo>
                  <a:pt x="61369" y="5654"/>
                  <a:pt x="61825" y="5410"/>
                  <a:pt x="61856" y="5380"/>
                </a:cubicBezTo>
                <a:cubicBezTo>
                  <a:pt x="61856" y="5350"/>
                  <a:pt x="62038" y="5228"/>
                  <a:pt x="62220" y="5137"/>
                </a:cubicBezTo>
                <a:cubicBezTo>
                  <a:pt x="62372" y="5046"/>
                  <a:pt x="62676" y="4711"/>
                  <a:pt x="62646" y="4681"/>
                </a:cubicBezTo>
                <a:cubicBezTo>
                  <a:pt x="62616" y="4681"/>
                  <a:pt x="62676" y="4559"/>
                  <a:pt x="62768" y="4438"/>
                </a:cubicBezTo>
                <a:cubicBezTo>
                  <a:pt x="63041" y="4073"/>
                  <a:pt x="63071" y="3526"/>
                  <a:pt x="62859" y="3435"/>
                </a:cubicBezTo>
                <a:cubicBezTo>
                  <a:pt x="62798" y="3435"/>
                  <a:pt x="62768" y="3374"/>
                  <a:pt x="62768" y="3313"/>
                </a:cubicBezTo>
                <a:cubicBezTo>
                  <a:pt x="62779" y="3279"/>
                  <a:pt x="62790" y="3262"/>
                  <a:pt x="62807" y="3262"/>
                </a:cubicBezTo>
                <a:cubicBezTo>
                  <a:pt x="62834" y="3262"/>
                  <a:pt x="62874" y="3309"/>
                  <a:pt x="62950" y="3404"/>
                </a:cubicBezTo>
                <a:cubicBezTo>
                  <a:pt x="63016" y="3470"/>
                  <a:pt x="63081" y="3520"/>
                  <a:pt x="63113" y="3520"/>
                </a:cubicBezTo>
                <a:cubicBezTo>
                  <a:pt x="63125" y="3520"/>
                  <a:pt x="63132" y="3512"/>
                  <a:pt x="63132" y="3496"/>
                </a:cubicBezTo>
                <a:cubicBezTo>
                  <a:pt x="63132" y="3496"/>
                  <a:pt x="63102" y="3404"/>
                  <a:pt x="63041" y="3374"/>
                </a:cubicBezTo>
                <a:cubicBezTo>
                  <a:pt x="62980" y="3344"/>
                  <a:pt x="62950" y="3252"/>
                  <a:pt x="62950" y="3222"/>
                </a:cubicBezTo>
                <a:cubicBezTo>
                  <a:pt x="62950" y="3161"/>
                  <a:pt x="62920" y="3070"/>
                  <a:pt x="62889" y="3009"/>
                </a:cubicBezTo>
                <a:cubicBezTo>
                  <a:pt x="62857" y="2944"/>
                  <a:pt x="62841" y="2914"/>
                  <a:pt x="62816" y="2914"/>
                </a:cubicBezTo>
                <a:cubicBezTo>
                  <a:pt x="62793" y="2914"/>
                  <a:pt x="62763" y="2936"/>
                  <a:pt x="62707" y="2979"/>
                </a:cubicBezTo>
                <a:cubicBezTo>
                  <a:pt x="62676" y="2994"/>
                  <a:pt x="62654" y="3002"/>
                  <a:pt x="62631" y="3002"/>
                </a:cubicBezTo>
                <a:cubicBezTo>
                  <a:pt x="62608" y="3002"/>
                  <a:pt x="62585" y="2994"/>
                  <a:pt x="62555" y="2979"/>
                </a:cubicBezTo>
                <a:cubicBezTo>
                  <a:pt x="62524" y="2918"/>
                  <a:pt x="62585" y="2888"/>
                  <a:pt x="62676" y="2857"/>
                </a:cubicBezTo>
                <a:cubicBezTo>
                  <a:pt x="62737" y="2827"/>
                  <a:pt x="62768" y="2796"/>
                  <a:pt x="62737" y="2796"/>
                </a:cubicBezTo>
                <a:cubicBezTo>
                  <a:pt x="62676" y="2796"/>
                  <a:pt x="62646" y="2766"/>
                  <a:pt x="62676" y="2736"/>
                </a:cubicBezTo>
                <a:cubicBezTo>
                  <a:pt x="62707" y="2705"/>
                  <a:pt x="62676" y="2644"/>
                  <a:pt x="62616" y="2614"/>
                </a:cubicBezTo>
                <a:cubicBezTo>
                  <a:pt x="62555" y="2614"/>
                  <a:pt x="62524" y="2553"/>
                  <a:pt x="62524" y="2523"/>
                </a:cubicBezTo>
                <a:cubicBezTo>
                  <a:pt x="62524" y="2462"/>
                  <a:pt x="62494" y="2432"/>
                  <a:pt x="62464" y="2401"/>
                </a:cubicBezTo>
                <a:cubicBezTo>
                  <a:pt x="62433" y="2401"/>
                  <a:pt x="62403" y="2432"/>
                  <a:pt x="62403" y="2462"/>
                </a:cubicBezTo>
                <a:cubicBezTo>
                  <a:pt x="62403" y="2523"/>
                  <a:pt x="62342" y="2584"/>
                  <a:pt x="62281" y="2584"/>
                </a:cubicBezTo>
                <a:cubicBezTo>
                  <a:pt x="62220" y="2584"/>
                  <a:pt x="62220" y="2553"/>
                  <a:pt x="62251" y="2492"/>
                </a:cubicBezTo>
                <a:cubicBezTo>
                  <a:pt x="62281" y="2432"/>
                  <a:pt x="62251" y="2401"/>
                  <a:pt x="62129" y="2401"/>
                </a:cubicBezTo>
                <a:cubicBezTo>
                  <a:pt x="61977" y="2401"/>
                  <a:pt x="61947" y="2371"/>
                  <a:pt x="62008" y="2340"/>
                </a:cubicBezTo>
                <a:cubicBezTo>
                  <a:pt x="62129" y="2310"/>
                  <a:pt x="62129" y="2249"/>
                  <a:pt x="62038" y="2219"/>
                </a:cubicBezTo>
                <a:cubicBezTo>
                  <a:pt x="62008" y="2219"/>
                  <a:pt x="61977" y="2219"/>
                  <a:pt x="61977" y="2249"/>
                </a:cubicBezTo>
                <a:cubicBezTo>
                  <a:pt x="62008" y="2280"/>
                  <a:pt x="61977" y="2310"/>
                  <a:pt x="61916" y="2310"/>
                </a:cubicBezTo>
                <a:cubicBezTo>
                  <a:pt x="61856" y="2310"/>
                  <a:pt x="61795" y="2310"/>
                  <a:pt x="61764" y="2249"/>
                </a:cubicBezTo>
                <a:cubicBezTo>
                  <a:pt x="61764" y="2219"/>
                  <a:pt x="61734" y="2188"/>
                  <a:pt x="61673" y="2188"/>
                </a:cubicBezTo>
                <a:cubicBezTo>
                  <a:pt x="61643" y="2188"/>
                  <a:pt x="61582" y="2158"/>
                  <a:pt x="61582" y="2097"/>
                </a:cubicBezTo>
                <a:cubicBezTo>
                  <a:pt x="61552" y="2037"/>
                  <a:pt x="61521" y="2006"/>
                  <a:pt x="61491" y="2006"/>
                </a:cubicBezTo>
                <a:cubicBezTo>
                  <a:pt x="61475" y="2014"/>
                  <a:pt x="61461" y="2018"/>
                  <a:pt x="61448" y="2018"/>
                </a:cubicBezTo>
                <a:cubicBezTo>
                  <a:pt x="61414" y="2018"/>
                  <a:pt x="61392" y="1990"/>
                  <a:pt x="61369" y="1945"/>
                </a:cubicBezTo>
                <a:cubicBezTo>
                  <a:pt x="61339" y="1915"/>
                  <a:pt x="61309" y="1885"/>
                  <a:pt x="61248" y="1885"/>
                </a:cubicBezTo>
                <a:cubicBezTo>
                  <a:pt x="61239" y="1893"/>
                  <a:pt x="61230" y="1897"/>
                  <a:pt x="61222" y="1897"/>
                </a:cubicBezTo>
                <a:cubicBezTo>
                  <a:pt x="61202" y="1897"/>
                  <a:pt x="61187" y="1876"/>
                  <a:pt x="61187" y="1854"/>
                </a:cubicBezTo>
                <a:cubicBezTo>
                  <a:pt x="61187" y="1824"/>
                  <a:pt x="61126" y="1793"/>
                  <a:pt x="61065" y="1793"/>
                </a:cubicBezTo>
                <a:cubicBezTo>
                  <a:pt x="60822" y="1793"/>
                  <a:pt x="60761" y="1763"/>
                  <a:pt x="60761" y="1702"/>
                </a:cubicBezTo>
                <a:cubicBezTo>
                  <a:pt x="60781" y="1643"/>
                  <a:pt x="60750" y="1610"/>
                  <a:pt x="60693" y="1610"/>
                </a:cubicBezTo>
                <a:cubicBezTo>
                  <a:pt x="60661" y="1610"/>
                  <a:pt x="60622" y="1620"/>
                  <a:pt x="60579" y="1641"/>
                </a:cubicBezTo>
                <a:cubicBezTo>
                  <a:pt x="60541" y="1661"/>
                  <a:pt x="60514" y="1671"/>
                  <a:pt x="60500" y="1671"/>
                </a:cubicBezTo>
                <a:cubicBezTo>
                  <a:pt x="60470" y="1671"/>
                  <a:pt x="60496" y="1624"/>
                  <a:pt x="60579" y="1520"/>
                </a:cubicBezTo>
                <a:cubicBezTo>
                  <a:pt x="60609" y="1459"/>
                  <a:pt x="60640" y="1398"/>
                  <a:pt x="60609" y="1398"/>
                </a:cubicBezTo>
                <a:cubicBezTo>
                  <a:pt x="60579" y="1398"/>
                  <a:pt x="60488" y="1398"/>
                  <a:pt x="60397" y="1368"/>
                </a:cubicBezTo>
                <a:cubicBezTo>
                  <a:pt x="60245" y="1368"/>
                  <a:pt x="60214" y="1337"/>
                  <a:pt x="60275" y="1246"/>
                </a:cubicBezTo>
                <a:cubicBezTo>
                  <a:pt x="60336" y="1094"/>
                  <a:pt x="60032" y="821"/>
                  <a:pt x="59728" y="760"/>
                </a:cubicBezTo>
                <a:cubicBezTo>
                  <a:pt x="59683" y="751"/>
                  <a:pt x="59644" y="747"/>
                  <a:pt x="59611" y="747"/>
                </a:cubicBezTo>
                <a:cubicBezTo>
                  <a:pt x="59530" y="747"/>
                  <a:pt x="59485" y="769"/>
                  <a:pt x="59485" y="790"/>
                </a:cubicBezTo>
                <a:cubicBezTo>
                  <a:pt x="59485" y="821"/>
                  <a:pt x="59477" y="836"/>
                  <a:pt x="59462" y="836"/>
                </a:cubicBezTo>
                <a:cubicBezTo>
                  <a:pt x="59447" y="836"/>
                  <a:pt x="59424" y="821"/>
                  <a:pt x="59394" y="790"/>
                </a:cubicBezTo>
                <a:cubicBezTo>
                  <a:pt x="59333" y="760"/>
                  <a:pt x="59272" y="699"/>
                  <a:pt x="59302" y="638"/>
                </a:cubicBezTo>
                <a:cubicBezTo>
                  <a:pt x="59302" y="578"/>
                  <a:pt x="59242" y="547"/>
                  <a:pt x="59090" y="517"/>
                </a:cubicBezTo>
                <a:cubicBezTo>
                  <a:pt x="58968" y="517"/>
                  <a:pt x="58877" y="456"/>
                  <a:pt x="58846" y="426"/>
                </a:cubicBezTo>
                <a:cubicBezTo>
                  <a:pt x="58846" y="410"/>
                  <a:pt x="58839" y="403"/>
                  <a:pt x="58831" y="403"/>
                </a:cubicBezTo>
                <a:cubicBezTo>
                  <a:pt x="58824" y="403"/>
                  <a:pt x="58816" y="410"/>
                  <a:pt x="58816" y="426"/>
                </a:cubicBezTo>
                <a:cubicBezTo>
                  <a:pt x="58816" y="456"/>
                  <a:pt x="58755" y="486"/>
                  <a:pt x="58725" y="486"/>
                </a:cubicBezTo>
                <a:cubicBezTo>
                  <a:pt x="58664" y="456"/>
                  <a:pt x="58695" y="426"/>
                  <a:pt x="58755" y="365"/>
                </a:cubicBezTo>
                <a:cubicBezTo>
                  <a:pt x="58846" y="274"/>
                  <a:pt x="58846" y="243"/>
                  <a:pt x="58755" y="182"/>
                </a:cubicBezTo>
                <a:cubicBezTo>
                  <a:pt x="58725" y="152"/>
                  <a:pt x="58710" y="137"/>
                  <a:pt x="58702" y="137"/>
                </a:cubicBezTo>
                <a:cubicBezTo>
                  <a:pt x="58695" y="137"/>
                  <a:pt x="58695" y="152"/>
                  <a:pt x="58695" y="182"/>
                </a:cubicBezTo>
                <a:cubicBezTo>
                  <a:pt x="58725" y="213"/>
                  <a:pt x="58695" y="304"/>
                  <a:pt x="58634" y="395"/>
                </a:cubicBezTo>
                <a:lnTo>
                  <a:pt x="58543" y="517"/>
                </a:lnTo>
                <a:lnTo>
                  <a:pt x="58482" y="365"/>
                </a:lnTo>
                <a:cubicBezTo>
                  <a:pt x="58482" y="304"/>
                  <a:pt x="58421" y="243"/>
                  <a:pt x="58360" y="243"/>
                </a:cubicBezTo>
                <a:cubicBezTo>
                  <a:pt x="58299" y="213"/>
                  <a:pt x="58269" y="182"/>
                  <a:pt x="58299" y="152"/>
                </a:cubicBezTo>
                <a:cubicBezTo>
                  <a:pt x="58330" y="122"/>
                  <a:pt x="58299" y="91"/>
                  <a:pt x="58239" y="91"/>
                </a:cubicBezTo>
                <a:cubicBezTo>
                  <a:pt x="58147" y="122"/>
                  <a:pt x="58087" y="182"/>
                  <a:pt x="58087" y="304"/>
                </a:cubicBezTo>
                <a:cubicBezTo>
                  <a:pt x="58087" y="304"/>
                  <a:pt x="57995" y="334"/>
                  <a:pt x="57904" y="334"/>
                </a:cubicBezTo>
                <a:cubicBezTo>
                  <a:pt x="57843" y="350"/>
                  <a:pt x="57798" y="357"/>
                  <a:pt x="57771" y="357"/>
                </a:cubicBezTo>
                <a:cubicBezTo>
                  <a:pt x="57745" y="357"/>
                  <a:pt x="57737" y="350"/>
                  <a:pt x="57752" y="334"/>
                </a:cubicBezTo>
                <a:cubicBezTo>
                  <a:pt x="57783" y="304"/>
                  <a:pt x="57509" y="30"/>
                  <a:pt x="57418" y="0"/>
                </a:cubicBezTo>
                <a:close/>
              </a:path>
            </a:pathLst>
          </a:custGeom>
          <a:solidFill>
            <a:srgbClr val="FFFFFF">
              <a:alpha val="4608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0" name="Google Shape;260;p21"/>
          <p:cNvSpPr/>
          <p:nvPr/>
        </p:nvSpPr>
        <p:spPr>
          <a:xfrm flipH="1" rot="-561842">
            <a:off x="2402695" y="2735215"/>
            <a:ext cx="6050162" cy="1991151"/>
          </a:xfrm>
          <a:custGeom>
            <a:rect b="b" l="l" r="r" t="t"/>
            <a:pathLst>
              <a:path extrusionOk="0" h="20335" w="63133">
                <a:moveTo>
                  <a:pt x="59669" y="869"/>
                </a:moveTo>
                <a:cubicBezTo>
                  <a:pt x="59698" y="869"/>
                  <a:pt x="59728" y="890"/>
                  <a:pt x="59728" y="912"/>
                </a:cubicBezTo>
                <a:cubicBezTo>
                  <a:pt x="59758" y="942"/>
                  <a:pt x="59728" y="942"/>
                  <a:pt x="59667" y="942"/>
                </a:cubicBezTo>
                <a:cubicBezTo>
                  <a:pt x="59546" y="912"/>
                  <a:pt x="59546" y="881"/>
                  <a:pt x="59637" y="881"/>
                </a:cubicBezTo>
                <a:cubicBezTo>
                  <a:pt x="59646" y="873"/>
                  <a:pt x="59657" y="869"/>
                  <a:pt x="59669" y="869"/>
                </a:cubicBezTo>
                <a:close/>
                <a:moveTo>
                  <a:pt x="60046" y="960"/>
                </a:moveTo>
                <a:cubicBezTo>
                  <a:pt x="60060" y="960"/>
                  <a:pt x="60075" y="964"/>
                  <a:pt x="60093" y="973"/>
                </a:cubicBezTo>
                <a:cubicBezTo>
                  <a:pt x="60123" y="1003"/>
                  <a:pt x="60123" y="1033"/>
                  <a:pt x="60093" y="1064"/>
                </a:cubicBezTo>
                <a:cubicBezTo>
                  <a:pt x="60071" y="1085"/>
                  <a:pt x="60035" y="1107"/>
                  <a:pt x="60004" y="1107"/>
                </a:cubicBezTo>
                <a:cubicBezTo>
                  <a:pt x="59992" y="1107"/>
                  <a:pt x="59980" y="1103"/>
                  <a:pt x="59971" y="1094"/>
                </a:cubicBezTo>
                <a:cubicBezTo>
                  <a:pt x="59941" y="1094"/>
                  <a:pt x="59941" y="1033"/>
                  <a:pt x="59971" y="1003"/>
                </a:cubicBezTo>
                <a:cubicBezTo>
                  <a:pt x="59993" y="982"/>
                  <a:pt x="60014" y="960"/>
                  <a:pt x="60046" y="960"/>
                </a:cubicBezTo>
                <a:close/>
                <a:moveTo>
                  <a:pt x="52249" y="1294"/>
                </a:moveTo>
                <a:cubicBezTo>
                  <a:pt x="52268" y="1294"/>
                  <a:pt x="52281" y="1307"/>
                  <a:pt x="52281" y="1307"/>
                </a:cubicBezTo>
                <a:cubicBezTo>
                  <a:pt x="52281" y="1337"/>
                  <a:pt x="52220" y="1368"/>
                  <a:pt x="52190" y="1398"/>
                </a:cubicBezTo>
                <a:cubicBezTo>
                  <a:pt x="52159" y="1398"/>
                  <a:pt x="52129" y="1398"/>
                  <a:pt x="52129" y="1368"/>
                </a:cubicBezTo>
                <a:cubicBezTo>
                  <a:pt x="52129" y="1337"/>
                  <a:pt x="52159" y="1307"/>
                  <a:pt x="52220" y="1307"/>
                </a:cubicBezTo>
                <a:cubicBezTo>
                  <a:pt x="52230" y="1297"/>
                  <a:pt x="52240" y="1294"/>
                  <a:pt x="52249" y="1294"/>
                </a:cubicBezTo>
                <a:close/>
                <a:moveTo>
                  <a:pt x="41449" y="2346"/>
                </a:moveTo>
                <a:cubicBezTo>
                  <a:pt x="41470" y="2346"/>
                  <a:pt x="41495" y="2354"/>
                  <a:pt x="41521" y="2371"/>
                </a:cubicBezTo>
                <a:cubicBezTo>
                  <a:pt x="41551" y="2401"/>
                  <a:pt x="41551" y="2462"/>
                  <a:pt x="41521" y="2492"/>
                </a:cubicBezTo>
                <a:cubicBezTo>
                  <a:pt x="41508" y="2505"/>
                  <a:pt x="41496" y="2512"/>
                  <a:pt x="41483" y="2512"/>
                </a:cubicBezTo>
                <a:cubicBezTo>
                  <a:pt x="41465" y="2512"/>
                  <a:pt x="41448" y="2498"/>
                  <a:pt x="41430" y="2462"/>
                </a:cubicBezTo>
                <a:cubicBezTo>
                  <a:pt x="41364" y="2396"/>
                  <a:pt x="41393" y="2346"/>
                  <a:pt x="41449" y="2346"/>
                </a:cubicBezTo>
                <a:close/>
                <a:moveTo>
                  <a:pt x="39275" y="2875"/>
                </a:moveTo>
                <a:cubicBezTo>
                  <a:pt x="39284" y="2875"/>
                  <a:pt x="39293" y="2879"/>
                  <a:pt x="39302" y="2888"/>
                </a:cubicBezTo>
                <a:lnTo>
                  <a:pt x="39363" y="2888"/>
                </a:lnTo>
                <a:cubicBezTo>
                  <a:pt x="39363" y="2918"/>
                  <a:pt x="39332" y="2918"/>
                  <a:pt x="39302" y="2948"/>
                </a:cubicBezTo>
                <a:cubicBezTo>
                  <a:pt x="39241" y="2948"/>
                  <a:pt x="39211" y="2948"/>
                  <a:pt x="39211" y="2918"/>
                </a:cubicBezTo>
                <a:cubicBezTo>
                  <a:pt x="39232" y="2896"/>
                  <a:pt x="39254" y="2875"/>
                  <a:pt x="39275" y="2875"/>
                </a:cubicBezTo>
                <a:close/>
                <a:moveTo>
                  <a:pt x="36111" y="3587"/>
                </a:moveTo>
                <a:cubicBezTo>
                  <a:pt x="36293" y="3587"/>
                  <a:pt x="36506" y="3617"/>
                  <a:pt x="36658" y="3647"/>
                </a:cubicBezTo>
                <a:cubicBezTo>
                  <a:pt x="36870" y="3678"/>
                  <a:pt x="36718" y="3739"/>
                  <a:pt x="36414" y="3739"/>
                </a:cubicBezTo>
                <a:cubicBezTo>
                  <a:pt x="36364" y="3729"/>
                  <a:pt x="36310" y="3725"/>
                  <a:pt x="36257" y="3725"/>
                </a:cubicBezTo>
                <a:cubicBezTo>
                  <a:pt x="36151" y="3725"/>
                  <a:pt x="36050" y="3739"/>
                  <a:pt x="35989" y="3739"/>
                </a:cubicBezTo>
                <a:cubicBezTo>
                  <a:pt x="35928" y="3739"/>
                  <a:pt x="35867" y="3708"/>
                  <a:pt x="35867" y="3647"/>
                </a:cubicBezTo>
                <a:cubicBezTo>
                  <a:pt x="35898" y="3617"/>
                  <a:pt x="35898" y="3587"/>
                  <a:pt x="35959" y="3587"/>
                </a:cubicBezTo>
                <a:close/>
                <a:moveTo>
                  <a:pt x="8025" y="7994"/>
                </a:moveTo>
                <a:cubicBezTo>
                  <a:pt x="8055" y="7994"/>
                  <a:pt x="8116" y="7994"/>
                  <a:pt x="8177" y="8024"/>
                </a:cubicBezTo>
                <a:cubicBezTo>
                  <a:pt x="8197" y="8024"/>
                  <a:pt x="8204" y="8038"/>
                  <a:pt x="8179" y="8038"/>
                </a:cubicBezTo>
                <a:cubicBezTo>
                  <a:pt x="8167" y="8038"/>
                  <a:pt x="8146" y="8035"/>
                  <a:pt x="8116" y="8024"/>
                </a:cubicBezTo>
                <a:cubicBezTo>
                  <a:pt x="8055" y="8024"/>
                  <a:pt x="7994" y="7994"/>
                  <a:pt x="8025" y="7994"/>
                </a:cubicBezTo>
                <a:close/>
                <a:moveTo>
                  <a:pt x="6110" y="9939"/>
                </a:moveTo>
                <a:cubicBezTo>
                  <a:pt x="6171" y="9939"/>
                  <a:pt x="6201" y="9939"/>
                  <a:pt x="6232" y="9970"/>
                </a:cubicBezTo>
                <a:cubicBezTo>
                  <a:pt x="6232" y="10000"/>
                  <a:pt x="6201" y="10000"/>
                  <a:pt x="6171" y="10000"/>
                </a:cubicBezTo>
                <a:cubicBezTo>
                  <a:pt x="6019" y="10000"/>
                  <a:pt x="6019" y="9970"/>
                  <a:pt x="6110" y="9939"/>
                </a:cubicBezTo>
                <a:close/>
                <a:moveTo>
                  <a:pt x="6779" y="10547"/>
                </a:moveTo>
                <a:cubicBezTo>
                  <a:pt x="6839" y="10547"/>
                  <a:pt x="6839" y="10578"/>
                  <a:pt x="6839" y="10608"/>
                </a:cubicBezTo>
                <a:cubicBezTo>
                  <a:pt x="6839" y="10608"/>
                  <a:pt x="6809" y="10638"/>
                  <a:pt x="6718" y="10638"/>
                </a:cubicBezTo>
                <a:cubicBezTo>
                  <a:pt x="6657" y="10608"/>
                  <a:pt x="6627" y="10608"/>
                  <a:pt x="6657" y="10578"/>
                </a:cubicBezTo>
                <a:cubicBezTo>
                  <a:pt x="6687" y="10547"/>
                  <a:pt x="6748" y="10547"/>
                  <a:pt x="6779" y="10547"/>
                </a:cubicBezTo>
                <a:close/>
                <a:moveTo>
                  <a:pt x="760" y="13587"/>
                </a:moveTo>
                <a:cubicBezTo>
                  <a:pt x="791" y="13587"/>
                  <a:pt x="851" y="13617"/>
                  <a:pt x="882" y="13678"/>
                </a:cubicBezTo>
                <a:cubicBezTo>
                  <a:pt x="899" y="13711"/>
                  <a:pt x="897" y="13736"/>
                  <a:pt x="877" y="13736"/>
                </a:cubicBezTo>
                <a:cubicBezTo>
                  <a:pt x="861" y="13736"/>
                  <a:pt x="832" y="13719"/>
                  <a:pt x="791" y="13678"/>
                </a:cubicBezTo>
                <a:cubicBezTo>
                  <a:pt x="669" y="13587"/>
                  <a:pt x="669" y="13587"/>
                  <a:pt x="760" y="13587"/>
                </a:cubicBezTo>
                <a:close/>
                <a:moveTo>
                  <a:pt x="57418" y="0"/>
                </a:moveTo>
                <a:cubicBezTo>
                  <a:pt x="57418" y="0"/>
                  <a:pt x="57387" y="30"/>
                  <a:pt x="57387" y="91"/>
                </a:cubicBezTo>
                <a:cubicBezTo>
                  <a:pt x="57387" y="152"/>
                  <a:pt x="57327" y="182"/>
                  <a:pt x="57266" y="182"/>
                </a:cubicBezTo>
                <a:cubicBezTo>
                  <a:pt x="57205" y="182"/>
                  <a:pt x="57144" y="182"/>
                  <a:pt x="57144" y="213"/>
                </a:cubicBezTo>
                <a:cubicBezTo>
                  <a:pt x="57144" y="243"/>
                  <a:pt x="57114" y="243"/>
                  <a:pt x="57053" y="243"/>
                </a:cubicBezTo>
                <a:cubicBezTo>
                  <a:pt x="57023" y="243"/>
                  <a:pt x="56992" y="213"/>
                  <a:pt x="56992" y="152"/>
                </a:cubicBezTo>
                <a:cubicBezTo>
                  <a:pt x="57008" y="106"/>
                  <a:pt x="57015" y="84"/>
                  <a:pt x="57008" y="84"/>
                </a:cubicBezTo>
                <a:lnTo>
                  <a:pt x="57008" y="84"/>
                </a:lnTo>
                <a:cubicBezTo>
                  <a:pt x="57000" y="84"/>
                  <a:pt x="56977" y="106"/>
                  <a:pt x="56932" y="152"/>
                </a:cubicBezTo>
                <a:cubicBezTo>
                  <a:pt x="56889" y="173"/>
                  <a:pt x="56815" y="195"/>
                  <a:pt x="56711" y="195"/>
                </a:cubicBezTo>
                <a:cubicBezTo>
                  <a:pt x="56668" y="195"/>
                  <a:pt x="56620" y="191"/>
                  <a:pt x="56567" y="182"/>
                </a:cubicBezTo>
                <a:cubicBezTo>
                  <a:pt x="56479" y="170"/>
                  <a:pt x="56411" y="162"/>
                  <a:pt x="56361" y="162"/>
                </a:cubicBezTo>
                <a:cubicBezTo>
                  <a:pt x="56289" y="162"/>
                  <a:pt x="56250" y="177"/>
                  <a:pt x="56232" y="213"/>
                </a:cubicBezTo>
                <a:cubicBezTo>
                  <a:pt x="56218" y="255"/>
                  <a:pt x="56139" y="278"/>
                  <a:pt x="56042" y="278"/>
                </a:cubicBezTo>
                <a:cubicBezTo>
                  <a:pt x="55931" y="278"/>
                  <a:pt x="55797" y="248"/>
                  <a:pt x="55716" y="182"/>
                </a:cubicBezTo>
                <a:cubicBezTo>
                  <a:pt x="55618" y="117"/>
                  <a:pt x="55546" y="87"/>
                  <a:pt x="55506" y="87"/>
                </a:cubicBezTo>
                <a:cubicBezTo>
                  <a:pt x="55471" y="87"/>
                  <a:pt x="55458" y="110"/>
                  <a:pt x="55473" y="152"/>
                </a:cubicBezTo>
                <a:cubicBezTo>
                  <a:pt x="55503" y="213"/>
                  <a:pt x="55473" y="213"/>
                  <a:pt x="55442" y="213"/>
                </a:cubicBezTo>
                <a:cubicBezTo>
                  <a:pt x="55430" y="200"/>
                  <a:pt x="55417" y="193"/>
                  <a:pt x="55404" y="193"/>
                </a:cubicBezTo>
                <a:cubicBezTo>
                  <a:pt x="55387" y="193"/>
                  <a:pt x="55369" y="208"/>
                  <a:pt x="55351" y="243"/>
                </a:cubicBezTo>
                <a:cubicBezTo>
                  <a:pt x="55351" y="289"/>
                  <a:pt x="55351" y="312"/>
                  <a:pt x="55321" y="312"/>
                </a:cubicBezTo>
                <a:cubicBezTo>
                  <a:pt x="55290" y="312"/>
                  <a:pt x="55229" y="289"/>
                  <a:pt x="55108" y="243"/>
                </a:cubicBezTo>
                <a:cubicBezTo>
                  <a:pt x="55037" y="208"/>
                  <a:pt x="54986" y="193"/>
                  <a:pt x="54951" y="193"/>
                </a:cubicBezTo>
                <a:cubicBezTo>
                  <a:pt x="54925" y="193"/>
                  <a:pt x="54908" y="200"/>
                  <a:pt x="54895" y="213"/>
                </a:cubicBezTo>
                <a:cubicBezTo>
                  <a:pt x="54875" y="213"/>
                  <a:pt x="54828" y="226"/>
                  <a:pt x="54780" y="226"/>
                </a:cubicBezTo>
                <a:cubicBezTo>
                  <a:pt x="54757" y="226"/>
                  <a:pt x="54733" y="223"/>
                  <a:pt x="54713" y="213"/>
                </a:cubicBezTo>
                <a:cubicBezTo>
                  <a:pt x="54621" y="213"/>
                  <a:pt x="54561" y="243"/>
                  <a:pt x="54561" y="274"/>
                </a:cubicBezTo>
                <a:cubicBezTo>
                  <a:pt x="54530" y="334"/>
                  <a:pt x="54470" y="334"/>
                  <a:pt x="54348" y="334"/>
                </a:cubicBezTo>
                <a:cubicBezTo>
                  <a:pt x="54135" y="289"/>
                  <a:pt x="53983" y="266"/>
                  <a:pt x="53884" y="266"/>
                </a:cubicBezTo>
                <a:cubicBezTo>
                  <a:pt x="53786" y="266"/>
                  <a:pt x="53740" y="289"/>
                  <a:pt x="53740" y="334"/>
                </a:cubicBezTo>
                <a:cubicBezTo>
                  <a:pt x="53719" y="356"/>
                  <a:pt x="53697" y="377"/>
                  <a:pt x="53643" y="377"/>
                </a:cubicBezTo>
                <a:cubicBezTo>
                  <a:pt x="53621" y="377"/>
                  <a:pt x="53593" y="374"/>
                  <a:pt x="53558" y="365"/>
                </a:cubicBezTo>
                <a:cubicBezTo>
                  <a:pt x="53532" y="352"/>
                  <a:pt x="53497" y="345"/>
                  <a:pt x="53457" y="345"/>
                </a:cubicBezTo>
                <a:cubicBezTo>
                  <a:pt x="53401" y="345"/>
                  <a:pt x="53337" y="360"/>
                  <a:pt x="53284" y="395"/>
                </a:cubicBezTo>
                <a:cubicBezTo>
                  <a:pt x="53238" y="410"/>
                  <a:pt x="53200" y="418"/>
                  <a:pt x="53174" y="418"/>
                </a:cubicBezTo>
                <a:cubicBezTo>
                  <a:pt x="53147" y="418"/>
                  <a:pt x="53132" y="410"/>
                  <a:pt x="53132" y="395"/>
                </a:cubicBezTo>
                <a:cubicBezTo>
                  <a:pt x="53132" y="387"/>
                  <a:pt x="53130" y="383"/>
                  <a:pt x="53126" y="383"/>
                </a:cubicBezTo>
                <a:cubicBezTo>
                  <a:pt x="53114" y="383"/>
                  <a:pt x="53085" y="411"/>
                  <a:pt x="53041" y="456"/>
                </a:cubicBezTo>
                <a:cubicBezTo>
                  <a:pt x="52980" y="517"/>
                  <a:pt x="52859" y="547"/>
                  <a:pt x="52767" y="547"/>
                </a:cubicBezTo>
                <a:cubicBezTo>
                  <a:pt x="52676" y="547"/>
                  <a:pt x="52585" y="578"/>
                  <a:pt x="52585" y="608"/>
                </a:cubicBezTo>
                <a:cubicBezTo>
                  <a:pt x="52585" y="629"/>
                  <a:pt x="52570" y="651"/>
                  <a:pt x="52539" y="651"/>
                </a:cubicBezTo>
                <a:cubicBezTo>
                  <a:pt x="52527" y="651"/>
                  <a:pt x="52512" y="647"/>
                  <a:pt x="52494" y="638"/>
                </a:cubicBezTo>
                <a:cubicBezTo>
                  <a:pt x="52463" y="608"/>
                  <a:pt x="52463" y="578"/>
                  <a:pt x="52494" y="578"/>
                </a:cubicBezTo>
                <a:cubicBezTo>
                  <a:pt x="52524" y="547"/>
                  <a:pt x="52494" y="517"/>
                  <a:pt x="52463" y="517"/>
                </a:cubicBezTo>
                <a:cubicBezTo>
                  <a:pt x="52403" y="517"/>
                  <a:pt x="52342" y="517"/>
                  <a:pt x="52311" y="578"/>
                </a:cubicBezTo>
                <a:cubicBezTo>
                  <a:pt x="52296" y="593"/>
                  <a:pt x="52273" y="600"/>
                  <a:pt x="52235" y="600"/>
                </a:cubicBezTo>
                <a:cubicBezTo>
                  <a:pt x="52197" y="600"/>
                  <a:pt x="52144" y="593"/>
                  <a:pt x="52068" y="578"/>
                </a:cubicBezTo>
                <a:cubicBezTo>
                  <a:pt x="51992" y="562"/>
                  <a:pt x="51939" y="555"/>
                  <a:pt x="51905" y="555"/>
                </a:cubicBezTo>
                <a:cubicBezTo>
                  <a:pt x="51871" y="555"/>
                  <a:pt x="51855" y="562"/>
                  <a:pt x="51855" y="578"/>
                </a:cubicBezTo>
                <a:cubicBezTo>
                  <a:pt x="51836" y="636"/>
                  <a:pt x="51753" y="670"/>
                  <a:pt x="51680" y="670"/>
                </a:cubicBezTo>
                <a:cubicBezTo>
                  <a:pt x="51640" y="670"/>
                  <a:pt x="51603" y="660"/>
                  <a:pt x="51582" y="638"/>
                </a:cubicBezTo>
                <a:cubicBezTo>
                  <a:pt x="51552" y="608"/>
                  <a:pt x="51582" y="547"/>
                  <a:pt x="51673" y="517"/>
                </a:cubicBezTo>
                <a:cubicBezTo>
                  <a:pt x="51795" y="486"/>
                  <a:pt x="51795" y="486"/>
                  <a:pt x="51673" y="456"/>
                </a:cubicBezTo>
                <a:cubicBezTo>
                  <a:pt x="51582" y="456"/>
                  <a:pt x="51491" y="456"/>
                  <a:pt x="51460" y="486"/>
                </a:cubicBezTo>
                <a:cubicBezTo>
                  <a:pt x="51440" y="486"/>
                  <a:pt x="51406" y="500"/>
                  <a:pt x="51368" y="500"/>
                </a:cubicBezTo>
                <a:cubicBezTo>
                  <a:pt x="51349" y="500"/>
                  <a:pt x="51329" y="496"/>
                  <a:pt x="51308" y="486"/>
                </a:cubicBezTo>
                <a:cubicBezTo>
                  <a:pt x="51291" y="477"/>
                  <a:pt x="51273" y="474"/>
                  <a:pt x="51256" y="474"/>
                </a:cubicBezTo>
                <a:cubicBezTo>
                  <a:pt x="51215" y="474"/>
                  <a:pt x="51178" y="495"/>
                  <a:pt x="51156" y="517"/>
                </a:cubicBezTo>
                <a:cubicBezTo>
                  <a:pt x="51156" y="538"/>
                  <a:pt x="51111" y="560"/>
                  <a:pt x="51052" y="560"/>
                </a:cubicBezTo>
                <a:cubicBezTo>
                  <a:pt x="51027" y="560"/>
                  <a:pt x="51001" y="556"/>
                  <a:pt x="50974" y="547"/>
                </a:cubicBezTo>
                <a:cubicBezTo>
                  <a:pt x="50913" y="547"/>
                  <a:pt x="50792" y="578"/>
                  <a:pt x="50731" y="608"/>
                </a:cubicBezTo>
                <a:cubicBezTo>
                  <a:pt x="50688" y="629"/>
                  <a:pt x="50630" y="651"/>
                  <a:pt x="50578" y="651"/>
                </a:cubicBezTo>
                <a:cubicBezTo>
                  <a:pt x="50556" y="651"/>
                  <a:pt x="50536" y="647"/>
                  <a:pt x="50518" y="638"/>
                </a:cubicBezTo>
                <a:cubicBezTo>
                  <a:pt x="50457" y="638"/>
                  <a:pt x="50336" y="669"/>
                  <a:pt x="50214" y="699"/>
                </a:cubicBezTo>
                <a:cubicBezTo>
                  <a:pt x="50123" y="760"/>
                  <a:pt x="50032" y="760"/>
                  <a:pt x="49971" y="760"/>
                </a:cubicBezTo>
                <a:cubicBezTo>
                  <a:pt x="49956" y="745"/>
                  <a:pt x="49941" y="737"/>
                  <a:pt x="49929" y="737"/>
                </a:cubicBezTo>
                <a:cubicBezTo>
                  <a:pt x="49918" y="737"/>
                  <a:pt x="49910" y="745"/>
                  <a:pt x="49910" y="760"/>
                </a:cubicBezTo>
                <a:cubicBezTo>
                  <a:pt x="49910" y="775"/>
                  <a:pt x="49895" y="783"/>
                  <a:pt x="49868" y="783"/>
                </a:cubicBezTo>
                <a:cubicBezTo>
                  <a:pt x="49842" y="783"/>
                  <a:pt x="49804" y="775"/>
                  <a:pt x="49758" y="760"/>
                </a:cubicBezTo>
                <a:cubicBezTo>
                  <a:pt x="49742" y="752"/>
                  <a:pt x="49719" y="748"/>
                  <a:pt x="49691" y="748"/>
                </a:cubicBezTo>
                <a:cubicBezTo>
                  <a:pt x="49616" y="748"/>
                  <a:pt x="49505" y="776"/>
                  <a:pt x="49393" y="821"/>
                </a:cubicBezTo>
                <a:cubicBezTo>
                  <a:pt x="49241" y="881"/>
                  <a:pt x="49089" y="912"/>
                  <a:pt x="49029" y="912"/>
                </a:cubicBezTo>
                <a:cubicBezTo>
                  <a:pt x="49011" y="903"/>
                  <a:pt x="48993" y="899"/>
                  <a:pt x="48976" y="899"/>
                </a:cubicBezTo>
                <a:cubicBezTo>
                  <a:pt x="48935" y="899"/>
                  <a:pt x="48898" y="921"/>
                  <a:pt x="48877" y="942"/>
                </a:cubicBezTo>
                <a:cubicBezTo>
                  <a:pt x="48846" y="1003"/>
                  <a:pt x="48269" y="1064"/>
                  <a:pt x="47965" y="1064"/>
                </a:cubicBezTo>
                <a:cubicBezTo>
                  <a:pt x="47904" y="1064"/>
                  <a:pt x="47813" y="1094"/>
                  <a:pt x="47782" y="1125"/>
                </a:cubicBezTo>
                <a:cubicBezTo>
                  <a:pt x="47770" y="1137"/>
                  <a:pt x="47757" y="1145"/>
                  <a:pt x="47745" y="1145"/>
                </a:cubicBezTo>
                <a:cubicBezTo>
                  <a:pt x="47727" y="1145"/>
                  <a:pt x="47709" y="1130"/>
                  <a:pt x="47691" y="1094"/>
                </a:cubicBezTo>
                <a:cubicBezTo>
                  <a:pt x="47679" y="1082"/>
                  <a:pt x="47661" y="1074"/>
                  <a:pt x="47638" y="1074"/>
                </a:cubicBezTo>
                <a:cubicBezTo>
                  <a:pt x="47605" y="1074"/>
                  <a:pt x="47562" y="1089"/>
                  <a:pt x="47509" y="1125"/>
                </a:cubicBezTo>
                <a:cubicBezTo>
                  <a:pt x="47418" y="1155"/>
                  <a:pt x="47266" y="1185"/>
                  <a:pt x="47205" y="1185"/>
                </a:cubicBezTo>
                <a:cubicBezTo>
                  <a:pt x="47114" y="1185"/>
                  <a:pt x="47023" y="1185"/>
                  <a:pt x="46992" y="1246"/>
                </a:cubicBezTo>
                <a:cubicBezTo>
                  <a:pt x="46971" y="1268"/>
                  <a:pt x="46904" y="1289"/>
                  <a:pt x="46823" y="1289"/>
                </a:cubicBezTo>
                <a:cubicBezTo>
                  <a:pt x="46790" y="1289"/>
                  <a:pt x="46754" y="1286"/>
                  <a:pt x="46719" y="1277"/>
                </a:cubicBezTo>
                <a:cubicBezTo>
                  <a:pt x="46597" y="1277"/>
                  <a:pt x="46475" y="1307"/>
                  <a:pt x="46415" y="1337"/>
                </a:cubicBezTo>
                <a:cubicBezTo>
                  <a:pt x="46361" y="1373"/>
                  <a:pt x="46308" y="1388"/>
                  <a:pt x="46248" y="1388"/>
                </a:cubicBezTo>
                <a:cubicBezTo>
                  <a:pt x="46206" y="1388"/>
                  <a:pt x="46161" y="1380"/>
                  <a:pt x="46111" y="1368"/>
                </a:cubicBezTo>
                <a:cubicBezTo>
                  <a:pt x="46060" y="1355"/>
                  <a:pt x="46020" y="1348"/>
                  <a:pt x="45987" y="1348"/>
                </a:cubicBezTo>
                <a:cubicBezTo>
                  <a:pt x="45939" y="1348"/>
                  <a:pt x="45903" y="1363"/>
                  <a:pt x="45868" y="1398"/>
                </a:cubicBezTo>
                <a:cubicBezTo>
                  <a:pt x="45845" y="1443"/>
                  <a:pt x="45790" y="1471"/>
                  <a:pt x="45715" y="1471"/>
                </a:cubicBezTo>
                <a:cubicBezTo>
                  <a:pt x="45687" y="1471"/>
                  <a:pt x="45657" y="1467"/>
                  <a:pt x="45624" y="1459"/>
                </a:cubicBezTo>
                <a:cubicBezTo>
                  <a:pt x="45503" y="1459"/>
                  <a:pt x="45351" y="1459"/>
                  <a:pt x="45290" y="1489"/>
                </a:cubicBezTo>
                <a:cubicBezTo>
                  <a:pt x="45247" y="1511"/>
                  <a:pt x="45189" y="1532"/>
                  <a:pt x="45148" y="1532"/>
                </a:cubicBezTo>
                <a:cubicBezTo>
                  <a:pt x="45131" y="1532"/>
                  <a:pt x="45117" y="1529"/>
                  <a:pt x="45108" y="1520"/>
                </a:cubicBezTo>
                <a:cubicBezTo>
                  <a:pt x="45077" y="1505"/>
                  <a:pt x="45054" y="1497"/>
                  <a:pt x="45035" y="1497"/>
                </a:cubicBezTo>
                <a:cubicBezTo>
                  <a:pt x="45016" y="1497"/>
                  <a:pt x="45001" y="1505"/>
                  <a:pt x="44986" y="1520"/>
                </a:cubicBezTo>
                <a:cubicBezTo>
                  <a:pt x="44956" y="1550"/>
                  <a:pt x="44864" y="1550"/>
                  <a:pt x="44773" y="1550"/>
                </a:cubicBezTo>
                <a:cubicBezTo>
                  <a:pt x="44757" y="1542"/>
                  <a:pt x="44741" y="1538"/>
                  <a:pt x="44725" y="1538"/>
                </a:cubicBezTo>
                <a:cubicBezTo>
                  <a:pt x="44682" y="1538"/>
                  <a:pt x="44644" y="1566"/>
                  <a:pt x="44621" y="1611"/>
                </a:cubicBezTo>
                <a:cubicBezTo>
                  <a:pt x="44621" y="1641"/>
                  <a:pt x="44500" y="1733"/>
                  <a:pt x="44378" y="1793"/>
                </a:cubicBezTo>
                <a:cubicBezTo>
                  <a:pt x="44241" y="1852"/>
                  <a:pt x="44116" y="1886"/>
                  <a:pt x="43979" y="1886"/>
                </a:cubicBezTo>
                <a:cubicBezTo>
                  <a:pt x="43904" y="1886"/>
                  <a:pt x="43826" y="1876"/>
                  <a:pt x="43740" y="1854"/>
                </a:cubicBezTo>
                <a:cubicBezTo>
                  <a:pt x="43679" y="1854"/>
                  <a:pt x="43557" y="1885"/>
                  <a:pt x="43466" y="1915"/>
                </a:cubicBezTo>
                <a:cubicBezTo>
                  <a:pt x="43375" y="1976"/>
                  <a:pt x="43253" y="2006"/>
                  <a:pt x="43193" y="2006"/>
                </a:cubicBezTo>
                <a:cubicBezTo>
                  <a:pt x="43132" y="2006"/>
                  <a:pt x="43010" y="2037"/>
                  <a:pt x="42919" y="2097"/>
                </a:cubicBezTo>
                <a:cubicBezTo>
                  <a:pt x="42828" y="2128"/>
                  <a:pt x="42676" y="2158"/>
                  <a:pt x="42554" y="2158"/>
                </a:cubicBezTo>
                <a:cubicBezTo>
                  <a:pt x="42129" y="2158"/>
                  <a:pt x="41795" y="2188"/>
                  <a:pt x="41764" y="2249"/>
                </a:cubicBezTo>
                <a:cubicBezTo>
                  <a:pt x="41743" y="2271"/>
                  <a:pt x="41691" y="2292"/>
                  <a:pt x="41630" y="2292"/>
                </a:cubicBezTo>
                <a:cubicBezTo>
                  <a:pt x="41605" y="2292"/>
                  <a:pt x="41578" y="2289"/>
                  <a:pt x="41551" y="2280"/>
                </a:cubicBezTo>
                <a:cubicBezTo>
                  <a:pt x="41460" y="2280"/>
                  <a:pt x="41339" y="2280"/>
                  <a:pt x="41278" y="2310"/>
                </a:cubicBezTo>
                <a:cubicBezTo>
                  <a:pt x="41115" y="2392"/>
                  <a:pt x="40734" y="2497"/>
                  <a:pt x="40568" y="2497"/>
                </a:cubicBezTo>
                <a:cubicBezTo>
                  <a:pt x="40548" y="2497"/>
                  <a:pt x="40531" y="2496"/>
                  <a:pt x="40518" y="2492"/>
                </a:cubicBezTo>
                <a:cubicBezTo>
                  <a:pt x="40457" y="2492"/>
                  <a:pt x="40396" y="2492"/>
                  <a:pt x="40366" y="2523"/>
                </a:cubicBezTo>
                <a:cubicBezTo>
                  <a:pt x="40366" y="2584"/>
                  <a:pt x="40001" y="2736"/>
                  <a:pt x="39880" y="2736"/>
                </a:cubicBezTo>
                <a:lnTo>
                  <a:pt x="39667" y="2736"/>
                </a:lnTo>
                <a:cubicBezTo>
                  <a:pt x="39647" y="2746"/>
                  <a:pt x="39623" y="2749"/>
                  <a:pt x="39599" y="2749"/>
                </a:cubicBezTo>
                <a:cubicBezTo>
                  <a:pt x="39552" y="2749"/>
                  <a:pt x="39505" y="2736"/>
                  <a:pt x="39484" y="2736"/>
                </a:cubicBezTo>
                <a:cubicBezTo>
                  <a:pt x="39472" y="2723"/>
                  <a:pt x="39454" y="2716"/>
                  <a:pt x="39431" y="2716"/>
                </a:cubicBezTo>
                <a:cubicBezTo>
                  <a:pt x="39398" y="2716"/>
                  <a:pt x="39355" y="2730"/>
                  <a:pt x="39302" y="2766"/>
                </a:cubicBezTo>
                <a:cubicBezTo>
                  <a:pt x="39241" y="2796"/>
                  <a:pt x="39120" y="2796"/>
                  <a:pt x="39089" y="2796"/>
                </a:cubicBezTo>
                <a:cubicBezTo>
                  <a:pt x="38877" y="2796"/>
                  <a:pt x="38573" y="2857"/>
                  <a:pt x="38542" y="2918"/>
                </a:cubicBezTo>
                <a:cubicBezTo>
                  <a:pt x="38542" y="2918"/>
                  <a:pt x="38451" y="2948"/>
                  <a:pt x="38329" y="2948"/>
                </a:cubicBezTo>
                <a:cubicBezTo>
                  <a:pt x="38177" y="2948"/>
                  <a:pt x="38086" y="2979"/>
                  <a:pt x="38086" y="3040"/>
                </a:cubicBezTo>
                <a:cubicBezTo>
                  <a:pt x="38086" y="3061"/>
                  <a:pt x="38071" y="3083"/>
                  <a:pt x="38062" y="3083"/>
                </a:cubicBezTo>
                <a:cubicBezTo>
                  <a:pt x="38058" y="3083"/>
                  <a:pt x="38056" y="3079"/>
                  <a:pt x="38056" y="3070"/>
                </a:cubicBezTo>
                <a:cubicBezTo>
                  <a:pt x="38035" y="3038"/>
                  <a:pt x="37973" y="3025"/>
                  <a:pt x="37897" y="3025"/>
                </a:cubicBezTo>
                <a:cubicBezTo>
                  <a:pt x="37756" y="3025"/>
                  <a:pt x="37568" y="3071"/>
                  <a:pt x="37509" y="3131"/>
                </a:cubicBezTo>
                <a:cubicBezTo>
                  <a:pt x="37478" y="3192"/>
                  <a:pt x="37418" y="3192"/>
                  <a:pt x="37387" y="3192"/>
                </a:cubicBezTo>
                <a:cubicBezTo>
                  <a:pt x="37365" y="3186"/>
                  <a:pt x="37334" y="3183"/>
                  <a:pt x="37299" y="3183"/>
                </a:cubicBezTo>
                <a:cubicBezTo>
                  <a:pt x="37143" y="3183"/>
                  <a:pt x="36895" y="3233"/>
                  <a:pt x="36870" y="3283"/>
                </a:cubicBezTo>
                <a:cubicBezTo>
                  <a:pt x="36870" y="3283"/>
                  <a:pt x="36718" y="3313"/>
                  <a:pt x="36536" y="3313"/>
                </a:cubicBezTo>
                <a:cubicBezTo>
                  <a:pt x="36495" y="3305"/>
                  <a:pt x="36446" y="3301"/>
                  <a:pt x="36392" y="3301"/>
                </a:cubicBezTo>
                <a:cubicBezTo>
                  <a:pt x="36246" y="3301"/>
                  <a:pt x="36070" y="3329"/>
                  <a:pt x="35959" y="3374"/>
                </a:cubicBezTo>
                <a:cubicBezTo>
                  <a:pt x="35776" y="3404"/>
                  <a:pt x="35624" y="3435"/>
                  <a:pt x="35563" y="3435"/>
                </a:cubicBezTo>
                <a:cubicBezTo>
                  <a:pt x="35503" y="3435"/>
                  <a:pt x="35442" y="3435"/>
                  <a:pt x="35442" y="3465"/>
                </a:cubicBezTo>
                <a:cubicBezTo>
                  <a:pt x="35442" y="3496"/>
                  <a:pt x="35351" y="3526"/>
                  <a:pt x="35229" y="3526"/>
                </a:cubicBezTo>
                <a:cubicBezTo>
                  <a:pt x="35138" y="3526"/>
                  <a:pt x="34925" y="3587"/>
                  <a:pt x="34773" y="3647"/>
                </a:cubicBezTo>
                <a:cubicBezTo>
                  <a:pt x="34621" y="3708"/>
                  <a:pt x="34408" y="3769"/>
                  <a:pt x="34317" y="3769"/>
                </a:cubicBezTo>
                <a:cubicBezTo>
                  <a:pt x="34293" y="3761"/>
                  <a:pt x="34266" y="3757"/>
                  <a:pt x="34240" y="3757"/>
                </a:cubicBezTo>
                <a:cubicBezTo>
                  <a:pt x="34167" y="3757"/>
                  <a:pt x="34096" y="3785"/>
                  <a:pt x="34074" y="3830"/>
                </a:cubicBezTo>
                <a:cubicBezTo>
                  <a:pt x="34013" y="3860"/>
                  <a:pt x="33922" y="3891"/>
                  <a:pt x="33861" y="3891"/>
                </a:cubicBezTo>
                <a:cubicBezTo>
                  <a:pt x="33740" y="3891"/>
                  <a:pt x="33101" y="4043"/>
                  <a:pt x="33071" y="4103"/>
                </a:cubicBezTo>
                <a:cubicBezTo>
                  <a:pt x="33071" y="4103"/>
                  <a:pt x="33041" y="4103"/>
                  <a:pt x="32980" y="4073"/>
                </a:cubicBezTo>
                <a:lnTo>
                  <a:pt x="32767" y="4073"/>
                </a:lnTo>
                <a:cubicBezTo>
                  <a:pt x="32706" y="4103"/>
                  <a:pt x="32585" y="4134"/>
                  <a:pt x="32493" y="4134"/>
                </a:cubicBezTo>
                <a:cubicBezTo>
                  <a:pt x="32402" y="4134"/>
                  <a:pt x="32220" y="4164"/>
                  <a:pt x="32068" y="4195"/>
                </a:cubicBezTo>
                <a:cubicBezTo>
                  <a:pt x="31961" y="4210"/>
                  <a:pt x="31886" y="4217"/>
                  <a:pt x="31829" y="4217"/>
                </a:cubicBezTo>
                <a:cubicBezTo>
                  <a:pt x="31772" y="4217"/>
                  <a:pt x="31734" y="4210"/>
                  <a:pt x="31703" y="4195"/>
                </a:cubicBezTo>
                <a:cubicBezTo>
                  <a:pt x="31680" y="4171"/>
                  <a:pt x="31657" y="4161"/>
                  <a:pt x="31633" y="4161"/>
                </a:cubicBezTo>
                <a:cubicBezTo>
                  <a:pt x="31596" y="4161"/>
                  <a:pt x="31558" y="4187"/>
                  <a:pt x="31521" y="4225"/>
                </a:cubicBezTo>
                <a:cubicBezTo>
                  <a:pt x="31430" y="4255"/>
                  <a:pt x="31308" y="4286"/>
                  <a:pt x="31095" y="4286"/>
                </a:cubicBezTo>
                <a:cubicBezTo>
                  <a:pt x="31019" y="4271"/>
                  <a:pt x="30943" y="4263"/>
                  <a:pt x="30879" y="4263"/>
                </a:cubicBezTo>
                <a:cubicBezTo>
                  <a:pt x="30814" y="4263"/>
                  <a:pt x="30761" y="4271"/>
                  <a:pt x="30730" y="4286"/>
                </a:cubicBezTo>
                <a:cubicBezTo>
                  <a:pt x="30670" y="4316"/>
                  <a:pt x="30578" y="4347"/>
                  <a:pt x="30518" y="4377"/>
                </a:cubicBezTo>
                <a:cubicBezTo>
                  <a:pt x="30477" y="4377"/>
                  <a:pt x="30410" y="4390"/>
                  <a:pt x="30342" y="4390"/>
                </a:cubicBezTo>
                <a:cubicBezTo>
                  <a:pt x="30308" y="4390"/>
                  <a:pt x="30275" y="4387"/>
                  <a:pt x="30244" y="4377"/>
                </a:cubicBezTo>
                <a:cubicBezTo>
                  <a:pt x="30183" y="4377"/>
                  <a:pt x="29971" y="4407"/>
                  <a:pt x="29788" y="4438"/>
                </a:cubicBezTo>
                <a:cubicBezTo>
                  <a:pt x="29606" y="4499"/>
                  <a:pt x="29302" y="4559"/>
                  <a:pt x="29119" y="4590"/>
                </a:cubicBezTo>
                <a:cubicBezTo>
                  <a:pt x="28937" y="4620"/>
                  <a:pt x="28755" y="4681"/>
                  <a:pt x="28724" y="4681"/>
                </a:cubicBezTo>
                <a:cubicBezTo>
                  <a:pt x="28724" y="4696"/>
                  <a:pt x="28717" y="4704"/>
                  <a:pt x="28702" y="4704"/>
                </a:cubicBezTo>
                <a:cubicBezTo>
                  <a:pt x="28686" y="4704"/>
                  <a:pt x="28664" y="4696"/>
                  <a:pt x="28633" y="4681"/>
                </a:cubicBezTo>
                <a:cubicBezTo>
                  <a:pt x="28603" y="4681"/>
                  <a:pt x="28481" y="4681"/>
                  <a:pt x="28329" y="4742"/>
                </a:cubicBezTo>
                <a:cubicBezTo>
                  <a:pt x="28218" y="4786"/>
                  <a:pt x="28107" y="4814"/>
                  <a:pt x="28031" y="4814"/>
                </a:cubicBezTo>
                <a:cubicBezTo>
                  <a:pt x="28004" y="4814"/>
                  <a:pt x="27981" y="4811"/>
                  <a:pt x="27964" y="4803"/>
                </a:cubicBezTo>
                <a:cubicBezTo>
                  <a:pt x="27904" y="4803"/>
                  <a:pt x="27752" y="4803"/>
                  <a:pt x="27600" y="4863"/>
                </a:cubicBezTo>
                <a:cubicBezTo>
                  <a:pt x="27444" y="4908"/>
                  <a:pt x="27337" y="4936"/>
                  <a:pt x="27207" y="4936"/>
                </a:cubicBezTo>
                <a:cubicBezTo>
                  <a:pt x="27160" y="4936"/>
                  <a:pt x="27110" y="4932"/>
                  <a:pt x="27053" y="4924"/>
                </a:cubicBezTo>
                <a:cubicBezTo>
                  <a:pt x="27022" y="4924"/>
                  <a:pt x="26992" y="4954"/>
                  <a:pt x="26992" y="4985"/>
                </a:cubicBezTo>
                <a:cubicBezTo>
                  <a:pt x="26992" y="5015"/>
                  <a:pt x="26901" y="5046"/>
                  <a:pt x="26809" y="5046"/>
                </a:cubicBezTo>
                <a:cubicBezTo>
                  <a:pt x="26749" y="5046"/>
                  <a:pt x="26566" y="5046"/>
                  <a:pt x="26414" y="5076"/>
                </a:cubicBezTo>
                <a:cubicBezTo>
                  <a:pt x="26338" y="5091"/>
                  <a:pt x="26262" y="5099"/>
                  <a:pt x="26198" y="5099"/>
                </a:cubicBezTo>
                <a:cubicBezTo>
                  <a:pt x="26133" y="5099"/>
                  <a:pt x="26080" y="5091"/>
                  <a:pt x="26050" y="5076"/>
                </a:cubicBezTo>
                <a:cubicBezTo>
                  <a:pt x="25989" y="5076"/>
                  <a:pt x="25928" y="5076"/>
                  <a:pt x="25898" y="5106"/>
                </a:cubicBezTo>
                <a:cubicBezTo>
                  <a:pt x="25898" y="5128"/>
                  <a:pt x="25852" y="5149"/>
                  <a:pt x="25793" y="5149"/>
                </a:cubicBezTo>
                <a:cubicBezTo>
                  <a:pt x="25769" y="5149"/>
                  <a:pt x="25742" y="5146"/>
                  <a:pt x="25715" y="5137"/>
                </a:cubicBezTo>
                <a:cubicBezTo>
                  <a:pt x="25624" y="5137"/>
                  <a:pt x="25533" y="5167"/>
                  <a:pt x="25472" y="5228"/>
                </a:cubicBezTo>
                <a:cubicBezTo>
                  <a:pt x="25429" y="5250"/>
                  <a:pt x="25356" y="5271"/>
                  <a:pt x="25273" y="5271"/>
                </a:cubicBezTo>
                <a:cubicBezTo>
                  <a:pt x="25239" y="5271"/>
                  <a:pt x="25204" y="5267"/>
                  <a:pt x="25168" y="5258"/>
                </a:cubicBezTo>
                <a:cubicBezTo>
                  <a:pt x="25046" y="5258"/>
                  <a:pt x="24894" y="5258"/>
                  <a:pt x="24834" y="5289"/>
                </a:cubicBezTo>
                <a:cubicBezTo>
                  <a:pt x="24740" y="5336"/>
                  <a:pt x="24110" y="5400"/>
                  <a:pt x="23808" y="5400"/>
                </a:cubicBezTo>
                <a:cubicBezTo>
                  <a:pt x="23717" y="5400"/>
                  <a:pt x="23655" y="5394"/>
                  <a:pt x="23648" y="5380"/>
                </a:cubicBezTo>
                <a:cubicBezTo>
                  <a:pt x="23618" y="5380"/>
                  <a:pt x="23557" y="5380"/>
                  <a:pt x="23496" y="5441"/>
                </a:cubicBezTo>
                <a:cubicBezTo>
                  <a:pt x="23405" y="5471"/>
                  <a:pt x="23162" y="5532"/>
                  <a:pt x="22828" y="5532"/>
                </a:cubicBezTo>
                <a:cubicBezTo>
                  <a:pt x="22554" y="5532"/>
                  <a:pt x="22250" y="5562"/>
                  <a:pt x="22220" y="5593"/>
                </a:cubicBezTo>
                <a:cubicBezTo>
                  <a:pt x="22159" y="5623"/>
                  <a:pt x="22037" y="5654"/>
                  <a:pt x="21916" y="5654"/>
                </a:cubicBezTo>
                <a:cubicBezTo>
                  <a:pt x="21794" y="5654"/>
                  <a:pt x="21673" y="5654"/>
                  <a:pt x="21642" y="5684"/>
                </a:cubicBezTo>
                <a:cubicBezTo>
                  <a:pt x="21614" y="5712"/>
                  <a:pt x="20938" y="5870"/>
                  <a:pt x="20763" y="5870"/>
                </a:cubicBezTo>
                <a:cubicBezTo>
                  <a:pt x="20748" y="5870"/>
                  <a:pt x="20737" y="5869"/>
                  <a:pt x="20730" y="5866"/>
                </a:cubicBezTo>
                <a:cubicBezTo>
                  <a:pt x="20700" y="5866"/>
                  <a:pt x="20609" y="5897"/>
                  <a:pt x="20548" y="5927"/>
                </a:cubicBezTo>
                <a:cubicBezTo>
                  <a:pt x="20503" y="5972"/>
                  <a:pt x="20459" y="6000"/>
                  <a:pt x="20414" y="6000"/>
                </a:cubicBezTo>
                <a:cubicBezTo>
                  <a:pt x="20398" y="6000"/>
                  <a:pt x="20382" y="5996"/>
                  <a:pt x="20366" y="5988"/>
                </a:cubicBezTo>
                <a:cubicBezTo>
                  <a:pt x="20335" y="5988"/>
                  <a:pt x="20244" y="6018"/>
                  <a:pt x="20153" y="6079"/>
                </a:cubicBezTo>
                <a:cubicBezTo>
                  <a:pt x="20067" y="6101"/>
                  <a:pt x="19996" y="6122"/>
                  <a:pt x="19951" y="6122"/>
                </a:cubicBezTo>
                <a:cubicBezTo>
                  <a:pt x="19933" y="6122"/>
                  <a:pt x="19918" y="6118"/>
                  <a:pt x="19910" y="6110"/>
                </a:cubicBezTo>
                <a:cubicBezTo>
                  <a:pt x="19894" y="6094"/>
                  <a:pt x="19872" y="6087"/>
                  <a:pt x="19849" y="6087"/>
                </a:cubicBezTo>
                <a:cubicBezTo>
                  <a:pt x="19826" y="6087"/>
                  <a:pt x="19803" y="6094"/>
                  <a:pt x="19788" y="6110"/>
                </a:cubicBezTo>
                <a:cubicBezTo>
                  <a:pt x="19758" y="6140"/>
                  <a:pt x="19636" y="6140"/>
                  <a:pt x="19545" y="6140"/>
                </a:cubicBezTo>
                <a:cubicBezTo>
                  <a:pt x="19512" y="6132"/>
                  <a:pt x="19478" y="6128"/>
                  <a:pt x="19442" y="6128"/>
                </a:cubicBezTo>
                <a:cubicBezTo>
                  <a:pt x="19344" y="6128"/>
                  <a:pt x="19239" y="6156"/>
                  <a:pt x="19150" y="6201"/>
                </a:cubicBezTo>
                <a:cubicBezTo>
                  <a:pt x="19061" y="6245"/>
                  <a:pt x="18972" y="6273"/>
                  <a:pt x="18895" y="6273"/>
                </a:cubicBezTo>
                <a:cubicBezTo>
                  <a:pt x="18866" y="6273"/>
                  <a:pt x="18840" y="6270"/>
                  <a:pt x="18815" y="6262"/>
                </a:cubicBezTo>
                <a:cubicBezTo>
                  <a:pt x="18734" y="6238"/>
                  <a:pt x="18617" y="6228"/>
                  <a:pt x="18506" y="6228"/>
                </a:cubicBezTo>
                <a:cubicBezTo>
                  <a:pt x="18325" y="6228"/>
                  <a:pt x="18158" y="6254"/>
                  <a:pt x="18177" y="6292"/>
                </a:cubicBezTo>
                <a:cubicBezTo>
                  <a:pt x="18177" y="6309"/>
                  <a:pt x="18126" y="6327"/>
                  <a:pt x="18048" y="6327"/>
                </a:cubicBezTo>
                <a:cubicBezTo>
                  <a:pt x="17991" y="6327"/>
                  <a:pt x="17920" y="6318"/>
                  <a:pt x="17843" y="6292"/>
                </a:cubicBezTo>
                <a:cubicBezTo>
                  <a:pt x="17820" y="6286"/>
                  <a:pt x="17795" y="6284"/>
                  <a:pt x="17768" y="6284"/>
                </a:cubicBezTo>
                <a:cubicBezTo>
                  <a:pt x="17650" y="6284"/>
                  <a:pt x="17508" y="6333"/>
                  <a:pt x="17508" y="6383"/>
                </a:cubicBezTo>
                <a:cubicBezTo>
                  <a:pt x="17490" y="6421"/>
                  <a:pt x="17424" y="6447"/>
                  <a:pt x="17334" y="6447"/>
                </a:cubicBezTo>
                <a:cubicBezTo>
                  <a:pt x="17278" y="6447"/>
                  <a:pt x="17213" y="6437"/>
                  <a:pt x="17144" y="6413"/>
                </a:cubicBezTo>
                <a:cubicBezTo>
                  <a:pt x="17106" y="6401"/>
                  <a:pt x="17063" y="6394"/>
                  <a:pt x="17019" y="6394"/>
                </a:cubicBezTo>
                <a:cubicBezTo>
                  <a:pt x="16957" y="6394"/>
                  <a:pt x="16893" y="6408"/>
                  <a:pt x="16840" y="6444"/>
                </a:cubicBezTo>
                <a:cubicBezTo>
                  <a:pt x="16794" y="6459"/>
                  <a:pt x="16756" y="6467"/>
                  <a:pt x="16729" y="6467"/>
                </a:cubicBezTo>
                <a:cubicBezTo>
                  <a:pt x="16703" y="6467"/>
                  <a:pt x="16688" y="6459"/>
                  <a:pt x="16688" y="6444"/>
                </a:cubicBezTo>
                <a:lnTo>
                  <a:pt x="16627" y="6444"/>
                </a:lnTo>
                <a:cubicBezTo>
                  <a:pt x="16596" y="6474"/>
                  <a:pt x="16414" y="6505"/>
                  <a:pt x="16262" y="6505"/>
                </a:cubicBezTo>
                <a:cubicBezTo>
                  <a:pt x="16080" y="6535"/>
                  <a:pt x="15928" y="6565"/>
                  <a:pt x="15928" y="6565"/>
                </a:cubicBezTo>
                <a:cubicBezTo>
                  <a:pt x="15928" y="6596"/>
                  <a:pt x="15867" y="6596"/>
                  <a:pt x="15837" y="6596"/>
                </a:cubicBezTo>
                <a:cubicBezTo>
                  <a:pt x="15819" y="6587"/>
                  <a:pt x="15801" y="6583"/>
                  <a:pt x="15784" y="6583"/>
                </a:cubicBezTo>
                <a:cubicBezTo>
                  <a:pt x="15743" y="6583"/>
                  <a:pt x="15706" y="6605"/>
                  <a:pt x="15685" y="6626"/>
                </a:cubicBezTo>
                <a:cubicBezTo>
                  <a:pt x="15654" y="6687"/>
                  <a:pt x="15654" y="6748"/>
                  <a:pt x="15715" y="6748"/>
                </a:cubicBezTo>
                <a:cubicBezTo>
                  <a:pt x="15745" y="6748"/>
                  <a:pt x="15624" y="6778"/>
                  <a:pt x="15441" y="6809"/>
                </a:cubicBezTo>
                <a:cubicBezTo>
                  <a:pt x="15335" y="6844"/>
                  <a:pt x="15238" y="6859"/>
                  <a:pt x="15171" y="6859"/>
                </a:cubicBezTo>
                <a:cubicBezTo>
                  <a:pt x="15123" y="6859"/>
                  <a:pt x="15089" y="6852"/>
                  <a:pt x="15077" y="6839"/>
                </a:cubicBezTo>
                <a:cubicBezTo>
                  <a:pt x="15061" y="6809"/>
                  <a:pt x="14932" y="6793"/>
                  <a:pt x="14796" y="6793"/>
                </a:cubicBezTo>
                <a:cubicBezTo>
                  <a:pt x="14659" y="6793"/>
                  <a:pt x="14514" y="6809"/>
                  <a:pt x="14469" y="6839"/>
                </a:cubicBezTo>
                <a:cubicBezTo>
                  <a:pt x="14454" y="6854"/>
                  <a:pt x="14431" y="6862"/>
                  <a:pt x="14404" y="6862"/>
                </a:cubicBezTo>
                <a:cubicBezTo>
                  <a:pt x="14378" y="6862"/>
                  <a:pt x="14347" y="6854"/>
                  <a:pt x="14317" y="6839"/>
                </a:cubicBezTo>
                <a:cubicBezTo>
                  <a:pt x="14286" y="6824"/>
                  <a:pt x="14248" y="6816"/>
                  <a:pt x="14218" y="6816"/>
                </a:cubicBezTo>
                <a:cubicBezTo>
                  <a:pt x="14188" y="6816"/>
                  <a:pt x="14165" y="6824"/>
                  <a:pt x="14165" y="6839"/>
                </a:cubicBezTo>
                <a:cubicBezTo>
                  <a:pt x="14143" y="6861"/>
                  <a:pt x="14076" y="6882"/>
                  <a:pt x="13996" y="6882"/>
                </a:cubicBezTo>
                <a:cubicBezTo>
                  <a:pt x="13962" y="6882"/>
                  <a:pt x="13927" y="6878"/>
                  <a:pt x="13891" y="6869"/>
                </a:cubicBezTo>
                <a:cubicBezTo>
                  <a:pt x="13856" y="6861"/>
                  <a:pt x="13820" y="6857"/>
                  <a:pt x="13786" y="6857"/>
                </a:cubicBezTo>
                <a:cubicBezTo>
                  <a:pt x="13704" y="6857"/>
                  <a:pt x="13630" y="6878"/>
                  <a:pt x="13587" y="6900"/>
                </a:cubicBezTo>
                <a:cubicBezTo>
                  <a:pt x="13560" y="6927"/>
                  <a:pt x="13539" y="6942"/>
                  <a:pt x="13521" y="6942"/>
                </a:cubicBezTo>
                <a:cubicBezTo>
                  <a:pt x="13499" y="6942"/>
                  <a:pt x="13482" y="6920"/>
                  <a:pt x="13466" y="6869"/>
                </a:cubicBezTo>
                <a:cubicBezTo>
                  <a:pt x="13444" y="6848"/>
                  <a:pt x="13426" y="6838"/>
                  <a:pt x="13413" y="6838"/>
                </a:cubicBezTo>
                <a:cubicBezTo>
                  <a:pt x="13387" y="6838"/>
                  <a:pt x="13375" y="6871"/>
                  <a:pt x="13375" y="6930"/>
                </a:cubicBezTo>
                <a:cubicBezTo>
                  <a:pt x="13375" y="6968"/>
                  <a:pt x="13363" y="6994"/>
                  <a:pt x="13347" y="6994"/>
                </a:cubicBezTo>
                <a:cubicBezTo>
                  <a:pt x="13337" y="6994"/>
                  <a:pt x="13325" y="6984"/>
                  <a:pt x="13314" y="6961"/>
                </a:cubicBezTo>
                <a:cubicBezTo>
                  <a:pt x="13283" y="6930"/>
                  <a:pt x="13223" y="6930"/>
                  <a:pt x="13162" y="6930"/>
                </a:cubicBezTo>
                <a:cubicBezTo>
                  <a:pt x="13101" y="6961"/>
                  <a:pt x="12949" y="6961"/>
                  <a:pt x="12858" y="6961"/>
                </a:cubicBezTo>
                <a:cubicBezTo>
                  <a:pt x="12812" y="6945"/>
                  <a:pt x="12774" y="6938"/>
                  <a:pt x="12748" y="6938"/>
                </a:cubicBezTo>
                <a:cubicBezTo>
                  <a:pt x="12721" y="6938"/>
                  <a:pt x="12706" y="6945"/>
                  <a:pt x="12706" y="6961"/>
                </a:cubicBezTo>
                <a:cubicBezTo>
                  <a:pt x="12706" y="6991"/>
                  <a:pt x="12615" y="7021"/>
                  <a:pt x="12523" y="7021"/>
                </a:cubicBezTo>
                <a:cubicBezTo>
                  <a:pt x="12402" y="7021"/>
                  <a:pt x="12311" y="7052"/>
                  <a:pt x="12311" y="7082"/>
                </a:cubicBezTo>
                <a:cubicBezTo>
                  <a:pt x="12311" y="7113"/>
                  <a:pt x="12280" y="7113"/>
                  <a:pt x="12189" y="7113"/>
                </a:cubicBezTo>
                <a:cubicBezTo>
                  <a:pt x="12178" y="7107"/>
                  <a:pt x="12168" y="7105"/>
                  <a:pt x="12159" y="7105"/>
                </a:cubicBezTo>
                <a:cubicBezTo>
                  <a:pt x="12117" y="7105"/>
                  <a:pt x="12092" y="7154"/>
                  <a:pt x="12068" y="7204"/>
                </a:cubicBezTo>
                <a:lnTo>
                  <a:pt x="12068" y="7295"/>
                </a:lnTo>
                <a:lnTo>
                  <a:pt x="12007" y="7173"/>
                </a:lnTo>
                <a:cubicBezTo>
                  <a:pt x="11968" y="7116"/>
                  <a:pt x="11954" y="7094"/>
                  <a:pt x="11918" y="7094"/>
                </a:cubicBezTo>
                <a:cubicBezTo>
                  <a:pt x="11897" y="7094"/>
                  <a:pt x="11869" y="7101"/>
                  <a:pt x="11824" y="7113"/>
                </a:cubicBezTo>
                <a:cubicBezTo>
                  <a:pt x="11733" y="7143"/>
                  <a:pt x="11642" y="7173"/>
                  <a:pt x="11612" y="7204"/>
                </a:cubicBezTo>
                <a:cubicBezTo>
                  <a:pt x="11581" y="7219"/>
                  <a:pt x="11520" y="7227"/>
                  <a:pt x="11429" y="7227"/>
                </a:cubicBezTo>
                <a:cubicBezTo>
                  <a:pt x="11338" y="7227"/>
                  <a:pt x="11216" y="7219"/>
                  <a:pt x="11064" y="7204"/>
                </a:cubicBezTo>
                <a:cubicBezTo>
                  <a:pt x="10912" y="7204"/>
                  <a:pt x="10821" y="7204"/>
                  <a:pt x="10821" y="7265"/>
                </a:cubicBezTo>
                <a:cubicBezTo>
                  <a:pt x="10821" y="7295"/>
                  <a:pt x="10760" y="7295"/>
                  <a:pt x="10730" y="7295"/>
                </a:cubicBezTo>
                <a:cubicBezTo>
                  <a:pt x="10717" y="7292"/>
                  <a:pt x="10702" y="7290"/>
                  <a:pt x="10687" y="7290"/>
                </a:cubicBezTo>
                <a:cubicBezTo>
                  <a:pt x="10561" y="7290"/>
                  <a:pt x="10376" y="7391"/>
                  <a:pt x="10425" y="7445"/>
                </a:cubicBezTo>
                <a:lnTo>
                  <a:pt x="10425" y="7445"/>
                </a:lnTo>
                <a:cubicBezTo>
                  <a:pt x="10406" y="7443"/>
                  <a:pt x="10361" y="7435"/>
                  <a:pt x="10305" y="7417"/>
                </a:cubicBezTo>
                <a:cubicBezTo>
                  <a:pt x="10244" y="7401"/>
                  <a:pt x="10191" y="7394"/>
                  <a:pt x="10137" y="7394"/>
                </a:cubicBezTo>
                <a:cubicBezTo>
                  <a:pt x="10084" y="7394"/>
                  <a:pt x="10031" y="7401"/>
                  <a:pt x="9970" y="7417"/>
                </a:cubicBezTo>
                <a:cubicBezTo>
                  <a:pt x="9917" y="7452"/>
                  <a:pt x="9884" y="7467"/>
                  <a:pt x="9866" y="7467"/>
                </a:cubicBezTo>
                <a:cubicBezTo>
                  <a:pt x="9854" y="7467"/>
                  <a:pt x="9849" y="7460"/>
                  <a:pt x="9849" y="7447"/>
                </a:cubicBezTo>
                <a:cubicBezTo>
                  <a:pt x="9849" y="7388"/>
                  <a:pt x="9709" y="7355"/>
                  <a:pt x="9594" y="7355"/>
                </a:cubicBezTo>
                <a:cubicBezTo>
                  <a:pt x="9531" y="7355"/>
                  <a:pt x="9475" y="7365"/>
                  <a:pt x="9453" y="7386"/>
                </a:cubicBezTo>
                <a:cubicBezTo>
                  <a:pt x="9453" y="7417"/>
                  <a:pt x="9301" y="7417"/>
                  <a:pt x="9150" y="7417"/>
                </a:cubicBezTo>
                <a:cubicBezTo>
                  <a:pt x="9052" y="7408"/>
                  <a:pt x="8946" y="7404"/>
                  <a:pt x="8851" y="7404"/>
                </a:cubicBezTo>
                <a:cubicBezTo>
                  <a:pt x="8621" y="7404"/>
                  <a:pt x="8452" y="7425"/>
                  <a:pt x="8602" y="7447"/>
                </a:cubicBezTo>
                <a:cubicBezTo>
                  <a:pt x="8694" y="7477"/>
                  <a:pt x="8724" y="7508"/>
                  <a:pt x="8724" y="7569"/>
                </a:cubicBezTo>
                <a:cubicBezTo>
                  <a:pt x="8724" y="7629"/>
                  <a:pt x="8754" y="7690"/>
                  <a:pt x="8785" y="7690"/>
                </a:cubicBezTo>
                <a:cubicBezTo>
                  <a:pt x="8815" y="7705"/>
                  <a:pt x="8815" y="7713"/>
                  <a:pt x="8789" y="7713"/>
                </a:cubicBezTo>
                <a:cubicBezTo>
                  <a:pt x="8762" y="7713"/>
                  <a:pt x="8709" y="7705"/>
                  <a:pt x="8633" y="7690"/>
                </a:cubicBezTo>
                <a:cubicBezTo>
                  <a:pt x="8481" y="7660"/>
                  <a:pt x="8420" y="7629"/>
                  <a:pt x="8420" y="7569"/>
                </a:cubicBezTo>
                <a:cubicBezTo>
                  <a:pt x="8420" y="7508"/>
                  <a:pt x="8359" y="7477"/>
                  <a:pt x="8207" y="7477"/>
                </a:cubicBezTo>
                <a:cubicBezTo>
                  <a:pt x="8158" y="7469"/>
                  <a:pt x="8120" y="7465"/>
                  <a:pt x="8092" y="7465"/>
                </a:cubicBezTo>
                <a:cubicBezTo>
                  <a:pt x="8013" y="7465"/>
                  <a:pt x="8003" y="7494"/>
                  <a:pt x="8025" y="7538"/>
                </a:cubicBezTo>
                <a:cubicBezTo>
                  <a:pt x="8025" y="7599"/>
                  <a:pt x="7994" y="7660"/>
                  <a:pt x="7934" y="7690"/>
                </a:cubicBezTo>
                <a:cubicBezTo>
                  <a:pt x="7891" y="7712"/>
                  <a:pt x="7848" y="7733"/>
                  <a:pt x="7826" y="7733"/>
                </a:cubicBezTo>
                <a:cubicBezTo>
                  <a:pt x="7817" y="7733"/>
                  <a:pt x="7812" y="7729"/>
                  <a:pt x="7812" y="7721"/>
                </a:cubicBezTo>
                <a:cubicBezTo>
                  <a:pt x="7812" y="7712"/>
                  <a:pt x="7804" y="7708"/>
                  <a:pt x="7790" y="7708"/>
                </a:cubicBezTo>
                <a:cubicBezTo>
                  <a:pt x="7756" y="7708"/>
                  <a:pt x="7685" y="7729"/>
                  <a:pt x="7599" y="7751"/>
                </a:cubicBezTo>
                <a:cubicBezTo>
                  <a:pt x="7478" y="7781"/>
                  <a:pt x="7356" y="7812"/>
                  <a:pt x="7356" y="7842"/>
                </a:cubicBezTo>
                <a:cubicBezTo>
                  <a:pt x="7356" y="7872"/>
                  <a:pt x="7379" y="7888"/>
                  <a:pt x="7421" y="7888"/>
                </a:cubicBezTo>
                <a:cubicBezTo>
                  <a:pt x="7463" y="7888"/>
                  <a:pt x="7523" y="7872"/>
                  <a:pt x="7599" y="7842"/>
                </a:cubicBezTo>
                <a:cubicBezTo>
                  <a:pt x="7642" y="7821"/>
                  <a:pt x="7701" y="7799"/>
                  <a:pt x="7742" y="7799"/>
                </a:cubicBezTo>
                <a:cubicBezTo>
                  <a:pt x="7759" y="7799"/>
                  <a:pt x="7773" y="7803"/>
                  <a:pt x="7782" y="7812"/>
                </a:cubicBezTo>
                <a:cubicBezTo>
                  <a:pt x="7836" y="7866"/>
                  <a:pt x="7697" y="7968"/>
                  <a:pt x="7537" y="7968"/>
                </a:cubicBezTo>
                <a:cubicBezTo>
                  <a:pt x="7517" y="7968"/>
                  <a:pt x="7497" y="7967"/>
                  <a:pt x="7478" y="7964"/>
                </a:cubicBezTo>
                <a:cubicBezTo>
                  <a:pt x="7387" y="7964"/>
                  <a:pt x="7295" y="7994"/>
                  <a:pt x="7265" y="7994"/>
                </a:cubicBezTo>
                <a:cubicBezTo>
                  <a:pt x="7250" y="8009"/>
                  <a:pt x="7219" y="8017"/>
                  <a:pt x="7181" y="8017"/>
                </a:cubicBezTo>
                <a:cubicBezTo>
                  <a:pt x="7143" y="8017"/>
                  <a:pt x="7098" y="8009"/>
                  <a:pt x="7052" y="7994"/>
                </a:cubicBezTo>
                <a:cubicBezTo>
                  <a:pt x="7002" y="7981"/>
                  <a:pt x="6972" y="7974"/>
                  <a:pt x="6962" y="7974"/>
                </a:cubicBezTo>
                <a:cubicBezTo>
                  <a:pt x="6946" y="7974"/>
                  <a:pt x="6968" y="7989"/>
                  <a:pt x="7022" y="8024"/>
                </a:cubicBezTo>
                <a:cubicBezTo>
                  <a:pt x="7083" y="8116"/>
                  <a:pt x="7083" y="8116"/>
                  <a:pt x="6991" y="8146"/>
                </a:cubicBezTo>
                <a:cubicBezTo>
                  <a:pt x="6900" y="8146"/>
                  <a:pt x="6870" y="8116"/>
                  <a:pt x="6870" y="8055"/>
                </a:cubicBezTo>
                <a:cubicBezTo>
                  <a:pt x="6892" y="7968"/>
                  <a:pt x="6773" y="7896"/>
                  <a:pt x="6670" y="7896"/>
                </a:cubicBezTo>
                <a:cubicBezTo>
                  <a:pt x="6630" y="7896"/>
                  <a:pt x="6592" y="7907"/>
                  <a:pt x="6566" y="7933"/>
                </a:cubicBezTo>
                <a:cubicBezTo>
                  <a:pt x="6535" y="7933"/>
                  <a:pt x="6566" y="7964"/>
                  <a:pt x="6657" y="7994"/>
                </a:cubicBezTo>
                <a:cubicBezTo>
                  <a:pt x="6748" y="7994"/>
                  <a:pt x="6809" y="8024"/>
                  <a:pt x="6809" y="8055"/>
                </a:cubicBezTo>
                <a:cubicBezTo>
                  <a:pt x="6809" y="8085"/>
                  <a:pt x="6809" y="8176"/>
                  <a:pt x="6839" y="8237"/>
                </a:cubicBezTo>
                <a:cubicBezTo>
                  <a:pt x="6839" y="8298"/>
                  <a:pt x="6809" y="8328"/>
                  <a:pt x="6657" y="8359"/>
                </a:cubicBezTo>
                <a:cubicBezTo>
                  <a:pt x="6535" y="8389"/>
                  <a:pt x="6475" y="8420"/>
                  <a:pt x="6505" y="8480"/>
                </a:cubicBezTo>
                <a:cubicBezTo>
                  <a:pt x="6520" y="8526"/>
                  <a:pt x="6497" y="8549"/>
                  <a:pt x="6459" y="8549"/>
                </a:cubicBezTo>
                <a:cubicBezTo>
                  <a:pt x="6422" y="8549"/>
                  <a:pt x="6368" y="8526"/>
                  <a:pt x="6323" y="8480"/>
                </a:cubicBezTo>
                <a:cubicBezTo>
                  <a:pt x="6311" y="8457"/>
                  <a:pt x="6295" y="8447"/>
                  <a:pt x="6275" y="8447"/>
                </a:cubicBezTo>
                <a:cubicBezTo>
                  <a:pt x="6241" y="8447"/>
                  <a:pt x="6197" y="8473"/>
                  <a:pt x="6140" y="8511"/>
                </a:cubicBezTo>
                <a:cubicBezTo>
                  <a:pt x="6019" y="8572"/>
                  <a:pt x="6019" y="8602"/>
                  <a:pt x="6110" y="8663"/>
                </a:cubicBezTo>
                <a:cubicBezTo>
                  <a:pt x="6171" y="8693"/>
                  <a:pt x="6323" y="8724"/>
                  <a:pt x="6505" y="8724"/>
                </a:cubicBezTo>
                <a:cubicBezTo>
                  <a:pt x="6809" y="8754"/>
                  <a:pt x="6900" y="8845"/>
                  <a:pt x="6596" y="8876"/>
                </a:cubicBezTo>
                <a:cubicBezTo>
                  <a:pt x="6505" y="8876"/>
                  <a:pt x="6323" y="8906"/>
                  <a:pt x="6201" y="8967"/>
                </a:cubicBezTo>
                <a:cubicBezTo>
                  <a:pt x="6049" y="9028"/>
                  <a:pt x="6019" y="9088"/>
                  <a:pt x="6049" y="9179"/>
                </a:cubicBezTo>
                <a:cubicBezTo>
                  <a:pt x="6071" y="9224"/>
                  <a:pt x="6094" y="9252"/>
                  <a:pt x="6116" y="9252"/>
                </a:cubicBezTo>
                <a:cubicBezTo>
                  <a:pt x="6124" y="9252"/>
                  <a:pt x="6132" y="9248"/>
                  <a:pt x="6140" y="9240"/>
                </a:cubicBezTo>
                <a:cubicBezTo>
                  <a:pt x="6140" y="9202"/>
                  <a:pt x="6167" y="9185"/>
                  <a:pt x="6196" y="9185"/>
                </a:cubicBezTo>
                <a:cubicBezTo>
                  <a:pt x="6236" y="9185"/>
                  <a:pt x="6280" y="9218"/>
                  <a:pt x="6262" y="9271"/>
                </a:cubicBezTo>
                <a:cubicBezTo>
                  <a:pt x="6262" y="9324"/>
                  <a:pt x="6180" y="9356"/>
                  <a:pt x="6099" y="9356"/>
                </a:cubicBezTo>
                <a:cubicBezTo>
                  <a:pt x="6041" y="9356"/>
                  <a:pt x="5983" y="9339"/>
                  <a:pt x="5958" y="9301"/>
                </a:cubicBezTo>
                <a:cubicBezTo>
                  <a:pt x="5940" y="9265"/>
                  <a:pt x="5933" y="9251"/>
                  <a:pt x="5918" y="9251"/>
                </a:cubicBezTo>
                <a:cubicBezTo>
                  <a:pt x="5907" y="9251"/>
                  <a:pt x="5892" y="9258"/>
                  <a:pt x="5867" y="9271"/>
                </a:cubicBezTo>
                <a:cubicBezTo>
                  <a:pt x="5836" y="9301"/>
                  <a:pt x="5867" y="9331"/>
                  <a:pt x="5897" y="9331"/>
                </a:cubicBezTo>
                <a:cubicBezTo>
                  <a:pt x="5928" y="9331"/>
                  <a:pt x="5958" y="9362"/>
                  <a:pt x="5928" y="9392"/>
                </a:cubicBezTo>
                <a:cubicBezTo>
                  <a:pt x="5897" y="9423"/>
                  <a:pt x="5958" y="9453"/>
                  <a:pt x="6049" y="9483"/>
                </a:cubicBezTo>
                <a:cubicBezTo>
                  <a:pt x="6262" y="9544"/>
                  <a:pt x="6323" y="9757"/>
                  <a:pt x="6140" y="9787"/>
                </a:cubicBezTo>
                <a:cubicBezTo>
                  <a:pt x="6096" y="9796"/>
                  <a:pt x="6062" y="9800"/>
                  <a:pt x="6037" y="9800"/>
                </a:cubicBezTo>
                <a:cubicBezTo>
                  <a:pt x="5978" y="9800"/>
                  <a:pt x="5976" y="9779"/>
                  <a:pt x="6019" y="9757"/>
                </a:cubicBezTo>
                <a:cubicBezTo>
                  <a:pt x="6049" y="9727"/>
                  <a:pt x="6019" y="9696"/>
                  <a:pt x="5928" y="9666"/>
                </a:cubicBezTo>
                <a:cubicBezTo>
                  <a:pt x="5776" y="9666"/>
                  <a:pt x="5776" y="9666"/>
                  <a:pt x="5867" y="9757"/>
                </a:cubicBezTo>
                <a:cubicBezTo>
                  <a:pt x="5928" y="9818"/>
                  <a:pt x="5958" y="9939"/>
                  <a:pt x="5958" y="10000"/>
                </a:cubicBezTo>
                <a:cubicBezTo>
                  <a:pt x="5958" y="10061"/>
                  <a:pt x="6019" y="10152"/>
                  <a:pt x="6080" y="10183"/>
                </a:cubicBezTo>
                <a:cubicBezTo>
                  <a:pt x="6140" y="10213"/>
                  <a:pt x="6140" y="10213"/>
                  <a:pt x="6049" y="10243"/>
                </a:cubicBezTo>
                <a:cubicBezTo>
                  <a:pt x="5928" y="10274"/>
                  <a:pt x="6049" y="10365"/>
                  <a:pt x="6232" y="10426"/>
                </a:cubicBezTo>
                <a:cubicBezTo>
                  <a:pt x="6323" y="10456"/>
                  <a:pt x="6353" y="10487"/>
                  <a:pt x="6323" y="10487"/>
                </a:cubicBezTo>
                <a:cubicBezTo>
                  <a:pt x="6292" y="10517"/>
                  <a:pt x="6262" y="10517"/>
                  <a:pt x="6232" y="10517"/>
                </a:cubicBezTo>
                <a:cubicBezTo>
                  <a:pt x="6223" y="10508"/>
                  <a:pt x="6214" y="10504"/>
                  <a:pt x="6206" y="10504"/>
                </a:cubicBezTo>
                <a:cubicBezTo>
                  <a:pt x="6186" y="10504"/>
                  <a:pt x="6171" y="10526"/>
                  <a:pt x="6171" y="10547"/>
                </a:cubicBezTo>
                <a:cubicBezTo>
                  <a:pt x="6171" y="10600"/>
                  <a:pt x="6556" y="10675"/>
                  <a:pt x="6739" y="10675"/>
                </a:cubicBezTo>
                <a:cubicBezTo>
                  <a:pt x="6768" y="10675"/>
                  <a:pt x="6792" y="10673"/>
                  <a:pt x="6809" y="10669"/>
                </a:cubicBezTo>
                <a:cubicBezTo>
                  <a:pt x="6836" y="10655"/>
                  <a:pt x="6864" y="10649"/>
                  <a:pt x="6889" y="10649"/>
                </a:cubicBezTo>
                <a:cubicBezTo>
                  <a:pt x="6976" y="10649"/>
                  <a:pt x="7039" y="10720"/>
                  <a:pt x="6991" y="10790"/>
                </a:cubicBezTo>
                <a:cubicBezTo>
                  <a:pt x="6938" y="10843"/>
                  <a:pt x="6834" y="10876"/>
                  <a:pt x="6732" y="10876"/>
                </a:cubicBezTo>
                <a:cubicBezTo>
                  <a:pt x="6659" y="10876"/>
                  <a:pt x="6586" y="10859"/>
                  <a:pt x="6535" y="10821"/>
                </a:cubicBezTo>
                <a:cubicBezTo>
                  <a:pt x="6506" y="10792"/>
                  <a:pt x="6449" y="10791"/>
                  <a:pt x="6391" y="10790"/>
                </a:cubicBezTo>
                <a:lnTo>
                  <a:pt x="6391" y="10790"/>
                </a:lnTo>
                <a:cubicBezTo>
                  <a:pt x="6404" y="10782"/>
                  <a:pt x="6422" y="10771"/>
                  <a:pt x="6444" y="10760"/>
                </a:cubicBezTo>
                <a:cubicBezTo>
                  <a:pt x="6535" y="10699"/>
                  <a:pt x="6535" y="10699"/>
                  <a:pt x="6414" y="10699"/>
                </a:cubicBezTo>
                <a:cubicBezTo>
                  <a:pt x="6353" y="10699"/>
                  <a:pt x="6292" y="10730"/>
                  <a:pt x="6292" y="10760"/>
                </a:cubicBezTo>
                <a:cubicBezTo>
                  <a:pt x="6292" y="10790"/>
                  <a:pt x="6232" y="10790"/>
                  <a:pt x="6171" y="10790"/>
                </a:cubicBezTo>
                <a:cubicBezTo>
                  <a:pt x="6144" y="10782"/>
                  <a:pt x="6125" y="10778"/>
                  <a:pt x="6113" y="10778"/>
                </a:cubicBezTo>
                <a:cubicBezTo>
                  <a:pt x="6082" y="10778"/>
                  <a:pt x="6088" y="10799"/>
                  <a:pt x="6110" y="10821"/>
                </a:cubicBezTo>
                <a:cubicBezTo>
                  <a:pt x="6171" y="10882"/>
                  <a:pt x="6171" y="10912"/>
                  <a:pt x="6080" y="10942"/>
                </a:cubicBezTo>
                <a:cubicBezTo>
                  <a:pt x="5908" y="11007"/>
                  <a:pt x="6070" y="11071"/>
                  <a:pt x="6266" y="11071"/>
                </a:cubicBezTo>
                <a:cubicBezTo>
                  <a:pt x="6347" y="11071"/>
                  <a:pt x="6434" y="11060"/>
                  <a:pt x="6505" y="11034"/>
                </a:cubicBezTo>
                <a:cubicBezTo>
                  <a:pt x="6566" y="11018"/>
                  <a:pt x="6627" y="11011"/>
                  <a:pt x="6676" y="11011"/>
                </a:cubicBezTo>
                <a:cubicBezTo>
                  <a:pt x="6725" y="11011"/>
                  <a:pt x="6763" y="11018"/>
                  <a:pt x="6779" y="11034"/>
                </a:cubicBezTo>
                <a:cubicBezTo>
                  <a:pt x="6866" y="11063"/>
                  <a:pt x="6870" y="11340"/>
                  <a:pt x="6791" y="11340"/>
                </a:cubicBezTo>
                <a:cubicBezTo>
                  <a:pt x="6787" y="11340"/>
                  <a:pt x="6783" y="11339"/>
                  <a:pt x="6779" y="11338"/>
                </a:cubicBezTo>
                <a:cubicBezTo>
                  <a:pt x="6748" y="11338"/>
                  <a:pt x="6657" y="11368"/>
                  <a:pt x="6596" y="11398"/>
                </a:cubicBezTo>
                <a:cubicBezTo>
                  <a:pt x="6551" y="11444"/>
                  <a:pt x="6528" y="11467"/>
                  <a:pt x="6520" y="11467"/>
                </a:cubicBezTo>
                <a:cubicBezTo>
                  <a:pt x="6513" y="11467"/>
                  <a:pt x="6520" y="11444"/>
                  <a:pt x="6535" y="11398"/>
                </a:cubicBezTo>
                <a:cubicBezTo>
                  <a:pt x="6566" y="11338"/>
                  <a:pt x="6566" y="11307"/>
                  <a:pt x="6475" y="11307"/>
                </a:cubicBezTo>
                <a:cubicBezTo>
                  <a:pt x="6414" y="11307"/>
                  <a:pt x="6384" y="11307"/>
                  <a:pt x="6384" y="11338"/>
                </a:cubicBezTo>
                <a:cubicBezTo>
                  <a:pt x="6353" y="11368"/>
                  <a:pt x="6292" y="11368"/>
                  <a:pt x="6232" y="11368"/>
                </a:cubicBezTo>
                <a:cubicBezTo>
                  <a:pt x="6140" y="11368"/>
                  <a:pt x="6080" y="11368"/>
                  <a:pt x="6080" y="11398"/>
                </a:cubicBezTo>
                <a:cubicBezTo>
                  <a:pt x="6056" y="11445"/>
                  <a:pt x="6194" y="11510"/>
                  <a:pt x="6287" y="11510"/>
                </a:cubicBezTo>
                <a:cubicBezTo>
                  <a:pt x="6315" y="11510"/>
                  <a:pt x="6339" y="11504"/>
                  <a:pt x="6353" y="11490"/>
                </a:cubicBezTo>
                <a:cubicBezTo>
                  <a:pt x="6372" y="11477"/>
                  <a:pt x="6389" y="11471"/>
                  <a:pt x="6405" y="11471"/>
                </a:cubicBezTo>
                <a:cubicBezTo>
                  <a:pt x="6467" y="11471"/>
                  <a:pt x="6505" y="11563"/>
                  <a:pt x="6505" y="11733"/>
                </a:cubicBezTo>
                <a:cubicBezTo>
                  <a:pt x="6528" y="11801"/>
                  <a:pt x="6516" y="11835"/>
                  <a:pt x="6484" y="11835"/>
                </a:cubicBezTo>
                <a:cubicBezTo>
                  <a:pt x="6473" y="11835"/>
                  <a:pt x="6459" y="11832"/>
                  <a:pt x="6444" y="11824"/>
                </a:cubicBezTo>
                <a:cubicBezTo>
                  <a:pt x="6429" y="11809"/>
                  <a:pt x="6414" y="11801"/>
                  <a:pt x="6406" y="11801"/>
                </a:cubicBezTo>
                <a:cubicBezTo>
                  <a:pt x="6399" y="11801"/>
                  <a:pt x="6399" y="11809"/>
                  <a:pt x="6414" y="11824"/>
                </a:cubicBezTo>
                <a:cubicBezTo>
                  <a:pt x="6414" y="11854"/>
                  <a:pt x="6444" y="11976"/>
                  <a:pt x="6444" y="12097"/>
                </a:cubicBezTo>
                <a:cubicBezTo>
                  <a:pt x="6444" y="12266"/>
                  <a:pt x="6444" y="12320"/>
                  <a:pt x="6399" y="12320"/>
                </a:cubicBezTo>
                <a:cubicBezTo>
                  <a:pt x="6387" y="12320"/>
                  <a:pt x="6372" y="12317"/>
                  <a:pt x="6353" y="12310"/>
                </a:cubicBezTo>
                <a:cubicBezTo>
                  <a:pt x="6328" y="12298"/>
                  <a:pt x="6298" y="12290"/>
                  <a:pt x="6264" y="12290"/>
                </a:cubicBezTo>
                <a:cubicBezTo>
                  <a:pt x="6217" y="12290"/>
                  <a:pt x="6163" y="12305"/>
                  <a:pt x="6110" y="12341"/>
                </a:cubicBezTo>
                <a:cubicBezTo>
                  <a:pt x="6049" y="12371"/>
                  <a:pt x="5806" y="12432"/>
                  <a:pt x="5563" y="12432"/>
                </a:cubicBezTo>
                <a:cubicBezTo>
                  <a:pt x="5350" y="12462"/>
                  <a:pt x="5107" y="12493"/>
                  <a:pt x="5076" y="12523"/>
                </a:cubicBezTo>
                <a:cubicBezTo>
                  <a:pt x="5046" y="12538"/>
                  <a:pt x="5008" y="12546"/>
                  <a:pt x="4966" y="12546"/>
                </a:cubicBezTo>
                <a:cubicBezTo>
                  <a:pt x="4925" y="12546"/>
                  <a:pt x="4879" y="12538"/>
                  <a:pt x="4833" y="12523"/>
                </a:cubicBezTo>
                <a:cubicBezTo>
                  <a:pt x="4783" y="12510"/>
                  <a:pt x="4717" y="12503"/>
                  <a:pt x="4637" y="12503"/>
                </a:cubicBezTo>
                <a:cubicBezTo>
                  <a:pt x="4525" y="12503"/>
                  <a:pt x="4386" y="12518"/>
                  <a:pt x="4225" y="12553"/>
                </a:cubicBezTo>
                <a:cubicBezTo>
                  <a:pt x="4013" y="12614"/>
                  <a:pt x="3739" y="12645"/>
                  <a:pt x="3496" y="12645"/>
                </a:cubicBezTo>
                <a:cubicBezTo>
                  <a:pt x="3344" y="12645"/>
                  <a:pt x="3253" y="12675"/>
                  <a:pt x="3253" y="12675"/>
                </a:cubicBezTo>
                <a:cubicBezTo>
                  <a:pt x="3253" y="12705"/>
                  <a:pt x="3070" y="12736"/>
                  <a:pt x="2888" y="12736"/>
                </a:cubicBezTo>
                <a:cubicBezTo>
                  <a:pt x="2675" y="12736"/>
                  <a:pt x="2554" y="12736"/>
                  <a:pt x="2554" y="12797"/>
                </a:cubicBezTo>
                <a:cubicBezTo>
                  <a:pt x="2554" y="12827"/>
                  <a:pt x="2523" y="12857"/>
                  <a:pt x="2462" y="12888"/>
                </a:cubicBezTo>
                <a:cubicBezTo>
                  <a:pt x="2394" y="12929"/>
                  <a:pt x="2338" y="12945"/>
                  <a:pt x="2308" y="12945"/>
                </a:cubicBezTo>
                <a:cubicBezTo>
                  <a:pt x="2272" y="12945"/>
                  <a:pt x="2274" y="12921"/>
                  <a:pt x="2341" y="12888"/>
                </a:cubicBezTo>
                <a:cubicBezTo>
                  <a:pt x="2402" y="12857"/>
                  <a:pt x="2402" y="12827"/>
                  <a:pt x="2371" y="12797"/>
                </a:cubicBezTo>
                <a:cubicBezTo>
                  <a:pt x="2353" y="12788"/>
                  <a:pt x="2338" y="12784"/>
                  <a:pt x="2325" y="12784"/>
                </a:cubicBezTo>
                <a:cubicBezTo>
                  <a:pt x="2293" y="12784"/>
                  <a:pt x="2271" y="12805"/>
                  <a:pt x="2250" y="12827"/>
                </a:cubicBezTo>
                <a:cubicBezTo>
                  <a:pt x="2228" y="12848"/>
                  <a:pt x="2161" y="12870"/>
                  <a:pt x="2091" y="12870"/>
                </a:cubicBezTo>
                <a:cubicBezTo>
                  <a:pt x="2063" y="12870"/>
                  <a:pt x="2033" y="12866"/>
                  <a:pt x="2007" y="12857"/>
                </a:cubicBezTo>
                <a:cubicBezTo>
                  <a:pt x="1824" y="12857"/>
                  <a:pt x="1824" y="12857"/>
                  <a:pt x="1915" y="12888"/>
                </a:cubicBezTo>
                <a:cubicBezTo>
                  <a:pt x="2067" y="12949"/>
                  <a:pt x="2037" y="12949"/>
                  <a:pt x="1855" y="13009"/>
                </a:cubicBezTo>
                <a:cubicBezTo>
                  <a:pt x="1763" y="13040"/>
                  <a:pt x="1611" y="13040"/>
                  <a:pt x="1581" y="13040"/>
                </a:cubicBezTo>
                <a:cubicBezTo>
                  <a:pt x="1573" y="13032"/>
                  <a:pt x="1563" y="13028"/>
                  <a:pt x="1552" y="13028"/>
                </a:cubicBezTo>
                <a:cubicBezTo>
                  <a:pt x="1522" y="13028"/>
                  <a:pt x="1490" y="13056"/>
                  <a:pt x="1490" y="13101"/>
                </a:cubicBezTo>
                <a:cubicBezTo>
                  <a:pt x="1471" y="13197"/>
                  <a:pt x="1366" y="13256"/>
                  <a:pt x="1261" y="13256"/>
                </a:cubicBezTo>
                <a:cubicBezTo>
                  <a:pt x="1200" y="13256"/>
                  <a:pt x="1139" y="13236"/>
                  <a:pt x="1095" y="13192"/>
                </a:cubicBezTo>
                <a:cubicBezTo>
                  <a:pt x="1050" y="13169"/>
                  <a:pt x="1022" y="13155"/>
                  <a:pt x="1003" y="13155"/>
                </a:cubicBezTo>
                <a:cubicBezTo>
                  <a:pt x="969" y="13155"/>
                  <a:pt x="962" y="13198"/>
                  <a:pt x="943" y="13313"/>
                </a:cubicBezTo>
                <a:cubicBezTo>
                  <a:pt x="943" y="13435"/>
                  <a:pt x="882" y="13496"/>
                  <a:pt x="791" y="13496"/>
                </a:cubicBezTo>
                <a:cubicBezTo>
                  <a:pt x="780" y="13493"/>
                  <a:pt x="768" y="13492"/>
                  <a:pt x="755" y="13492"/>
                </a:cubicBezTo>
                <a:cubicBezTo>
                  <a:pt x="623" y="13492"/>
                  <a:pt x="398" y="13623"/>
                  <a:pt x="426" y="13678"/>
                </a:cubicBezTo>
                <a:cubicBezTo>
                  <a:pt x="456" y="13708"/>
                  <a:pt x="426" y="13708"/>
                  <a:pt x="365" y="13708"/>
                </a:cubicBezTo>
                <a:cubicBezTo>
                  <a:pt x="213" y="13708"/>
                  <a:pt x="152" y="13891"/>
                  <a:pt x="274" y="14043"/>
                </a:cubicBezTo>
                <a:cubicBezTo>
                  <a:pt x="315" y="14146"/>
                  <a:pt x="300" y="14207"/>
                  <a:pt x="239" y="14207"/>
                </a:cubicBezTo>
                <a:cubicBezTo>
                  <a:pt x="210" y="14207"/>
                  <a:pt x="171" y="14194"/>
                  <a:pt x="122" y="14164"/>
                </a:cubicBezTo>
                <a:cubicBezTo>
                  <a:pt x="100" y="14143"/>
                  <a:pt x="83" y="14133"/>
                  <a:pt x="69" y="14133"/>
                </a:cubicBezTo>
                <a:cubicBezTo>
                  <a:pt x="43" y="14133"/>
                  <a:pt x="31" y="14166"/>
                  <a:pt x="31" y="14225"/>
                </a:cubicBezTo>
                <a:cubicBezTo>
                  <a:pt x="0" y="14286"/>
                  <a:pt x="31" y="14347"/>
                  <a:pt x="61" y="14347"/>
                </a:cubicBezTo>
                <a:cubicBezTo>
                  <a:pt x="77" y="14341"/>
                  <a:pt x="92" y="14339"/>
                  <a:pt x="104" y="14339"/>
                </a:cubicBezTo>
                <a:cubicBezTo>
                  <a:pt x="161" y="14339"/>
                  <a:pt x="177" y="14393"/>
                  <a:pt x="152" y="14468"/>
                </a:cubicBezTo>
                <a:cubicBezTo>
                  <a:pt x="122" y="14499"/>
                  <a:pt x="152" y="14499"/>
                  <a:pt x="213" y="14499"/>
                </a:cubicBezTo>
                <a:lnTo>
                  <a:pt x="274" y="14499"/>
                </a:lnTo>
                <a:cubicBezTo>
                  <a:pt x="274" y="14499"/>
                  <a:pt x="304" y="14560"/>
                  <a:pt x="304" y="14590"/>
                </a:cubicBezTo>
                <a:cubicBezTo>
                  <a:pt x="327" y="14634"/>
                  <a:pt x="316" y="14663"/>
                  <a:pt x="285" y="14663"/>
                </a:cubicBezTo>
                <a:cubicBezTo>
                  <a:pt x="274" y="14663"/>
                  <a:pt x="260" y="14659"/>
                  <a:pt x="244" y="14651"/>
                </a:cubicBezTo>
                <a:cubicBezTo>
                  <a:pt x="152" y="14651"/>
                  <a:pt x="122" y="14681"/>
                  <a:pt x="122" y="14742"/>
                </a:cubicBezTo>
                <a:cubicBezTo>
                  <a:pt x="122" y="14803"/>
                  <a:pt x="152" y="14833"/>
                  <a:pt x="183" y="14833"/>
                </a:cubicBezTo>
                <a:cubicBezTo>
                  <a:pt x="188" y="14828"/>
                  <a:pt x="194" y="14825"/>
                  <a:pt x="199" y="14825"/>
                </a:cubicBezTo>
                <a:cubicBezTo>
                  <a:pt x="221" y="14825"/>
                  <a:pt x="232" y="14875"/>
                  <a:pt x="183" y="14924"/>
                </a:cubicBezTo>
                <a:cubicBezTo>
                  <a:pt x="152" y="14985"/>
                  <a:pt x="152" y="15046"/>
                  <a:pt x="183" y="15046"/>
                </a:cubicBezTo>
                <a:cubicBezTo>
                  <a:pt x="274" y="15046"/>
                  <a:pt x="335" y="15350"/>
                  <a:pt x="274" y="15380"/>
                </a:cubicBezTo>
                <a:cubicBezTo>
                  <a:pt x="266" y="15388"/>
                  <a:pt x="255" y="15392"/>
                  <a:pt x="244" y="15392"/>
                </a:cubicBezTo>
                <a:cubicBezTo>
                  <a:pt x="213" y="15392"/>
                  <a:pt x="175" y="15364"/>
                  <a:pt x="152" y="15319"/>
                </a:cubicBezTo>
                <a:cubicBezTo>
                  <a:pt x="124" y="15286"/>
                  <a:pt x="104" y="15271"/>
                  <a:pt x="92" y="15271"/>
                </a:cubicBezTo>
                <a:cubicBezTo>
                  <a:pt x="36" y="15271"/>
                  <a:pt x="120" y="15558"/>
                  <a:pt x="244" y="15806"/>
                </a:cubicBezTo>
                <a:cubicBezTo>
                  <a:pt x="335" y="15988"/>
                  <a:pt x="426" y="16170"/>
                  <a:pt x="396" y="16201"/>
                </a:cubicBezTo>
                <a:cubicBezTo>
                  <a:pt x="396" y="16262"/>
                  <a:pt x="426" y="16292"/>
                  <a:pt x="456" y="16322"/>
                </a:cubicBezTo>
                <a:cubicBezTo>
                  <a:pt x="517" y="16353"/>
                  <a:pt x="548" y="16414"/>
                  <a:pt x="517" y="16444"/>
                </a:cubicBezTo>
                <a:cubicBezTo>
                  <a:pt x="517" y="16505"/>
                  <a:pt x="548" y="16535"/>
                  <a:pt x="578" y="16566"/>
                </a:cubicBezTo>
                <a:cubicBezTo>
                  <a:pt x="608" y="16566"/>
                  <a:pt x="669" y="16626"/>
                  <a:pt x="669" y="16718"/>
                </a:cubicBezTo>
                <a:cubicBezTo>
                  <a:pt x="700" y="16809"/>
                  <a:pt x="760" y="16900"/>
                  <a:pt x="882" y="16930"/>
                </a:cubicBezTo>
                <a:cubicBezTo>
                  <a:pt x="973" y="16961"/>
                  <a:pt x="1095" y="17082"/>
                  <a:pt x="1155" y="17143"/>
                </a:cubicBezTo>
                <a:cubicBezTo>
                  <a:pt x="1277" y="17356"/>
                  <a:pt x="1551" y="17569"/>
                  <a:pt x="1703" y="17569"/>
                </a:cubicBezTo>
                <a:cubicBezTo>
                  <a:pt x="1733" y="17569"/>
                  <a:pt x="1794" y="17599"/>
                  <a:pt x="1794" y="17629"/>
                </a:cubicBezTo>
                <a:cubicBezTo>
                  <a:pt x="1763" y="17660"/>
                  <a:pt x="1885" y="17721"/>
                  <a:pt x="2007" y="17812"/>
                </a:cubicBezTo>
                <a:cubicBezTo>
                  <a:pt x="2159" y="17903"/>
                  <a:pt x="2280" y="17964"/>
                  <a:pt x="2493" y="17964"/>
                </a:cubicBezTo>
                <a:cubicBezTo>
                  <a:pt x="2591" y="17982"/>
                  <a:pt x="2707" y="17989"/>
                  <a:pt x="2829" y="17989"/>
                </a:cubicBezTo>
                <a:cubicBezTo>
                  <a:pt x="3124" y="17989"/>
                  <a:pt x="3454" y="17946"/>
                  <a:pt x="3648" y="17903"/>
                </a:cubicBezTo>
                <a:cubicBezTo>
                  <a:pt x="3739" y="17873"/>
                  <a:pt x="4256" y="17812"/>
                  <a:pt x="4773" y="17751"/>
                </a:cubicBezTo>
                <a:cubicBezTo>
                  <a:pt x="5289" y="17721"/>
                  <a:pt x="6110" y="17629"/>
                  <a:pt x="6596" y="17599"/>
                </a:cubicBezTo>
                <a:cubicBezTo>
                  <a:pt x="6968" y="17559"/>
                  <a:pt x="7212" y="17537"/>
                  <a:pt x="7366" y="17537"/>
                </a:cubicBezTo>
                <a:cubicBezTo>
                  <a:pt x="7566" y="17537"/>
                  <a:pt x="7616" y="17574"/>
                  <a:pt x="7599" y="17660"/>
                </a:cubicBezTo>
                <a:cubicBezTo>
                  <a:pt x="7599" y="17690"/>
                  <a:pt x="7630" y="17721"/>
                  <a:pt x="7691" y="17751"/>
                </a:cubicBezTo>
                <a:cubicBezTo>
                  <a:pt x="7873" y="17751"/>
                  <a:pt x="8116" y="17994"/>
                  <a:pt x="8359" y="18389"/>
                </a:cubicBezTo>
                <a:cubicBezTo>
                  <a:pt x="8481" y="18572"/>
                  <a:pt x="8633" y="18785"/>
                  <a:pt x="8694" y="18815"/>
                </a:cubicBezTo>
                <a:cubicBezTo>
                  <a:pt x="8724" y="18876"/>
                  <a:pt x="8754" y="18936"/>
                  <a:pt x="8754" y="18936"/>
                </a:cubicBezTo>
                <a:cubicBezTo>
                  <a:pt x="8754" y="18967"/>
                  <a:pt x="8815" y="18997"/>
                  <a:pt x="8906" y="18997"/>
                </a:cubicBezTo>
                <a:cubicBezTo>
                  <a:pt x="8998" y="19028"/>
                  <a:pt x="9058" y="19058"/>
                  <a:pt x="9058" y="19088"/>
                </a:cubicBezTo>
                <a:cubicBezTo>
                  <a:pt x="9058" y="19119"/>
                  <a:pt x="9089" y="19119"/>
                  <a:pt x="9150" y="19149"/>
                </a:cubicBezTo>
                <a:cubicBezTo>
                  <a:pt x="9210" y="19149"/>
                  <a:pt x="9271" y="19210"/>
                  <a:pt x="9301" y="19301"/>
                </a:cubicBezTo>
                <a:cubicBezTo>
                  <a:pt x="9362" y="19362"/>
                  <a:pt x="9423" y="19423"/>
                  <a:pt x="9514" y="19423"/>
                </a:cubicBezTo>
                <a:cubicBezTo>
                  <a:pt x="9666" y="19423"/>
                  <a:pt x="9940" y="19544"/>
                  <a:pt x="9940" y="19575"/>
                </a:cubicBezTo>
                <a:cubicBezTo>
                  <a:pt x="9940" y="19605"/>
                  <a:pt x="10001" y="19666"/>
                  <a:pt x="10092" y="19696"/>
                </a:cubicBezTo>
                <a:cubicBezTo>
                  <a:pt x="10183" y="19727"/>
                  <a:pt x="10305" y="19788"/>
                  <a:pt x="10365" y="19818"/>
                </a:cubicBezTo>
                <a:cubicBezTo>
                  <a:pt x="10423" y="19876"/>
                  <a:pt x="10469" y="19897"/>
                  <a:pt x="10533" y="19897"/>
                </a:cubicBezTo>
                <a:cubicBezTo>
                  <a:pt x="10570" y="19897"/>
                  <a:pt x="10614" y="19890"/>
                  <a:pt x="10669" y="19879"/>
                </a:cubicBezTo>
                <a:cubicBezTo>
                  <a:pt x="10821" y="19879"/>
                  <a:pt x="10882" y="19879"/>
                  <a:pt x="10973" y="19940"/>
                </a:cubicBezTo>
                <a:cubicBezTo>
                  <a:pt x="11023" y="19990"/>
                  <a:pt x="11046" y="20012"/>
                  <a:pt x="11071" y="20012"/>
                </a:cubicBezTo>
                <a:cubicBezTo>
                  <a:pt x="11092" y="20012"/>
                  <a:pt x="11115" y="19997"/>
                  <a:pt x="11156" y="19970"/>
                </a:cubicBezTo>
                <a:cubicBezTo>
                  <a:pt x="11186" y="19940"/>
                  <a:pt x="11277" y="19909"/>
                  <a:pt x="11338" y="19909"/>
                </a:cubicBezTo>
                <a:cubicBezTo>
                  <a:pt x="11399" y="19909"/>
                  <a:pt x="11581" y="19909"/>
                  <a:pt x="11764" y="19879"/>
                </a:cubicBezTo>
                <a:lnTo>
                  <a:pt x="12068" y="19788"/>
                </a:lnTo>
                <a:lnTo>
                  <a:pt x="12371" y="19940"/>
                </a:lnTo>
                <a:cubicBezTo>
                  <a:pt x="12615" y="20061"/>
                  <a:pt x="12767" y="20092"/>
                  <a:pt x="13557" y="20183"/>
                </a:cubicBezTo>
                <a:cubicBezTo>
                  <a:pt x="14043" y="20244"/>
                  <a:pt x="14803" y="20274"/>
                  <a:pt x="15198" y="20304"/>
                </a:cubicBezTo>
                <a:cubicBezTo>
                  <a:pt x="15593" y="20304"/>
                  <a:pt x="16110" y="20335"/>
                  <a:pt x="16353" y="20335"/>
                </a:cubicBezTo>
                <a:cubicBezTo>
                  <a:pt x="16596" y="20335"/>
                  <a:pt x="16840" y="20335"/>
                  <a:pt x="16870" y="20304"/>
                </a:cubicBezTo>
                <a:lnTo>
                  <a:pt x="17022" y="20304"/>
                </a:lnTo>
                <a:cubicBezTo>
                  <a:pt x="17037" y="20319"/>
                  <a:pt x="17303" y="20327"/>
                  <a:pt x="17581" y="20327"/>
                </a:cubicBezTo>
                <a:cubicBezTo>
                  <a:pt x="17858" y="20327"/>
                  <a:pt x="18147" y="20319"/>
                  <a:pt x="18207" y="20304"/>
                </a:cubicBezTo>
                <a:lnTo>
                  <a:pt x="18633" y="20304"/>
                </a:lnTo>
                <a:cubicBezTo>
                  <a:pt x="18815" y="20304"/>
                  <a:pt x="19180" y="20304"/>
                  <a:pt x="19454" y="20274"/>
                </a:cubicBezTo>
                <a:lnTo>
                  <a:pt x="20031" y="20274"/>
                </a:lnTo>
                <a:cubicBezTo>
                  <a:pt x="20092" y="20274"/>
                  <a:pt x="20214" y="20274"/>
                  <a:pt x="20274" y="20244"/>
                </a:cubicBezTo>
                <a:lnTo>
                  <a:pt x="20609" y="20244"/>
                </a:lnTo>
                <a:cubicBezTo>
                  <a:pt x="20730" y="20244"/>
                  <a:pt x="20821" y="20244"/>
                  <a:pt x="20852" y="20213"/>
                </a:cubicBezTo>
                <a:lnTo>
                  <a:pt x="21125" y="20213"/>
                </a:lnTo>
                <a:cubicBezTo>
                  <a:pt x="21247" y="20213"/>
                  <a:pt x="21399" y="20213"/>
                  <a:pt x="21460" y="20183"/>
                </a:cubicBezTo>
                <a:cubicBezTo>
                  <a:pt x="21521" y="20183"/>
                  <a:pt x="21595" y="20169"/>
                  <a:pt x="21656" y="20169"/>
                </a:cubicBezTo>
                <a:cubicBezTo>
                  <a:pt x="21686" y="20169"/>
                  <a:pt x="21713" y="20173"/>
                  <a:pt x="21733" y="20183"/>
                </a:cubicBezTo>
                <a:cubicBezTo>
                  <a:pt x="21825" y="20183"/>
                  <a:pt x="21916" y="20183"/>
                  <a:pt x="21946" y="20152"/>
                </a:cubicBezTo>
                <a:cubicBezTo>
                  <a:pt x="21977" y="20152"/>
                  <a:pt x="22007" y="20122"/>
                  <a:pt x="22037" y="20122"/>
                </a:cubicBezTo>
                <a:cubicBezTo>
                  <a:pt x="22073" y="20131"/>
                  <a:pt x="22140" y="20135"/>
                  <a:pt x="22229" y="20135"/>
                </a:cubicBezTo>
                <a:cubicBezTo>
                  <a:pt x="22444" y="20135"/>
                  <a:pt x="22788" y="20113"/>
                  <a:pt x="23132" y="20092"/>
                </a:cubicBezTo>
                <a:cubicBezTo>
                  <a:pt x="23405" y="20092"/>
                  <a:pt x="23679" y="20061"/>
                  <a:pt x="23679" y="20061"/>
                </a:cubicBezTo>
                <a:cubicBezTo>
                  <a:pt x="23709" y="20061"/>
                  <a:pt x="23800" y="20061"/>
                  <a:pt x="23922" y="20031"/>
                </a:cubicBezTo>
                <a:cubicBezTo>
                  <a:pt x="24074" y="20000"/>
                  <a:pt x="25168" y="19940"/>
                  <a:pt x="25259" y="19940"/>
                </a:cubicBezTo>
                <a:cubicBezTo>
                  <a:pt x="25259" y="19940"/>
                  <a:pt x="25320" y="19909"/>
                  <a:pt x="25350" y="19909"/>
                </a:cubicBezTo>
                <a:cubicBezTo>
                  <a:pt x="25472" y="19879"/>
                  <a:pt x="26019" y="19848"/>
                  <a:pt x="26141" y="19848"/>
                </a:cubicBezTo>
                <a:lnTo>
                  <a:pt x="26445" y="19848"/>
                </a:lnTo>
                <a:cubicBezTo>
                  <a:pt x="26536" y="19818"/>
                  <a:pt x="27053" y="19757"/>
                  <a:pt x="27600" y="19696"/>
                </a:cubicBezTo>
                <a:cubicBezTo>
                  <a:pt x="28542" y="19605"/>
                  <a:pt x="29028" y="19544"/>
                  <a:pt x="29332" y="19514"/>
                </a:cubicBezTo>
                <a:cubicBezTo>
                  <a:pt x="29423" y="19514"/>
                  <a:pt x="29697" y="19484"/>
                  <a:pt x="30001" y="19453"/>
                </a:cubicBezTo>
                <a:cubicBezTo>
                  <a:pt x="30548" y="19392"/>
                  <a:pt x="32402" y="19149"/>
                  <a:pt x="33132" y="19028"/>
                </a:cubicBezTo>
                <a:cubicBezTo>
                  <a:pt x="33375" y="18997"/>
                  <a:pt x="33618" y="18967"/>
                  <a:pt x="33648" y="18967"/>
                </a:cubicBezTo>
                <a:cubicBezTo>
                  <a:pt x="33679" y="18967"/>
                  <a:pt x="33861" y="18967"/>
                  <a:pt x="34044" y="18936"/>
                </a:cubicBezTo>
                <a:cubicBezTo>
                  <a:pt x="34226" y="18906"/>
                  <a:pt x="34530" y="18845"/>
                  <a:pt x="34773" y="18815"/>
                </a:cubicBezTo>
                <a:cubicBezTo>
                  <a:pt x="34986" y="18785"/>
                  <a:pt x="35229" y="18754"/>
                  <a:pt x="35259" y="18754"/>
                </a:cubicBezTo>
                <a:cubicBezTo>
                  <a:pt x="35320" y="18724"/>
                  <a:pt x="35472" y="18693"/>
                  <a:pt x="35624" y="18693"/>
                </a:cubicBezTo>
                <a:cubicBezTo>
                  <a:pt x="35807" y="18663"/>
                  <a:pt x="36262" y="18602"/>
                  <a:pt x="36688" y="18511"/>
                </a:cubicBezTo>
                <a:cubicBezTo>
                  <a:pt x="37114" y="18450"/>
                  <a:pt x="37478" y="18389"/>
                  <a:pt x="37509" y="18389"/>
                </a:cubicBezTo>
                <a:cubicBezTo>
                  <a:pt x="37600" y="18389"/>
                  <a:pt x="38360" y="18268"/>
                  <a:pt x="39363" y="18085"/>
                </a:cubicBezTo>
                <a:cubicBezTo>
                  <a:pt x="40366" y="17933"/>
                  <a:pt x="44986" y="17052"/>
                  <a:pt x="45047" y="17022"/>
                </a:cubicBezTo>
                <a:cubicBezTo>
                  <a:pt x="45047" y="17022"/>
                  <a:pt x="45442" y="16930"/>
                  <a:pt x="45898" y="16839"/>
                </a:cubicBezTo>
                <a:cubicBezTo>
                  <a:pt x="46354" y="16748"/>
                  <a:pt x="46779" y="16687"/>
                  <a:pt x="46840" y="16657"/>
                </a:cubicBezTo>
                <a:cubicBezTo>
                  <a:pt x="46901" y="16626"/>
                  <a:pt x="47205" y="16566"/>
                  <a:pt x="47509" y="16505"/>
                </a:cubicBezTo>
                <a:cubicBezTo>
                  <a:pt x="47782" y="16444"/>
                  <a:pt x="48208" y="16353"/>
                  <a:pt x="48421" y="16292"/>
                </a:cubicBezTo>
                <a:cubicBezTo>
                  <a:pt x="48603" y="16262"/>
                  <a:pt x="48937" y="16170"/>
                  <a:pt x="49150" y="16140"/>
                </a:cubicBezTo>
                <a:cubicBezTo>
                  <a:pt x="49819" y="16019"/>
                  <a:pt x="51552" y="15532"/>
                  <a:pt x="52007" y="15319"/>
                </a:cubicBezTo>
                <a:cubicBezTo>
                  <a:pt x="52372" y="15167"/>
                  <a:pt x="52828" y="14833"/>
                  <a:pt x="52859" y="14742"/>
                </a:cubicBezTo>
                <a:cubicBezTo>
                  <a:pt x="52859" y="14712"/>
                  <a:pt x="52980" y="14590"/>
                  <a:pt x="53132" y="14499"/>
                </a:cubicBezTo>
                <a:cubicBezTo>
                  <a:pt x="53284" y="14347"/>
                  <a:pt x="53406" y="14195"/>
                  <a:pt x="53436" y="14073"/>
                </a:cubicBezTo>
                <a:cubicBezTo>
                  <a:pt x="53466" y="13982"/>
                  <a:pt x="53497" y="13830"/>
                  <a:pt x="53558" y="13769"/>
                </a:cubicBezTo>
                <a:cubicBezTo>
                  <a:pt x="53588" y="13678"/>
                  <a:pt x="53558" y="13556"/>
                  <a:pt x="53527" y="13465"/>
                </a:cubicBezTo>
                <a:cubicBezTo>
                  <a:pt x="53466" y="13374"/>
                  <a:pt x="53436" y="13253"/>
                  <a:pt x="53436" y="13222"/>
                </a:cubicBezTo>
                <a:cubicBezTo>
                  <a:pt x="53436" y="13192"/>
                  <a:pt x="53375" y="13070"/>
                  <a:pt x="53284" y="12979"/>
                </a:cubicBezTo>
                <a:cubicBezTo>
                  <a:pt x="53071" y="12736"/>
                  <a:pt x="53102" y="12645"/>
                  <a:pt x="53345" y="12553"/>
                </a:cubicBezTo>
                <a:cubicBezTo>
                  <a:pt x="53466" y="12523"/>
                  <a:pt x="53679" y="12432"/>
                  <a:pt x="53831" y="12341"/>
                </a:cubicBezTo>
                <a:cubicBezTo>
                  <a:pt x="53983" y="12280"/>
                  <a:pt x="54287" y="12158"/>
                  <a:pt x="54470" y="12128"/>
                </a:cubicBezTo>
                <a:cubicBezTo>
                  <a:pt x="55108" y="11976"/>
                  <a:pt x="56020" y="11763"/>
                  <a:pt x="56384" y="11642"/>
                </a:cubicBezTo>
                <a:cubicBezTo>
                  <a:pt x="56567" y="11581"/>
                  <a:pt x="56749" y="11520"/>
                  <a:pt x="56780" y="11520"/>
                </a:cubicBezTo>
                <a:cubicBezTo>
                  <a:pt x="56784" y="11521"/>
                  <a:pt x="56790" y="11522"/>
                  <a:pt x="56798" y="11522"/>
                </a:cubicBezTo>
                <a:cubicBezTo>
                  <a:pt x="56955" y="11522"/>
                  <a:pt x="57786" y="11244"/>
                  <a:pt x="57843" y="11186"/>
                </a:cubicBezTo>
                <a:cubicBezTo>
                  <a:pt x="57874" y="11155"/>
                  <a:pt x="57935" y="11155"/>
                  <a:pt x="57995" y="11155"/>
                </a:cubicBezTo>
                <a:cubicBezTo>
                  <a:pt x="58087" y="11155"/>
                  <a:pt x="58664" y="11003"/>
                  <a:pt x="58907" y="10882"/>
                </a:cubicBezTo>
                <a:cubicBezTo>
                  <a:pt x="59007" y="10832"/>
                  <a:pt x="59126" y="10782"/>
                  <a:pt x="59183" y="10782"/>
                </a:cubicBezTo>
                <a:cubicBezTo>
                  <a:pt x="59196" y="10782"/>
                  <a:pt x="59206" y="10785"/>
                  <a:pt x="59211" y="10790"/>
                </a:cubicBezTo>
                <a:cubicBezTo>
                  <a:pt x="59302" y="10790"/>
                  <a:pt x="60761" y="10061"/>
                  <a:pt x="60792" y="10000"/>
                </a:cubicBezTo>
                <a:cubicBezTo>
                  <a:pt x="60792" y="9970"/>
                  <a:pt x="60822" y="9939"/>
                  <a:pt x="60883" y="9879"/>
                </a:cubicBezTo>
                <a:cubicBezTo>
                  <a:pt x="61035" y="9787"/>
                  <a:pt x="61187" y="9575"/>
                  <a:pt x="61309" y="9240"/>
                </a:cubicBezTo>
                <a:cubicBezTo>
                  <a:pt x="61339" y="9088"/>
                  <a:pt x="61400" y="8967"/>
                  <a:pt x="61461" y="8967"/>
                </a:cubicBezTo>
                <a:cubicBezTo>
                  <a:pt x="61582" y="8936"/>
                  <a:pt x="61552" y="8602"/>
                  <a:pt x="61369" y="8328"/>
                </a:cubicBezTo>
                <a:cubicBezTo>
                  <a:pt x="61278" y="8176"/>
                  <a:pt x="61217" y="7994"/>
                  <a:pt x="61217" y="7933"/>
                </a:cubicBezTo>
                <a:cubicBezTo>
                  <a:pt x="61217" y="7903"/>
                  <a:pt x="61157" y="7812"/>
                  <a:pt x="61096" y="7751"/>
                </a:cubicBezTo>
                <a:cubicBezTo>
                  <a:pt x="61035" y="7690"/>
                  <a:pt x="60974" y="7599"/>
                  <a:pt x="60944" y="7538"/>
                </a:cubicBezTo>
                <a:cubicBezTo>
                  <a:pt x="60883" y="7356"/>
                  <a:pt x="60488" y="7052"/>
                  <a:pt x="60062" y="6778"/>
                </a:cubicBezTo>
                <a:cubicBezTo>
                  <a:pt x="59850" y="6657"/>
                  <a:pt x="59698" y="6535"/>
                  <a:pt x="59698" y="6505"/>
                </a:cubicBezTo>
                <a:cubicBezTo>
                  <a:pt x="59698" y="6474"/>
                  <a:pt x="60093" y="6262"/>
                  <a:pt x="60549" y="6049"/>
                </a:cubicBezTo>
                <a:cubicBezTo>
                  <a:pt x="61369" y="5654"/>
                  <a:pt x="61825" y="5410"/>
                  <a:pt x="61856" y="5380"/>
                </a:cubicBezTo>
                <a:cubicBezTo>
                  <a:pt x="61856" y="5350"/>
                  <a:pt x="62038" y="5228"/>
                  <a:pt x="62220" y="5137"/>
                </a:cubicBezTo>
                <a:cubicBezTo>
                  <a:pt x="62372" y="5046"/>
                  <a:pt x="62676" y="4711"/>
                  <a:pt x="62646" y="4681"/>
                </a:cubicBezTo>
                <a:cubicBezTo>
                  <a:pt x="62616" y="4681"/>
                  <a:pt x="62676" y="4559"/>
                  <a:pt x="62768" y="4438"/>
                </a:cubicBezTo>
                <a:cubicBezTo>
                  <a:pt x="63041" y="4073"/>
                  <a:pt x="63071" y="3526"/>
                  <a:pt x="62859" y="3435"/>
                </a:cubicBezTo>
                <a:cubicBezTo>
                  <a:pt x="62798" y="3435"/>
                  <a:pt x="62768" y="3374"/>
                  <a:pt x="62768" y="3313"/>
                </a:cubicBezTo>
                <a:cubicBezTo>
                  <a:pt x="62779" y="3279"/>
                  <a:pt x="62790" y="3262"/>
                  <a:pt x="62807" y="3262"/>
                </a:cubicBezTo>
                <a:cubicBezTo>
                  <a:pt x="62834" y="3262"/>
                  <a:pt x="62874" y="3309"/>
                  <a:pt x="62950" y="3404"/>
                </a:cubicBezTo>
                <a:cubicBezTo>
                  <a:pt x="63016" y="3470"/>
                  <a:pt x="63081" y="3520"/>
                  <a:pt x="63113" y="3520"/>
                </a:cubicBezTo>
                <a:cubicBezTo>
                  <a:pt x="63125" y="3520"/>
                  <a:pt x="63132" y="3512"/>
                  <a:pt x="63132" y="3496"/>
                </a:cubicBezTo>
                <a:cubicBezTo>
                  <a:pt x="63132" y="3496"/>
                  <a:pt x="63102" y="3404"/>
                  <a:pt x="63041" y="3374"/>
                </a:cubicBezTo>
                <a:cubicBezTo>
                  <a:pt x="62980" y="3344"/>
                  <a:pt x="62950" y="3252"/>
                  <a:pt x="62950" y="3222"/>
                </a:cubicBezTo>
                <a:cubicBezTo>
                  <a:pt x="62950" y="3161"/>
                  <a:pt x="62920" y="3070"/>
                  <a:pt x="62889" y="3009"/>
                </a:cubicBezTo>
                <a:cubicBezTo>
                  <a:pt x="62857" y="2944"/>
                  <a:pt x="62841" y="2914"/>
                  <a:pt x="62816" y="2914"/>
                </a:cubicBezTo>
                <a:cubicBezTo>
                  <a:pt x="62793" y="2914"/>
                  <a:pt x="62763" y="2936"/>
                  <a:pt x="62707" y="2979"/>
                </a:cubicBezTo>
                <a:cubicBezTo>
                  <a:pt x="62676" y="2994"/>
                  <a:pt x="62654" y="3002"/>
                  <a:pt x="62631" y="3002"/>
                </a:cubicBezTo>
                <a:cubicBezTo>
                  <a:pt x="62608" y="3002"/>
                  <a:pt x="62585" y="2994"/>
                  <a:pt x="62555" y="2979"/>
                </a:cubicBezTo>
                <a:cubicBezTo>
                  <a:pt x="62524" y="2918"/>
                  <a:pt x="62585" y="2888"/>
                  <a:pt x="62676" y="2857"/>
                </a:cubicBezTo>
                <a:cubicBezTo>
                  <a:pt x="62737" y="2827"/>
                  <a:pt x="62768" y="2796"/>
                  <a:pt x="62737" y="2796"/>
                </a:cubicBezTo>
                <a:cubicBezTo>
                  <a:pt x="62676" y="2796"/>
                  <a:pt x="62646" y="2766"/>
                  <a:pt x="62676" y="2736"/>
                </a:cubicBezTo>
                <a:cubicBezTo>
                  <a:pt x="62707" y="2705"/>
                  <a:pt x="62676" y="2644"/>
                  <a:pt x="62616" y="2614"/>
                </a:cubicBezTo>
                <a:cubicBezTo>
                  <a:pt x="62555" y="2614"/>
                  <a:pt x="62524" y="2553"/>
                  <a:pt x="62524" y="2523"/>
                </a:cubicBezTo>
                <a:cubicBezTo>
                  <a:pt x="62524" y="2462"/>
                  <a:pt x="62494" y="2432"/>
                  <a:pt x="62464" y="2401"/>
                </a:cubicBezTo>
                <a:cubicBezTo>
                  <a:pt x="62433" y="2401"/>
                  <a:pt x="62403" y="2432"/>
                  <a:pt x="62403" y="2462"/>
                </a:cubicBezTo>
                <a:cubicBezTo>
                  <a:pt x="62403" y="2523"/>
                  <a:pt x="62342" y="2584"/>
                  <a:pt x="62281" y="2584"/>
                </a:cubicBezTo>
                <a:cubicBezTo>
                  <a:pt x="62220" y="2584"/>
                  <a:pt x="62220" y="2553"/>
                  <a:pt x="62251" y="2492"/>
                </a:cubicBezTo>
                <a:cubicBezTo>
                  <a:pt x="62281" y="2432"/>
                  <a:pt x="62251" y="2401"/>
                  <a:pt x="62129" y="2401"/>
                </a:cubicBezTo>
                <a:cubicBezTo>
                  <a:pt x="61977" y="2401"/>
                  <a:pt x="61947" y="2371"/>
                  <a:pt x="62008" y="2340"/>
                </a:cubicBezTo>
                <a:cubicBezTo>
                  <a:pt x="62129" y="2310"/>
                  <a:pt x="62129" y="2249"/>
                  <a:pt x="62038" y="2219"/>
                </a:cubicBezTo>
                <a:cubicBezTo>
                  <a:pt x="62008" y="2219"/>
                  <a:pt x="61977" y="2219"/>
                  <a:pt x="61977" y="2249"/>
                </a:cubicBezTo>
                <a:cubicBezTo>
                  <a:pt x="62008" y="2280"/>
                  <a:pt x="61977" y="2310"/>
                  <a:pt x="61916" y="2310"/>
                </a:cubicBezTo>
                <a:cubicBezTo>
                  <a:pt x="61856" y="2310"/>
                  <a:pt x="61795" y="2310"/>
                  <a:pt x="61764" y="2249"/>
                </a:cubicBezTo>
                <a:cubicBezTo>
                  <a:pt x="61764" y="2219"/>
                  <a:pt x="61734" y="2188"/>
                  <a:pt x="61673" y="2188"/>
                </a:cubicBezTo>
                <a:cubicBezTo>
                  <a:pt x="61643" y="2188"/>
                  <a:pt x="61582" y="2158"/>
                  <a:pt x="61582" y="2097"/>
                </a:cubicBezTo>
                <a:cubicBezTo>
                  <a:pt x="61552" y="2037"/>
                  <a:pt x="61521" y="2006"/>
                  <a:pt x="61491" y="2006"/>
                </a:cubicBezTo>
                <a:cubicBezTo>
                  <a:pt x="61475" y="2014"/>
                  <a:pt x="61461" y="2018"/>
                  <a:pt x="61448" y="2018"/>
                </a:cubicBezTo>
                <a:cubicBezTo>
                  <a:pt x="61414" y="2018"/>
                  <a:pt x="61392" y="1990"/>
                  <a:pt x="61369" y="1945"/>
                </a:cubicBezTo>
                <a:cubicBezTo>
                  <a:pt x="61339" y="1915"/>
                  <a:pt x="61309" y="1885"/>
                  <a:pt x="61248" y="1885"/>
                </a:cubicBezTo>
                <a:cubicBezTo>
                  <a:pt x="61239" y="1893"/>
                  <a:pt x="61230" y="1897"/>
                  <a:pt x="61222" y="1897"/>
                </a:cubicBezTo>
                <a:cubicBezTo>
                  <a:pt x="61202" y="1897"/>
                  <a:pt x="61187" y="1876"/>
                  <a:pt x="61187" y="1854"/>
                </a:cubicBezTo>
                <a:cubicBezTo>
                  <a:pt x="61187" y="1824"/>
                  <a:pt x="61126" y="1793"/>
                  <a:pt x="61065" y="1793"/>
                </a:cubicBezTo>
                <a:cubicBezTo>
                  <a:pt x="60822" y="1793"/>
                  <a:pt x="60761" y="1763"/>
                  <a:pt x="60761" y="1702"/>
                </a:cubicBezTo>
                <a:cubicBezTo>
                  <a:pt x="60781" y="1643"/>
                  <a:pt x="60750" y="1610"/>
                  <a:pt x="60693" y="1610"/>
                </a:cubicBezTo>
                <a:cubicBezTo>
                  <a:pt x="60661" y="1610"/>
                  <a:pt x="60622" y="1620"/>
                  <a:pt x="60579" y="1641"/>
                </a:cubicBezTo>
                <a:cubicBezTo>
                  <a:pt x="60541" y="1661"/>
                  <a:pt x="60514" y="1671"/>
                  <a:pt x="60500" y="1671"/>
                </a:cubicBezTo>
                <a:cubicBezTo>
                  <a:pt x="60470" y="1671"/>
                  <a:pt x="60496" y="1624"/>
                  <a:pt x="60579" y="1520"/>
                </a:cubicBezTo>
                <a:cubicBezTo>
                  <a:pt x="60609" y="1459"/>
                  <a:pt x="60640" y="1398"/>
                  <a:pt x="60609" y="1398"/>
                </a:cubicBezTo>
                <a:cubicBezTo>
                  <a:pt x="60579" y="1398"/>
                  <a:pt x="60488" y="1398"/>
                  <a:pt x="60397" y="1368"/>
                </a:cubicBezTo>
                <a:cubicBezTo>
                  <a:pt x="60245" y="1368"/>
                  <a:pt x="60214" y="1337"/>
                  <a:pt x="60275" y="1246"/>
                </a:cubicBezTo>
                <a:cubicBezTo>
                  <a:pt x="60336" y="1094"/>
                  <a:pt x="60032" y="821"/>
                  <a:pt x="59728" y="760"/>
                </a:cubicBezTo>
                <a:cubicBezTo>
                  <a:pt x="59683" y="751"/>
                  <a:pt x="59644" y="747"/>
                  <a:pt x="59611" y="747"/>
                </a:cubicBezTo>
                <a:cubicBezTo>
                  <a:pt x="59530" y="747"/>
                  <a:pt x="59485" y="769"/>
                  <a:pt x="59485" y="790"/>
                </a:cubicBezTo>
                <a:cubicBezTo>
                  <a:pt x="59485" y="821"/>
                  <a:pt x="59477" y="836"/>
                  <a:pt x="59462" y="836"/>
                </a:cubicBezTo>
                <a:cubicBezTo>
                  <a:pt x="59447" y="836"/>
                  <a:pt x="59424" y="821"/>
                  <a:pt x="59394" y="790"/>
                </a:cubicBezTo>
                <a:cubicBezTo>
                  <a:pt x="59333" y="760"/>
                  <a:pt x="59272" y="699"/>
                  <a:pt x="59302" y="638"/>
                </a:cubicBezTo>
                <a:cubicBezTo>
                  <a:pt x="59302" y="578"/>
                  <a:pt x="59242" y="547"/>
                  <a:pt x="59090" y="517"/>
                </a:cubicBezTo>
                <a:cubicBezTo>
                  <a:pt x="58968" y="517"/>
                  <a:pt x="58877" y="456"/>
                  <a:pt x="58846" y="426"/>
                </a:cubicBezTo>
                <a:cubicBezTo>
                  <a:pt x="58846" y="410"/>
                  <a:pt x="58839" y="403"/>
                  <a:pt x="58831" y="403"/>
                </a:cubicBezTo>
                <a:cubicBezTo>
                  <a:pt x="58824" y="403"/>
                  <a:pt x="58816" y="410"/>
                  <a:pt x="58816" y="426"/>
                </a:cubicBezTo>
                <a:cubicBezTo>
                  <a:pt x="58816" y="456"/>
                  <a:pt x="58755" y="486"/>
                  <a:pt x="58725" y="486"/>
                </a:cubicBezTo>
                <a:cubicBezTo>
                  <a:pt x="58664" y="456"/>
                  <a:pt x="58695" y="426"/>
                  <a:pt x="58755" y="365"/>
                </a:cubicBezTo>
                <a:cubicBezTo>
                  <a:pt x="58846" y="274"/>
                  <a:pt x="58846" y="243"/>
                  <a:pt x="58755" y="182"/>
                </a:cubicBezTo>
                <a:cubicBezTo>
                  <a:pt x="58725" y="152"/>
                  <a:pt x="58710" y="137"/>
                  <a:pt x="58702" y="137"/>
                </a:cubicBezTo>
                <a:cubicBezTo>
                  <a:pt x="58695" y="137"/>
                  <a:pt x="58695" y="152"/>
                  <a:pt x="58695" y="182"/>
                </a:cubicBezTo>
                <a:cubicBezTo>
                  <a:pt x="58725" y="213"/>
                  <a:pt x="58695" y="304"/>
                  <a:pt x="58634" y="395"/>
                </a:cubicBezTo>
                <a:lnTo>
                  <a:pt x="58543" y="517"/>
                </a:lnTo>
                <a:lnTo>
                  <a:pt x="58482" y="365"/>
                </a:lnTo>
                <a:cubicBezTo>
                  <a:pt x="58482" y="304"/>
                  <a:pt x="58421" y="243"/>
                  <a:pt x="58360" y="243"/>
                </a:cubicBezTo>
                <a:cubicBezTo>
                  <a:pt x="58299" y="213"/>
                  <a:pt x="58269" y="182"/>
                  <a:pt x="58299" y="152"/>
                </a:cubicBezTo>
                <a:cubicBezTo>
                  <a:pt x="58330" y="122"/>
                  <a:pt x="58299" y="91"/>
                  <a:pt x="58239" y="91"/>
                </a:cubicBezTo>
                <a:cubicBezTo>
                  <a:pt x="58147" y="122"/>
                  <a:pt x="58087" y="182"/>
                  <a:pt x="58087" y="304"/>
                </a:cubicBezTo>
                <a:cubicBezTo>
                  <a:pt x="58087" y="304"/>
                  <a:pt x="57995" y="334"/>
                  <a:pt x="57904" y="334"/>
                </a:cubicBezTo>
                <a:cubicBezTo>
                  <a:pt x="57843" y="350"/>
                  <a:pt x="57798" y="357"/>
                  <a:pt x="57771" y="357"/>
                </a:cubicBezTo>
                <a:cubicBezTo>
                  <a:pt x="57745" y="357"/>
                  <a:pt x="57737" y="350"/>
                  <a:pt x="57752" y="334"/>
                </a:cubicBezTo>
                <a:cubicBezTo>
                  <a:pt x="57783" y="304"/>
                  <a:pt x="57509" y="30"/>
                  <a:pt x="57418" y="0"/>
                </a:cubicBezTo>
                <a:close/>
              </a:path>
            </a:pathLst>
          </a:custGeom>
          <a:solidFill>
            <a:srgbClr val="FFFFFF">
              <a:alpha val="4608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1" name="Google Shape;261;p21"/>
          <p:cNvSpPr/>
          <p:nvPr/>
        </p:nvSpPr>
        <p:spPr>
          <a:xfrm rot="7663828">
            <a:off x="8079838" y="2330030"/>
            <a:ext cx="366225" cy="366259"/>
          </a:xfrm>
          <a:custGeom>
            <a:rect b="b" l="l" r="r" t="t"/>
            <a:pathLst>
              <a:path extrusionOk="0" h="10640" w="10639">
                <a:moveTo>
                  <a:pt x="4955" y="1"/>
                </a:moveTo>
                <a:cubicBezTo>
                  <a:pt x="4286" y="1"/>
                  <a:pt x="3739" y="548"/>
                  <a:pt x="3739" y="1217"/>
                </a:cubicBezTo>
                <a:lnTo>
                  <a:pt x="3739" y="3739"/>
                </a:lnTo>
                <a:lnTo>
                  <a:pt x="1186" y="3739"/>
                </a:lnTo>
                <a:cubicBezTo>
                  <a:pt x="517" y="3739"/>
                  <a:pt x="0" y="4287"/>
                  <a:pt x="0" y="4955"/>
                </a:cubicBezTo>
                <a:lnTo>
                  <a:pt x="0" y="5654"/>
                </a:lnTo>
                <a:cubicBezTo>
                  <a:pt x="0" y="6323"/>
                  <a:pt x="517" y="6870"/>
                  <a:pt x="1186" y="6870"/>
                </a:cubicBezTo>
                <a:lnTo>
                  <a:pt x="3739" y="6870"/>
                </a:lnTo>
                <a:lnTo>
                  <a:pt x="3739" y="9423"/>
                </a:lnTo>
                <a:cubicBezTo>
                  <a:pt x="3739" y="10092"/>
                  <a:pt x="4286" y="10639"/>
                  <a:pt x="4955" y="10639"/>
                </a:cubicBezTo>
                <a:lnTo>
                  <a:pt x="5654" y="10639"/>
                </a:lnTo>
                <a:cubicBezTo>
                  <a:pt x="6322" y="10639"/>
                  <a:pt x="6870" y="10092"/>
                  <a:pt x="6870" y="9423"/>
                </a:cubicBezTo>
                <a:lnTo>
                  <a:pt x="6870" y="6870"/>
                </a:lnTo>
                <a:lnTo>
                  <a:pt x="9423" y="6870"/>
                </a:lnTo>
                <a:cubicBezTo>
                  <a:pt x="10091" y="6870"/>
                  <a:pt x="10639" y="6323"/>
                  <a:pt x="10639" y="5654"/>
                </a:cubicBezTo>
                <a:lnTo>
                  <a:pt x="10639" y="4955"/>
                </a:lnTo>
                <a:cubicBezTo>
                  <a:pt x="10639" y="4287"/>
                  <a:pt x="10091" y="3739"/>
                  <a:pt x="9423" y="3739"/>
                </a:cubicBezTo>
                <a:lnTo>
                  <a:pt x="6870" y="3739"/>
                </a:lnTo>
                <a:lnTo>
                  <a:pt x="6870" y="1217"/>
                </a:lnTo>
                <a:cubicBezTo>
                  <a:pt x="6870" y="548"/>
                  <a:pt x="6322" y="1"/>
                  <a:pt x="5654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2" name="Google Shape;262;p21"/>
          <p:cNvSpPr/>
          <p:nvPr/>
        </p:nvSpPr>
        <p:spPr>
          <a:xfrm rot="-5446689">
            <a:off x="559847" y="2886388"/>
            <a:ext cx="366263" cy="366228"/>
          </a:xfrm>
          <a:custGeom>
            <a:rect b="b" l="l" r="r" t="t"/>
            <a:pathLst>
              <a:path extrusionOk="0" h="10639" w="10640">
                <a:moveTo>
                  <a:pt x="4986" y="0"/>
                </a:moveTo>
                <a:cubicBezTo>
                  <a:pt x="4317" y="0"/>
                  <a:pt x="3770" y="517"/>
                  <a:pt x="3770" y="1186"/>
                </a:cubicBezTo>
                <a:lnTo>
                  <a:pt x="3770" y="3739"/>
                </a:lnTo>
                <a:lnTo>
                  <a:pt x="1217" y="3739"/>
                </a:lnTo>
                <a:cubicBezTo>
                  <a:pt x="548" y="3739"/>
                  <a:pt x="1" y="4286"/>
                  <a:pt x="1" y="4955"/>
                </a:cubicBezTo>
                <a:lnTo>
                  <a:pt x="1" y="5654"/>
                </a:lnTo>
                <a:cubicBezTo>
                  <a:pt x="1" y="6323"/>
                  <a:pt x="548" y="6870"/>
                  <a:pt x="1217" y="6870"/>
                </a:cubicBezTo>
                <a:lnTo>
                  <a:pt x="3770" y="6870"/>
                </a:lnTo>
                <a:lnTo>
                  <a:pt x="3770" y="9423"/>
                </a:lnTo>
                <a:cubicBezTo>
                  <a:pt x="3770" y="10092"/>
                  <a:pt x="4317" y="10639"/>
                  <a:pt x="4986" y="10639"/>
                </a:cubicBezTo>
                <a:lnTo>
                  <a:pt x="5685" y="10639"/>
                </a:lnTo>
                <a:cubicBezTo>
                  <a:pt x="6354" y="10639"/>
                  <a:pt x="6901" y="10092"/>
                  <a:pt x="6901" y="9423"/>
                </a:cubicBezTo>
                <a:lnTo>
                  <a:pt x="6901" y="6870"/>
                </a:lnTo>
                <a:lnTo>
                  <a:pt x="9424" y="6870"/>
                </a:lnTo>
                <a:cubicBezTo>
                  <a:pt x="10092" y="6870"/>
                  <a:pt x="10639" y="6323"/>
                  <a:pt x="10639" y="5654"/>
                </a:cubicBezTo>
                <a:lnTo>
                  <a:pt x="10639" y="4955"/>
                </a:lnTo>
                <a:cubicBezTo>
                  <a:pt x="10639" y="4286"/>
                  <a:pt x="10092" y="3739"/>
                  <a:pt x="9424" y="3739"/>
                </a:cubicBezTo>
                <a:lnTo>
                  <a:pt x="6901" y="3739"/>
                </a:lnTo>
                <a:lnTo>
                  <a:pt x="6901" y="1186"/>
                </a:lnTo>
                <a:cubicBezTo>
                  <a:pt x="6901" y="517"/>
                  <a:pt x="6354" y="0"/>
                  <a:pt x="5685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3" name="Google Shape;263;p21"/>
          <p:cNvSpPr/>
          <p:nvPr/>
        </p:nvSpPr>
        <p:spPr>
          <a:xfrm rot="-5446689">
            <a:off x="1875917" y="4323992"/>
            <a:ext cx="366263" cy="366263"/>
          </a:xfrm>
          <a:custGeom>
            <a:rect b="b" l="l" r="r" t="t"/>
            <a:pathLst>
              <a:path extrusionOk="0" h="10640" w="10640">
                <a:moveTo>
                  <a:pt x="4985" y="1"/>
                </a:moveTo>
                <a:cubicBezTo>
                  <a:pt x="4317" y="1"/>
                  <a:pt x="3770" y="517"/>
                  <a:pt x="3770" y="1186"/>
                </a:cubicBezTo>
                <a:lnTo>
                  <a:pt x="3770" y="3739"/>
                </a:lnTo>
                <a:lnTo>
                  <a:pt x="1216" y="3739"/>
                </a:lnTo>
                <a:cubicBezTo>
                  <a:pt x="548" y="3739"/>
                  <a:pt x="1" y="4286"/>
                  <a:pt x="1" y="4955"/>
                </a:cubicBezTo>
                <a:lnTo>
                  <a:pt x="1" y="5654"/>
                </a:lnTo>
                <a:cubicBezTo>
                  <a:pt x="1" y="6323"/>
                  <a:pt x="548" y="6870"/>
                  <a:pt x="1216" y="6870"/>
                </a:cubicBezTo>
                <a:lnTo>
                  <a:pt x="3770" y="6870"/>
                </a:lnTo>
                <a:lnTo>
                  <a:pt x="3770" y="9423"/>
                </a:lnTo>
                <a:cubicBezTo>
                  <a:pt x="3770" y="10092"/>
                  <a:pt x="4317" y="10639"/>
                  <a:pt x="4985" y="10639"/>
                </a:cubicBezTo>
                <a:lnTo>
                  <a:pt x="5685" y="10639"/>
                </a:lnTo>
                <a:cubicBezTo>
                  <a:pt x="6353" y="10639"/>
                  <a:pt x="6870" y="10092"/>
                  <a:pt x="6870" y="9423"/>
                </a:cubicBezTo>
                <a:lnTo>
                  <a:pt x="6870" y="6870"/>
                </a:lnTo>
                <a:lnTo>
                  <a:pt x="9423" y="6870"/>
                </a:lnTo>
                <a:cubicBezTo>
                  <a:pt x="10092" y="6870"/>
                  <a:pt x="10639" y="6323"/>
                  <a:pt x="10639" y="5654"/>
                </a:cubicBezTo>
                <a:lnTo>
                  <a:pt x="10639" y="4955"/>
                </a:lnTo>
                <a:cubicBezTo>
                  <a:pt x="10639" y="4286"/>
                  <a:pt x="10092" y="3739"/>
                  <a:pt x="9423" y="3739"/>
                </a:cubicBezTo>
                <a:lnTo>
                  <a:pt x="6870" y="3739"/>
                </a:lnTo>
                <a:lnTo>
                  <a:pt x="6870" y="1186"/>
                </a:lnTo>
                <a:cubicBezTo>
                  <a:pt x="6870" y="517"/>
                  <a:pt x="6353" y="1"/>
                  <a:pt x="5685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4" name="Google Shape;264;p21"/>
          <p:cNvSpPr/>
          <p:nvPr/>
        </p:nvSpPr>
        <p:spPr>
          <a:xfrm rot="7663828">
            <a:off x="8950097" y="3254760"/>
            <a:ext cx="366259" cy="366259"/>
          </a:xfrm>
          <a:custGeom>
            <a:rect b="b" l="l" r="r" t="t"/>
            <a:pathLst>
              <a:path extrusionOk="0" h="10640" w="10640">
                <a:moveTo>
                  <a:pt x="4986" y="1"/>
                </a:moveTo>
                <a:cubicBezTo>
                  <a:pt x="4317" y="1"/>
                  <a:pt x="3770" y="548"/>
                  <a:pt x="3770" y="1217"/>
                </a:cubicBezTo>
                <a:lnTo>
                  <a:pt x="3770" y="3770"/>
                </a:lnTo>
                <a:lnTo>
                  <a:pt x="1217" y="3770"/>
                </a:lnTo>
                <a:cubicBezTo>
                  <a:pt x="548" y="3770"/>
                  <a:pt x="1" y="4317"/>
                  <a:pt x="1" y="4986"/>
                </a:cubicBezTo>
                <a:lnTo>
                  <a:pt x="1" y="5685"/>
                </a:lnTo>
                <a:cubicBezTo>
                  <a:pt x="1" y="6354"/>
                  <a:pt x="548" y="6901"/>
                  <a:pt x="1217" y="6901"/>
                </a:cubicBezTo>
                <a:lnTo>
                  <a:pt x="3770" y="6901"/>
                </a:lnTo>
                <a:lnTo>
                  <a:pt x="3770" y="9454"/>
                </a:lnTo>
                <a:cubicBezTo>
                  <a:pt x="3770" y="10123"/>
                  <a:pt x="4317" y="10639"/>
                  <a:pt x="4986" y="10639"/>
                </a:cubicBezTo>
                <a:lnTo>
                  <a:pt x="5685" y="10639"/>
                </a:lnTo>
                <a:cubicBezTo>
                  <a:pt x="6354" y="10639"/>
                  <a:pt x="6870" y="10123"/>
                  <a:pt x="6870" y="9454"/>
                </a:cubicBezTo>
                <a:lnTo>
                  <a:pt x="6870" y="6901"/>
                </a:lnTo>
                <a:lnTo>
                  <a:pt x="9424" y="6901"/>
                </a:lnTo>
                <a:cubicBezTo>
                  <a:pt x="10092" y="6901"/>
                  <a:pt x="10639" y="6354"/>
                  <a:pt x="10639" y="5685"/>
                </a:cubicBezTo>
                <a:lnTo>
                  <a:pt x="10639" y="4986"/>
                </a:lnTo>
                <a:cubicBezTo>
                  <a:pt x="10639" y="4317"/>
                  <a:pt x="10092" y="3770"/>
                  <a:pt x="9424" y="3770"/>
                </a:cubicBezTo>
                <a:lnTo>
                  <a:pt x="6870" y="3770"/>
                </a:lnTo>
                <a:lnTo>
                  <a:pt x="6870" y="1217"/>
                </a:lnTo>
                <a:cubicBezTo>
                  <a:pt x="6870" y="548"/>
                  <a:pt x="6354" y="1"/>
                  <a:pt x="5685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5" name="Google Shape;265;p21"/>
          <p:cNvSpPr/>
          <p:nvPr/>
        </p:nvSpPr>
        <p:spPr>
          <a:xfrm rot="7663828">
            <a:off x="8684666" y="4372336"/>
            <a:ext cx="366259" cy="366259"/>
          </a:xfrm>
          <a:custGeom>
            <a:rect b="b" l="l" r="r" t="t"/>
            <a:pathLst>
              <a:path extrusionOk="0" h="10640" w="10640">
                <a:moveTo>
                  <a:pt x="4985" y="1"/>
                </a:moveTo>
                <a:cubicBezTo>
                  <a:pt x="4317" y="1"/>
                  <a:pt x="3770" y="548"/>
                  <a:pt x="3770" y="1217"/>
                </a:cubicBezTo>
                <a:lnTo>
                  <a:pt x="3770" y="3739"/>
                </a:lnTo>
                <a:lnTo>
                  <a:pt x="1216" y="3739"/>
                </a:lnTo>
                <a:cubicBezTo>
                  <a:pt x="548" y="3739"/>
                  <a:pt x="1" y="4286"/>
                  <a:pt x="1" y="4955"/>
                </a:cubicBezTo>
                <a:lnTo>
                  <a:pt x="1" y="5654"/>
                </a:lnTo>
                <a:cubicBezTo>
                  <a:pt x="1" y="6323"/>
                  <a:pt x="548" y="6870"/>
                  <a:pt x="1216" y="6870"/>
                </a:cubicBezTo>
                <a:lnTo>
                  <a:pt x="3770" y="6870"/>
                </a:lnTo>
                <a:lnTo>
                  <a:pt x="3770" y="9423"/>
                </a:lnTo>
                <a:cubicBezTo>
                  <a:pt x="3770" y="10092"/>
                  <a:pt x="4317" y="10639"/>
                  <a:pt x="4985" y="10639"/>
                </a:cubicBezTo>
                <a:lnTo>
                  <a:pt x="5685" y="10639"/>
                </a:lnTo>
                <a:cubicBezTo>
                  <a:pt x="6353" y="10639"/>
                  <a:pt x="6870" y="10092"/>
                  <a:pt x="6870" y="9423"/>
                </a:cubicBezTo>
                <a:lnTo>
                  <a:pt x="6870" y="6870"/>
                </a:lnTo>
                <a:lnTo>
                  <a:pt x="9423" y="6870"/>
                </a:lnTo>
                <a:cubicBezTo>
                  <a:pt x="10092" y="6870"/>
                  <a:pt x="10639" y="6323"/>
                  <a:pt x="10639" y="5654"/>
                </a:cubicBezTo>
                <a:lnTo>
                  <a:pt x="10639" y="4955"/>
                </a:lnTo>
                <a:cubicBezTo>
                  <a:pt x="10639" y="4286"/>
                  <a:pt x="10092" y="3739"/>
                  <a:pt x="9423" y="3739"/>
                </a:cubicBezTo>
                <a:lnTo>
                  <a:pt x="6870" y="3739"/>
                </a:lnTo>
                <a:lnTo>
                  <a:pt x="6870" y="1217"/>
                </a:lnTo>
                <a:cubicBezTo>
                  <a:pt x="6870" y="548"/>
                  <a:pt x="6353" y="1"/>
                  <a:pt x="5685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6" name="Google Shape;266;p21"/>
          <p:cNvSpPr/>
          <p:nvPr/>
        </p:nvSpPr>
        <p:spPr>
          <a:xfrm rot="7663828">
            <a:off x="8902733" y="3904409"/>
            <a:ext cx="104680" cy="103647"/>
          </a:xfrm>
          <a:custGeom>
            <a:rect b="b" l="l" r="r" t="t"/>
            <a:pathLst>
              <a:path extrusionOk="0" h="3011" w="3041">
                <a:moveTo>
                  <a:pt x="1520" y="1"/>
                </a:moveTo>
                <a:cubicBezTo>
                  <a:pt x="700" y="1"/>
                  <a:pt x="1" y="670"/>
                  <a:pt x="1" y="1490"/>
                </a:cubicBezTo>
                <a:cubicBezTo>
                  <a:pt x="1" y="2341"/>
                  <a:pt x="700" y="3010"/>
                  <a:pt x="1520" y="3010"/>
                </a:cubicBezTo>
                <a:cubicBezTo>
                  <a:pt x="2371" y="3010"/>
                  <a:pt x="3040" y="2341"/>
                  <a:pt x="3040" y="1490"/>
                </a:cubicBezTo>
                <a:cubicBezTo>
                  <a:pt x="3040" y="670"/>
                  <a:pt x="2371" y="1"/>
                  <a:pt x="1520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7" name="Google Shape;267;p21"/>
          <p:cNvSpPr/>
          <p:nvPr/>
        </p:nvSpPr>
        <p:spPr>
          <a:xfrm rot="-5446689">
            <a:off x="949806" y="4143754"/>
            <a:ext cx="104646" cy="104646"/>
          </a:xfrm>
          <a:custGeom>
            <a:rect b="b" l="l" r="r" t="t"/>
            <a:pathLst>
              <a:path extrusionOk="0" h="3040" w="3040">
                <a:moveTo>
                  <a:pt x="1520" y="0"/>
                </a:moveTo>
                <a:cubicBezTo>
                  <a:pt x="669" y="0"/>
                  <a:pt x="0" y="669"/>
                  <a:pt x="0" y="1520"/>
                </a:cubicBezTo>
                <a:cubicBezTo>
                  <a:pt x="0" y="2341"/>
                  <a:pt x="699" y="3040"/>
                  <a:pt x="1520" y="3040"/>
                </a:cubicBezTo>
                <a:cubicBezTo>
                  <a:pt x="2371" y="3040"/>
                  <a:pt x="3040" y="2341"/>
                  <a:pt x="3040" y="1520"/>
                </a:cubicBezTo>
                <a:cubicBezTo>
                  <a:pt x="3040" y="669"/>
                  <a:pt x="2371" y="0"/>
                  <a:pt x="1520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8" name="Google Shape;268;p21"/>
          <p:cNvSpPr/>
          <p:nvPr/>
        </p:nvSpPr>
        <p:spPr>
          <a:xfrm rot="7663828">
            <a:off x="6550907" y="5066631"/>
            <a:ext cx="104680" cy="103613"/>
          </a:xfrm>
          <a:custGeom>
            <a:rect b="b" l="l" r="r" t="t"/>
            <a:pathLst>
              <a:path extrusionOk="0" h="3010" w="3041">
                <a:moveTo>
                  <a:pt x="1520" y="0"/>
                </a:moveTo>
                <a:cubicBezTo>
                  <a:pt x="700" y="0"/>
                  <a:pt x="1" y="669"/>
                  <a:pt x="1" y="1490"/>
                </a:cubicBezTo>
                <a:cubicBezTo>
                  <a:pt x="1" y="2341"/>
                  <a:pt x="700" y="3009"/>
                  <a:pt x="1520" y="3009"/>
                </a:cubicBezTo>
                <a:cubicBezTo>
                  <a:pt x="2371" y="3009"/>
                  <a:pt x="3040" y="2341"/>
                  <a:pt x="3040" y="1490"/>
                </a:cubicBezTo>
                <a:cubicBezTo>
                  <a:pt x="3040" y="669"/>
                  <a:pt x="2371" y="0"/>
                  <a:pt x="1520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9" name="Google Shape;269;p21"/>
          <p:cNvSpPr/>
          <p:nvPr/>
        </p:nvSpPr>
        <p:spPr>
          <a:xfrm rot="7663828">
            <a:off x="7880273" y="1708953"/>
            <a:ext cx="104680" cy="104680"/>
          </a:xfrm>
          <a:custGeom>
            <a:rect b="b" l="l" r="r" t="t"/>
            <a:pathLst>
              <a:path extrusionOk="0" h="3041" w="3041">
                <a:moveTo>
                  <a:pt x="1520" y="1"/>
                </a:moveTo>
                <a:cubicBezTo>
                  <a:pt x="700" y="1"/>
                  <a:pt x="1" y="669"/>
                  <a:pt x="1" y="1520"/>
                </a:cubicBezTo>
                <a:cubicBezTo>
                  <a:pt x="1" y="2341"/>
                  <a:pt x="700" y="3040"/>
                  <a:pt x="1520" y="3040"/>
                </a:cubicBezTo>
                <a:cubicBezTo>
                  <a:pt x="2371" y="3040"/>
                  <a:pt x="3040" y="2341"/>
                  <a:pt x="3040" y="1520"/>
                </a:cubicBezTo>
                <a:cubicBezTo>
                  <a:pt x="3040" y="669"/>
                  <a:pt x="2371" y="1"/>
                  <a:pt x="1520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0" name="Google Shape;270;p21"/>
          <p:cNvSpPr/>
          <p:nvPr/>
        </p:nvSpPr>
        <p:spPr>
          <a:xfrm rot="7663828">
            <a:off x="8210618" y="4713810"/>
            <a:ext cx="104646" cy="104646"/>
          </a:xfrm>
          <a:custGeom>
            <a:rect b="b" l="l" r="r" t="t"/>
            <a:pathLst>
              <a:path extrusionOk="0" h="3040" w="3040">
                <a:moveTo>
                  <a:pt x="1520" y="0"/>
                </a:moveTo>
                <a:cubicBezTo>
                  <a:pt x="669" y="0"/>
                  <a:pt x="0" y="699"/>
                  <a:pt x="0" y="1520"/>
                </a:cubicBezTo>
                <a:cubicBezTo>
                  <a:pt x="0" y="2371"/>
                  <a:pt x="669" y="3040"/>
                  <a:pt x="1520" y="3040"/>
                </a:cubicBezTo>
                <a:cubicBezTo>
                  <a:pt x="2371" y="3040"/>
                  <a:pt x="3040" y="2371"/>
                  <a:pt x="3040" y="1520"/>
                </a:cubicBezTo>
                <a:cubicBezTo>
                  <a:pt x="3040" y="699"/>
                  <a:pt x="2371" y="0"/>
                  <a:pt x="1520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1" name="Google Shape;271;p21"/>
          <p:cNvSpPr/>
          <p:nvPr/>
        </p:nvSpPr>
        <p:spPr>
          <a:xfrm rot="-5446689">
            <a:off x="1484872" y="3056067"/>
            <a:ext cx="103614" cy="104681"/>
          </a:xfrm>
          <a:custGeom>
            <a:rect b="b" l="l" r="r" t="t"/>
            <a:pathLst>
              <a:path extrusionOk="0" h="3041" w="3010">
                <a:moveTo>
                  <a:pt x="1490" y="1"/>
                </a:moveTo>
                <a:cubicBezTo>
                  <a:pt x="670" y="1"/>
                  <a:pt x="1" y="700"/>
                  <a:pt x="1" y="1521"/>
                </a:cubicBezTo>
                <a:cubicBezTo>
                  <a:pt x="1" y="2372"/>
                  <a:pt x="670" y="3040"/>
                  <a:pt x="1490" y="3040"/>
                </a:cubicBezTo>
                <a:cubicBezTo>
                  <a:pt x="2341" y="3040"/>
                  <a:pt x="3010" y="2372"/>
                  <a:pt x="3010" y="1521"/>
                </a:cubicBezTo>
                <a:cubicBezTo>
                  <a:pt x="3010" y="700"/>
                  <a:pt x="2341" y="1"/>
                  <a:pt x="1490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2" name="Google Shape;272;p21"/>
          <p:cNvSpPr/>
          <p:nvPr/>
        </p:nvSpPr>
        <p:spPr>
          <a:xfrm rot="7663828">
            <a:off x="7432545" y="4622638"/>
            <a:ext cx="278378" cy="278343"/>
          </a:xfrm>
          <a:custGeom>
            <a:rect b="b" l="l" r="r" t="t"/>
            <a:pathLst>
              <a:path extrusionOk="0" h="8086" w="8087">
                <a:moveTo>
                  <a:pt x="4044" y="0"/>
                </a:moveTo>
                <a:cubicBezTo>
                  <a:pt x="1794" y="0"/>
                  <a:pt x="1" y="1793"/>
                  <a:pt x="1" y="4043"/>
                </a:cubicBezTo>
                <a:cubicBezTo>
                  <a:pt x="1" y="6262"/>
                  <a:pt x="1794" y="8085"/>
                  <a:pt x="4044" y="8085"/>
                </a:cubicBezTo>
                <a:cubicBezTo>
                  <a:pt x="6262" y="8085"/>
                  <a:pt x="8086" y="6262"/>
                  <a:pt x="8086" y="4043"/>
                </a:cubicBezTo>
                <a:cubicBezTo>
                  <a:pt x="8086" y="1793"/>
                  <a:pt x="6262" y="0"/>
                  <a:pt x="4044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3" name="Google Shape;273;p21"/>
          <p:cNvSpPr/>
          <p:nvPr/>
        </p:nvSpPr>
        <p:spPr>
          <a:xfrm rot="-5446689">
            <a:off x="158333" y="1836100"/>
            <a:ext cx="278346" cy="279378"/>
          </a:xfrm>
          <a:custGeom>
            <a:rect b="b" l="l" r="r" t="t"/>
            <a:pathLst>
              <a:path extrusionOk="0" h="8116" w="8086">
                <a:moveTo>
                  <a:pt x="4043" y="0"/>
                </a:moveTo>
                <a:cubicBezTo>
                  <a:pt x="1794" y="0"/>
                  <a:pt x="0" y="1824"/>
                  <a:pt x="0" y="4043"/>
                </a:cubicBezTo>
                <a:cubicBezTo>
                  <a:pt x="0" y="6292"/>
                  <a:pt x="1794" y="8116"/>
                  <a:pt x="4043" y="8116"/>
                </a:cubicBezTo>
                <a:cubicBezTo>
                  <a:pt x="6262" y="8116"/>
                  <a:pt x="8086" y="6292"/>
                  <a:pt x="8086" y="4043"/>
                </a:cubicBezTo>
                <a:cubicBezTo>
                  <a:pt x="8086" y="1824"/>
                  <a:pt x="6262" y="0"/>
                  <a:pt x="4043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4" name="Google Shape;274;p21"/>
          <p:cNvSpPr txBox="1"/>
          <p:nvPr>
            <p:ph type="title"/>
          </p:nvPr>
        </p:nvSpPr>
        <p:spPr>
          <a:xfrm>
            <a:off x="713225" y="539500"/>
            <a:ext cx="7717500" cy="478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9pPr>
          </a:lstStyle>
          <a:p/>
        </p:txBody>
      </p:sp>
      <p:sp>
        <p:nvSpPr>
          <p:cNvPr id="275" name="Google Shape;275;p21"/>
          <p:cNvSpPr txBox="1"/>
          <p:nvPr>
            <p:ph idx="1" type="subTitle"/>
          </p:nvPr>
        </p:nvSpPr>
        <p:spPr>
          <a:xfrm>
            <a:off x="2140750" y="1653875"/>
            <a:ext cx="3150900" cy="399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b="1" sz="1800"/>
            </a:lvl1pPr>
            <a:lvl2pPr lvl="1" rtl="0">
              <a:spcBef>
                <a:spcPts val="1600"/>
              </a:spcBef>
              <a:spcAft>
                <a:spcPts val="0"/>
              </a:spcAft>
              <a:buNone/>
              <a:defRPr b="1" sz="1800"/>
            </a:lvl2pPr>
            <a:lvl3pPr lvl="2" rtl="0">
              <a:spcBef>
                <a:spcPts val="1600"/>
              </a:spcBef>
              <a:spcAft>
                <a:spcPts val="0"/>
              </a:spcAft>
              <a:buNone/>
              <a:defRPr b="1" sz="1800"/>
            </a:lvl3pPr>
            <a:lvl4pPr lvl="3" rtl="0">
              <a:spcBef>
                <a:spcPts val="1600"/>
              </a:spcBef>
              <a:spcAft>
                <a:spcPts val="0"/>
              </a:spcAft>
              <a:buNone/>
              <a:defRPr b="1" sz="1800"/>
            </a:lvl4pPr>
            <a:lvl5pPr lvl="4" rtl="0">
              <a:spcBef>
                <a:spcPts val="1600"/>
              </a:spcBef>
              <a:spcAft>
                <a:spcPts val="0"/>
              </a:spcAft>
              <a:buNone/>
              <a:defRPr b="1" sz="1800"/>
            </a:lvl5pPr>
            <a:lvl6pPr lvl="5" rtl="0">
              <a:spcBef>
                <a:spcPts val="1600"/>
              </a:spcBef>
              <a:spcAft>
                <a:spcPts val="0"/>
              </a:spcAft>
              <a:buNone/>
              <a:defRPr b="1" sz="1800"/>
            </a:lvl6pPr>
            <a:lvl7pPr lvl="6" rtl="0">
              <a:spcBef>
                <a:spcPts val="1600"/>
              </a:spcBef>
              <a:spcAft>
                <a:spcPts val="0"/>
              </a:spcAft>
              <a:buNone/>
              <a:defRPr b="1" sz="1800"/>
            </a:lvl7pPr>
            <a:lvl8pPr lvl="7" rtl="0">
              <a:spcBef>
                <a:spcPts val="1600"/>
              </a:spcBef>
              <a:spcAft>
                <a:spcPts val="0"/>
              </a:spcAft>
              <a:buNone/>
              <a:defRPr b="1" sz="1800"/>
            </a:lvl8pPr>
            <a:lvl9pPr lvl="8" rtl="0">
              <a:spcBef>
                <a:spcPts val="1600"/>
              </a:spcBef>
              <a:spcAft>
                <a:spcPts val="1600"/>
              </a:spcAft>
              <a:buNone/>
              <a:defRPr b="1" sz="1800"/>
            </a:lvl9pPr>
          </a:lstStyle>
          <a:p/>
        </p:txBody>
      </p:sp>
      <p:sp>
        <p:nvSpPr>
          <p:cNvPr id="276" name="Google Shape;276;p21"/>
          <p:cNvSpPr txBox="1"/>
          <p:nvPr>
            <p:ph idx="2" type="body"/>
          </p:nvPr>
        </p:nvSpPr>
        <p:spPr>
          <a:xfrm>
            <a:off x="2140750" y="2053175"/>
            <a:ext cx="4364100" cy="518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317500" lvl="0" marL="4572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indent="-317500" lvl="1" marL="914400" rtl="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rtl="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rtl="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rtl="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rtl="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rtl="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rtl="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rtl="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277" name="Google Shape;277;p21"/>
          <p:cNvSpPr txBox="1"/>
          <p:nvPr>
            <p:ph idx="3" type="subTitle"/>
          </p:nvPr>
        </p:nvSpPr>
        <p:spPr>
          <a:xfrm>
            <a:off x="3852325" y="3296450"/>
            <a:ext cx="3150900" cy="399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r">
              <a:spcBef>
                <a:spcPts val="0"/>
              </a:spcBef>
              <a:spcAft>
                <a:spcPts val="0"/>
              </a:spcAft>
              <a:buNone/>
              <a:defRPr b="1" sz="1800"/>
            </a:lvl1pPr>
            <a:lvl2pPr lvl="1" rtl="0" algn="r">
              <a:spcBef>
                <a:spcPts val="1600"/>
              </a:spcBef>
              <a:spcAft>
                <a:spcPts val="0"/>
              </a:spcAft>
              <a:buNone/>
              <a:defRPr b="1" sz="1800"/>
            </a:lvl2pPr>
            <a:lvl3pPr lvl="2" rtl="0" algn="r">
              <a:spcBef>
                <a:spcPts val="1600"/>
              </a:spcBef>
              <a:spcAft>
                <a:spcPts val="0"/>
              </a:spcAft>
              <a:buNone/>
              <a:defRPr b="1" sz="1800"/>
            </a:lvl3pPr>
            <a:lvl4pPr lvl="3" rtl="0" algn="r">
              <a:spcBef>
                <a:spcPts val="1600"/>
              </a:spcBef>
              <a:spcAft>
                <a:spcPts val="0"/>
              </a:spcAft>
              <a:buNone/>
              <a:defRPr b="1" sz="1800"/>
            </a:lvl4pPr>
            <a:lvl5pPr lvl="4" rtl="0" algn="r">
              <a:spcBef>
                <a:spcPts val="1600"/>
              </a:spcBef>
              <a:spcAft>
                <a:spcPts val="0"/>
              </a:spcAft>
              <a:buNone/>
              <a:defRPr b="1" sz="1800"/>
            </a:lvl5pPr>
            <a:lvl6pPr lvl="5" rtl="0" algn="r">
              <a:spcBef>
                <a:spcPts val="1600"/>
              </a:spcBef>
              <a:spcAft>
                <a:spcPts val="0"/>
              </a:spcAft>
              <a:buNone/>
              <a:defRPr b="1" sz="1800"/>
            </a:lvl6pPr>
            <a:lvl7pPr lvl="6" rtl="0" algn="r">
              <a:spcBef>
                <a:spcPts val="1600"/>
              </a:spcBef>
              <a:spcAft>
                <a:spcPts val="0"/>
              </a:spcAft>
              <a:buNone/>
              <a:defRPr b="1" sz="1800"/>
            </a:lvl7pPr>
            <a:lvl8pPr lvl="7" rtl="0" algn="r">
              <a:spcBef>
                <a:spcPts val="1600"/>
              </a:spcBef>
              <a:spcAft>
                <a:spcPts val="0"/>
              </a:spcAft>
              <a:buNone/>
              <a:defRPr b="1" sz="1800"/>
            </a:lvl8pPr>
            <a:lvl9pPr lvl="8" rtl="0" algn="r">
              <a:spcBef>
                <a:spcPts val="1600"/>
              </a:spcBef>
              <a:spcAft>
                <a:spcPts val="1600"/>
              </a:spcAft>
              <a:buNone/>
              <a:defRPr b="1" sz="1800"/>
            </a:lvl9pPr>
          </a:lstStyle>
          <a:p/>
        </p:txBody>
      </p:sp>
      <p:sp>
        <p:nvSpPr>
          <p:cNvPr id="278" name="Google Shape;278;p21"/>
          <p:cNvSpPr txBox="1"/>
          <p:nvPr>
            <p:ph idx="4" type="body"/>
          </p:nvPr>
        </p:nvSpPr>
        <p:spPr>
          <a:xfrm>
            <a:off x="2639150" y="3695750"/>
            <a:ext cx="4364100" cy="518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317500" lvl="0" marL="457200" rtl="0" algn="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indent="-317500" lvl="1" marL="914400" rtl="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rtl="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rtl="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rtl="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rtl="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rtl="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rtl="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rtl="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ext 2">
  <p:cSld name="CUSTOM_3">
    <p:bg>
      <p:bgPr>
        <a:solidFill>
          <a:schemeClr val="accent3"/>
        </a:solidFill>
      </p:bgPr>
    </p:bg>
    <p:spTree>
      <p:nvGrpSpPr>
        <p:cNvPr id="279" name="Shape 2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0" name="Google Shape;280;p22"/>
          <p:cNvSpPr/>
          <p:nvPr/>
        </p:nvSpPr>
        <p:spPr>
          <a:xfrm rot="247257">
            <a:off x="144112" y="60963"/>
            <a:ext cx="9081803" cy="4337028"/>
          </a:xfrm>
          <a:custGeom>
            <a:rect b="b" l="l" r="r" t="t"/>
            <a:pathLst>
              <a:path extrusionOk="0" h="20335" w="63133">
                <a:moveTo>
                  <a:pt x="59669" y="869"/>
                </a:moveTo>
                <a:cubicBezTo>
                  <a:pt x="59698" y="869"/>
                  <a:pt x="59728" y="890"/>
                  <a:pt x="59728" y="912"/>
                </a:cubicBezTo>
                <a:cubicBezTo>
                  <a:pt x="59758" y="942"/>
                  <a:pt x="59728" y="942"/>
                  <a:pt x="59667" y="942"/>
                </a:cubicBezTo>
                <a:cubicBezTo>
                  <a:pt x="59546" y="912"/>
                  <a:pt x="59546" y="881"/>
                  <a:pt x="59637" y="881"/>
                </a:cubicBezTo>
                <a:cubicBezTo>
                  <a:pt x="59646" y="873"/>
                  <a:pt x="59657" y="869"/>
                  <a:pt x="59669" y="869"/>
                </a:cubicBezTo>
                <a:close/>
                <a:moveTo>
                  <a:pt x="60046" y="960"/>
                </a:moveTo>
                <a:cubicBezTo>
                  <a:pt x="60060" y="960"/>
                  <a:pt x="60075" y="964"/>
                  <a:pt x="60093" y="973"/>
                </a:cubicBezTo>
                <a:cubicBezTo>
                  <a:pt x="60123" y="1003"/>
                  <a:pt x="60123" y="1033"/>
                  <a:pt x="60093" y="1064"/>
                </a:cubicBezTo>
                <a:cubicBezTo>
                  <a:pt x="60071" y="1085"/>
                  <a:pt x="60035" y="1107"/>
                  <a:pt x="60004" y="1107"/>
                </a:cubicBezTo>
                <a:cubicBezTo>
                  <a:pt x="59992" y="1107"/>
                  <a:pt x="59980" y="1103"/>
                  <a:pt x="59971" y="1094"/>
                </a:cubicBezTo>
                <a:cubicBezTo>
                  <a:pt x="59941" y="1094"/>
                  <a:pt x="59941" y="1033"/>
                  <a:pt x="59971" y="1003"/>
                </a:cubicBezTo>
                <a:cubicBezTo>
                  <a:pt x="59993" y="982"/>
                  <a:pt x="60014" y="960"/>
                  <a:pt x="60046" y="960"/>
                </a:cubicBezTo>
                <a:close/>
                <a:moveTo>
                  <a:pt x="52249" y="1294"/>
                </a:moveTo>
                <a:cubicBezTo>
                  <a:pt x="52268" y="1294"/>
                  <a:pt x="52281" y="1307"/>
                  <a:pt x="52281" y="1307"/>
                </a:cubicBezTo>
                <a:cubicBezTo>
                  <a:pt x="52281" y="1337"/>
                  <a:pt x="52220" y="1368"/>
                  <a:pt x="52190" y="1398"/>
                </a:cubicBezTo>
                <a:cubicBezTo>
                  <a:pt x="52159" y="1398"/>
                  <a:pt x="52129" y="1398"/>
                  <a:pt x="52129" y="1368"/>
                </a:cubicBezTo>
                <a:cubicBezTo>
                  <a:pt x="52129" y="1337"/>
                  <a:pt x="52159" y="1307"/>
                  <a:pt x="52220" y="1307"/>
                </a:cubicBezTo>
                <a:cubicBezTo>
                  <a:pt x="52230" y="1297"/>
                  <a:pt x="52240" y="1294"/>
                  <a:pt x="52249" y="1294"/>
                </a:cubicBezTo>
                <a:close/>
                <a:moveTo>
                  <a:pt x="41449" y="2346"/>
                </a:moveTo>
                <a:cubicBezTo>
                  <a:pt x="41470" y="2346"/>
                  <a:pt x="41495" y="2354"/>
                  <a:pt x="41521" y="2371"/>
                </a:cubicBezTo>
                <a:cubicBezTo>
                  <a:pt x="41551" y="2401"/>
                  <a:pt x="41551" y="2462"/>
                  <a:pt x="41521" y="2492"/>
                </a:cubicBezTo>
                <a:cubicBezTo>
                  <a:pt x="41508" y="2505"/>
                  <a:pt x="41496" y="2512"/>
                  <a:pt x="41483" y="2512"/>
                </a:cubicBezTo>
                <a:cubicBezTo>
                  <a:pt x="41465" y="2512"/>
                  <a:pt x="41448" y="2498"/>
                  <a:pt x="41430" y="2462"/>
                </a:cubicBezTo>
                <a:cubicBezTo>
                  <a:pt x="41364" y="2396"/>
                  <a:pt x="41393" y="2346"/>
                  <a:pt x="41449" y="2346"/>
                </a:cubicBezTo>
                <a:close/>
                <a:moveTo>
                  <a:pt x="39275" y="2875"/>
                </a:moveTo>
                <a:cubicBezTo>
                  <a:pt x="39284" y="2875"/>
                  <a:pt x="39293" y="2879"/>
                  <a:pt x="39302" y="2888"/>
                </a:cubicBezTo>
                <a:lnTo>
                  <a:pt x="39363" y="2888"/>
                </a:lnTo>
                <a:cubicBezTo>
                  <a:pt x="39363" y="2918"/>
                  <a:pt x="39332" y="2918"/>
                  <a:pt x="39302" y="2948"/>
                </a:cubicBezTo>
                <a:cubicBezTo>
                  <a:pt x="39241" y="2948"/>
                  <a:pt x="39211" y="2948"/>
                  <a:pt x="39211" y="2918"/>
                </a:cubicBezTo>
                <a:cubicBezTo>
                  <a:pt x="39232" y="2896"/>
                  <a:pt x="39254" y="2875"/>
                  <a:pt x="39275" y="2875"/>
                </a:cubicBezTo>
                <a:close/>
                <a:moveTo>
                  <a:pt x="36111" y="3587"/>
                </a:moveTo>
                <a:cubicBezTo>
                  <a:pt x="36293" y="3587"/>
                  <a:pt x="36506" y="3617"/>
                  <a:pt x="36658" y="3647"/>
                </a:cubicBezTo>
                <a:cubicBezTo>
                  <a:pt x="36870" y="3678"/>
                  <a:pt x="36718" y="3739"/>
                  <a:pt x="36414" y="3739"/>
                </a:cubicBezTo>
                <a:cubicBezTo>
                  <a:pt x="36364" y="3729"/>
                  <a:pt x="36310" y="3725"/>
                  <a:pt x="36257" y="3725"/>
                </a:cubicBezTo>
                <a:cubicBezTo>
                  <a:pt x="36151" y="3725"/>
                  <a:pt x="36050" y="3739"/>
                  <a:pt x="35989" y="3739"/>
                </a:cubicBezTo>
                <a:cubicBezTo>
                  <a:pt x="35928" y="3739"/>
                  <a:pt x="35867" y="3708"/>
                  <a:pt x="35867" y="3647"/>
                </a:cubicBezTo>
                <a:cubicBezTo>
                  <a:pt x="35898" y="3617"/>
                  <a:pt x="35898" y="3587"/>
                  <a:pt x="35959" y="3587"/>
                </a:cubicBezTo>
                <a:close/>
                <a:moveTo>
                  <a:pt x="8025" y="7994"/>
                </a:moveTo>
                <a:cubicBezTo>
                  <a:pt x="8055" y="7994"/>
                  <a:pt x="8116" y="7994"/>
                  <a:pt x="8177" y="8024"/>
                </a:cubicBezTo>
                <a:cubicBezTo>
                  <a:pt x="8197" y="8024"/>
                  <a:pt x="8204" y="8038"/>
                  <a:pt x="8179" y="8038"/>
                </a:cubicBezTo>
                <a:cubicBezTo>
                  <a:pt x="8167" y="8038"/>
                  <a:pt x="8146" y="8035"/>
                  <a:pt x="8116" y="8024"/>
                </a:cubicBezTo>
                <a:cubicBezTo>
                  <a:pt x="8055" y="8024"/>
                  <a:pt x="7994" y="7994"/>
                  <a:pt x="8025" y="7994"/>
                </a:cubicBezTo>
                <a:close/>
                <a:moveTo>
                  <a:pt x="6110" y="9939"/>
                </a:moveTo>
                <a:cubicBezTo>
                  <a:pt x="6171" y="9939"/>
                  <a:pt x="6201" y="9939"/>
                  <a:pt x="6232" y="9970"/>
                </a:cubicBezTo>
                <a:cubicBezTo>
                  <a:pt x="6232" y="10000"/>
                  <a:pt x="6201" y="10000"/>
                  <a:pt x="6171" y="10000"/>
                </a:cubicBezTo>
                <a:cubicBezTo>
                  <a:pt x="6019" y="10000"/>
                  <a:pt x="6019" y="9970"/>
                  <a:pt x="6110" y="9939"/>
                </a:cubicBezTo>
                <a:close/>
                <a:moveTo>
                  <a:pt x="6779" y="10547"/>
                </a:moveTo>
                <a:cubicBezTo>
                  <a:pt x="6839" y="10547"/>
                  <a:pt x="6839" y="10578"/>
                  <a:pt x="6839" y="10608"/>
                </a:cubicBezTo>
                <a:cubicBezTo>
                  <a:pt x="6839" y="10608"/>
                  <a:pt x="6809" y="10638"/>
                  <a:pt x="6718" y="10638"/>
                </a:cubicBezTo>
                <a:cubicBezTo>
                  <a:pt x="6657" y="10608"/>
                  <a:pt x="6627" y="10608"/>
                  <a:pt x="6657" y="10578"/>
                </a:cubicBezTo>
                <a:cubicBezTo>
                  <a:pt x="6687" y="10547"/>
                  <a:pt x="6748" y="10547"/>
                  <a:pt x="6779" y="10547"/>
                </a:cubicBezTo>
                <a:close/>
                <a:moveTo>
                  <a:pt x="760" y="13587"/>
                </a:moveTo>
                <a:cubicBezTo>
                  <a:pt x="791" y="13587"/>
                  <a:pt x="851" y="13617"/>
                  <a:pt x="882" y="13678"/>
                </a:cubicBezTo>
                <a:cubicBezTo>
                  <a:pt x="899" y="13711"/>
                  <a:pt x="897" y="13736"/>
                  <a:pt x="877" y="13736"/>
                </a:cubicBezTo>
                <a:cubicBezTo>
                  <a:pt x="861" y="13736"/>
                  <a:pt x="832" y="13719"/>
                  <a:pt x="791" y="13678"/>
                </a:cubicBezTo>
                <a:cubicBezTo>
                  <a:pt x="669" y="13587"/>
                  <a:pt x="669" y="13587"/>
                  <a:pt x="760" y="13587"/>
                </a:cubicBezTo>
                <a:close/>
                <a:moveTo>
                  <a:pt x="57418" y="0"/>
                </a:moveTo>
                <a:cubicBezTo>
                  <a:pt x="57418" y="0"/>
                  <a:pt x="57387" y="30"/>
                  <a:pt x="57387" y="91"/>
                </a:cubicBezTo>
                <a:cubicBezTo>
                  <a:pt x="57387" y="152"/>
                  <a:pt x="57327" y="182"/>
                  <a:pt x="57266" y="182"/>
                </a:cubicBezTo>
                <a:cubicBezTo>
                  <a:pt x="57205" y="182"/>
                  <a:pt x="57144" y="182"/>
                  <a:pt x="57144" y="213"/>
                </a:cubicBezTo>
                <a:cubicBezTo>
                  <a:pt x="57144" y="243"/>
                  <a:pt x="57114" y="243"/>
                  <a:pt x="57053" y="243"/>
                </a:cubicBezTo>
                <a:cubicBezTo>
                  <a:pt x="57023" y="243"/>
                  <a:pt x="56992" y="213"/>
                  <a:pt x="56992" y="152"/>
                </a:cubicBezTo>
                <a:cubicBezTo>
                  <a:pt x="57008" y="106"/>
                  <a:pt x="57015" y="84"/>
                  <a:pt x="57008" y="84"/>
                </a:cubicBezTo>
                <a:lnTo>
                  <a:pt x="57008" y="84"/>
                </a:lnTo>
                <a:cubicBezTo>
                  <a:pt x="57000" y="84"/>
                  <a:pt x="56977" y="106"/>
                  <a:pt x="56932" y="152"/>
                </a:cubicBezTo>
                <a:cubicBezTo>
                  <a:pt x="56889" y="173"/>
                  <a:pt x="56815" y="195"/>
                  <a:pt x="56711" y="195"/>
                </a:cubicBezTo>
                <a:cubicBezTo>
                  <a:pt x="56668" y="195"/>
                  <a:pt x="56620" y="191"/>
                  <a:pt x="56567" y="182"/>
                </a:cubicBezTo>
                <a:cubicBezTo>
                  <a:pt x="56479" y="170"/>
                  <a:pt x="56411" y="162"/>
                  <a:pt x="56361" y="162"/>
                </a:cubicBezTo>
                <a:cubicBezTo>
                  <a:pt x="56289" y="162"/>
                  <a:pt x="56250" y="177"/>
                  <a:pt x="56232" y="213"/>
                </a:cubicBezTo>
                <a:cubicBezTo>
                  <a:pt x="56218" y="255"/>
                  <a:pt x="56139" y="278"/>
                  <a:pt x="56042" y="278"/>
                </a:cubicBezTo>
                <a:cubicBezTo>
                  <a:pt x="55931" y="278"/>
                  <a:pt x="55797" y="248"/>
                  <a:pt x="55716" y="182"/>
                </a:cubicBezTo>
                <a:cubicBezTo>
                  <a:pt x="55618" y="117"/>
                  <a:pt x="55546" y="87"/>
                  <a:pt x="55506" y="87"/>
                </a:cubicBezTo>
                <a:cubicBezTo>
                  <a:pt x="55471" y="87"/>
                  <a:pt x="55458" y="110"/>
                  <a:pt x="55473" y="152"/>
                </a:cubicBezTo>
                <a:cubicBezTo>
                  <a:pt x="55503" y="213"/>
                  <a:pt x="55473" y="213"/>
                  <a:pt x="55442" y="213"/>
                </a:cubicBezTo>
                <a:cubicBezTo>
                  <a:pt x="55430" y="200"/>
                  <a:pt x="55417" y="193"/>
                  <a:pt x="55404" y="193"/>
                </a:cubicBezTo>
                <a:cubicBezTo>
                  <a:pt x="55387" y="193"/>
                  <a:pt x="55369" y="208"/>
                  <a:pt x="55351" y="243"/>
                </a:cubicBezTo>
                <a:cubicBezTo>
                  <a:pt x="55351" y="289"/>
                  <a:pt x="55351" y="312"/>
                  <a:pt x="55321" y="312"/>
                </a:cubicBezTo>
                <a:cubicBezTo>
                  <a:pt x="55290" y="312"/>
                  <a:pt x="55229" y="289"/>
                  <a:pt x="55108" y="243"/>
                </a:cubicBezTo>
                <a:cubicBezTo>
                  <a:pt x="55037" y="208"/>
                  <a:pt x="54986" y="193"/>
                  <a:pt x="54951" y="193"/>
                </a:cubicBezTo>
                <a:cubicBezTo>
                  <a:pt x="54925" y="193"/>
                  <a:pt x="54908" y="200"/>
                  <a:pt x="54895" y="213"/>
                </a:cubicBezTo>
                <a:cubicBezTo>
                  <a:pt x="54875" y="213"/>
                  <a:pt x="54828" y="226"/>
                  <a:pt x="54780" y="226"/>
                </a:cubicBezTo>
                <a:cubicBezTo>
                  <a:pt x="54757" y="226"/>
                  <a:pt x="54733" y="223"/>
                  <a:pt x="54713" y="213"/>
                </a:cubicBezTo>
                <a:cubicBezTo>
                  <a:pt x="54621" y="213"/>
                  <a:pt x="54561" y="243"/>
                  <a:pt x="54561" y="274"/>
                </a:cubicBezTo>
                <a:cubicBezTo>
                  <a:pt x="54530" y="334"/>
                  <a:pt x="54470" y="334"/>
                  <a:pt x="54348" y="334"/>
                </a:cubicBezTo>
                <a:cubicBezTo>
                  <a:pt x="54135" y="289"/>
                  <a:pt x="53983" y="266"/>
                  <a:pt x="53884" y="266"/>
                </a:cubicBezTo>
                <a:cubicBezTo>
                  <a:pt x="53786" y="266"/>
                  <a:pt x="53740" y="289"/>
                  <a:pt x="53740" y="334"/>
                </a:cubicBezTo>
                <a:cubicBezTo>
                  <a:pt x="53719" y="356"/>
                  <a:pt x="53697" y="377"/>
                  <a:pt x="53643" y="377"/>
                </a:cubicBezTo>
                <a:cubicBezTo>
                  <a:pt x="53621" y="377"/>
                  <a:pt x="53593" y="374"/>
                  <a:pt x="53558" y="365"/>
                </a:cubicBezTo>
                <a:cubicBezTo>
                  <a:pt x="53532" y="352"/>
                  <a:pt x="53497" y="345"/>
                  <a:pt x="53457" y="345"/>
                </a:cubicBezTo>
                <a:cubicBezTo>
                  <a:pt x="53401" y="345"/>
                  <a:pt x="53337" y="360"/>
                  <a:pt x="53284" y="395"/>
                </a:cubicBezTo>
                <a:cubicBezTo>
                  <a:pt x="53238" y="410"/>
                  <a:pt x="53200" y="418"/>
                  <a:pt x="53174" y="418"/>
                </a:cubicBezTo>
                <a:cubicBezTo>
                  <a:pt x="53147" y="418"/>
                  <a:pt x="53132" y="410"/>
                  <a:pt x="53132" y="395"/>
                </a:cubicBezTo>
                <a:cubicBezTo>
                  <a:pt x="53132" y="387"/>
                  <a:pt x="53130" y="383"/>
                  <a:pt x="53126" y="383"/>
                </a:cubicBezTo>
                <a:cubicBezTo>
                  <a:pt x="53114" y="383"/>
                  <a:pt x="53085" y="411"/>
                  <a:pt x="53041" y="456"/>
                </a:cubicBezTo>
                <a:cubicBezTo>
                  <a:pt x="52980" y="517"/>
                  <a:pt x="52859" y="547"/>
                  <a:pt x="52767" y="547"/>
                </a:cubicBezTo>
                <a:cubicBezTo>
                  <a:pt x="52676" y="547"/>
                  <a:pt x="52585" y="578"/>
                  <a:pt x="52585" y="608"/>
                </a:cubicBezTo>
                <a:cubicBezTo>
                  <a:pt x="52585" y="629"/>
                  <a:pt x="52570" y="651"/>
                  <a:pt x="52539" y="651"/>
                </a:cubicBezTo>
                <a:cubicBezTo>
                  <a:pt x="52527" y="651"/>
                  <a:pt x="52512" y="647"/>
                  <a:pt x="52494" y="638"/>
                </a:cubicBezTo>
                <a:cubicBezTo>
                  <a:pt x="52463" y="608"/>
                  <a:pt x="52463" y="578"/>
                  <a:pt x="52494" y="578"/>
                </a:cubicBezTo>
                <a:cubicBezTo>
                  <a:pt x="52524" y="547"/>
                  <a:pt x="52494" y="517"/>
                  <a:pt x="52463" y="517"/>
                </a:cubicBezTo>
                <a:cubicBezTo>
                  <a:pt x="52403" y="517"/>
                  <a:pt x="52342" y="517"/>
                  <a:pt x="52311" y="578"/>
                </a:cubicBezTo>
                <a:cubicBezTo>
                  <a:pt x="52296" y="593"/>
                  <a:pt x="52273" y="600"/>
                  <a:pt x="52235" y="600"/>
                </a:cubicBezTo>
                <a:cubicBezTo>
                  <a:pt x="52197" y="600"/>
                  <a:pt x="52144" y="593"/>
                  <a:pt x="52068" y="578"/>
                </a:cubicBezTo>
                <a:cubicBezTo>
                  <a:pt x="51992" y="562"/>
                  <a:pt x="51939" y="555"/>
                  <a:pt x="51905" y="555"/>
                </a:cubicBezTo>
                <a:cubicBezTo>
                  <a:pt x="51871" y="555"/>
                  <a:pt x="51855" y="562"/>
                  <a:pt x="51855" y="578"/>
                </a:cubicBezTo>
                <a:cubicBezTo>
                  <a:pt x="51836" y="636"/>
                  <a:pt x="51753" y="670"/>
                  <a:pt x="51680" y="670"/>
                </a:cubicBezTo>
                <a:cubicBezTo>
                  <a:pt x="51640" y="670"/>
                  <a:pt x="51603" y="660"/>
                  <a:pt x="51582" y="638"/>
                </a:cubicBezTo>
                <a:cubicBezTo>
                  <a:pt x="51552" y="608"/>
                  <a:pt x="51582" y="547"/>
                  <a:pt x="51673" y="517"/>
                </a:cubicBezTo>
                <a:cubicBezTo>
                  <a:pt x="51795" y="486"/>
                  <a:pt x="51795" y="486"/>
                  <a:pt x="51673" y="456"/>
                </a:cubicBezTo>
                <a:cubicBezTo>
                  <a:pt x="51582" y="456"/>
                  <a:pt x="51491" y="456"/>
                  <a:pt x="51460" y="486"/>
                </a:cubicBezTo>
                <a:cubicBezTo>
                  <a:pt x="51440" y="486"/>
                  <a:pt x="51406" y="500"/>
                  <a:pt x="51368" y="500"/>
                </a:cubicBezTo>
                <a:cubicBezTo>
                  <a:pt x="51349" y="500"/>
                  <a:pt x="51329" y="496"/>
                  <a:pt x="51308" y="486"/>
                </a:cubicBezTo>
                <a:cubicBezTo>
                  <a:pt x="51291" y="477"/>
                  <a:pt x="51273" y="474"/>
                  <a:pt x="51256" y="474"/>
                </a:cubicBezTo>
                <a:cubicBezTo>
                  <a:pt x="51215" y="474"/>
                  <a:pt x="51178" y="495"/>
                  <a:pt x="51156" y="517"/>
                </a:cubicBezTo>
                <a:cubicBezTo>
                  <a:pt x="51156" y="538"/>
                  <a:pt x="51111" y="560"/>
                  <a:pt x="51052" y="560"/>
                </a:cubicBezTo>
                <a:cubicBezTo>
                  <a:pt x="51027" y="560"/>
                  <a:pt x="51001" y="556"/>
                  <a:pt x="50974" y="547"/>
                </a:cubicBezTo>
                <a:cubicBezTo>
                  <a:pt x="50913" y="547"/>
                  <a:pt x="50792" y="578"/>
                  <a:pt x="50731" y="608"/>
                </a:cubicBezTo>
                <a:cubicBezTo>
                  <a:pt x="50688" y="629"/>
                  <a:pt x="50630" y="651"/>
                  <a:pt x="50578" y="651"/>
                </a:cubicBezTo>
                <a:cubicBezTo>
                  <a:pt x="50556" y="651"/>
                  <a:pt x="50536" y="647"/>
                  <a:pt x="50518" y="638"/>
                </a:cubicBezTo>
                <a:cubicBezTo>
                  <a:pt x="50457" y="638"/>
                  <a:pt x="50336" y="669"/>
                  <a:pt x="50214" y="699"/>
                </a:cubicBezTo>
                <a:cubicBezTo>
                  <a:pt x="50123" y="760"/>
                  <a:pt x="50032" y="760"/>
                  <a:pt x="49971" y="760"/>
                </a:cubicBezTo>
                <a:cubicBezTo>
                  <a:pt x="49956" y="745"/>
                  <a:pt x="49941" y="737"/>
                  <a:pt x="49929" y="737"/>
                </a:cubicBezTo>
                <a:cubicBezTo>
                  <a:pt x="49918" y="737"/>
                  <a:pt x="49910" y="745"/>
                  <a:pt x="49910" y="760"/>
                </a:cubicBezTo>
                <a:cubicBezTo>
                  <a:pt x="49910" y="775"/>
                  <a:pt x="49895" y="783"/>
                  <a:pt x="49868" y="783"/>
                </a:cubicBezTo>
                <a:cubicBezTo>
                  <a:pt x="49842" y="783"/>
                  <a:pt x="49804" y="775"/>
                  <a:pt x="49758" y="760"/>
                </a:cubicBezTo>
                <a:cubicBezTo>
                  <a:pt x="49742" y="752"/>
                  <a:pt x="49719" y="748"/>
                  <a:pt x="49691" y="748"/>
                </a:cubicBezTo>
                <a:cubicBezTo>
                  <a:pt x="49616" y="748"/>
                  <a:pt x="49505" y="776"/>
                  <a:pt x="49393" y="821"/>
                </a:cubicBezTo>
                <a:cubicBezTo>
                  <a:pt x="49241" y="881"/>
                  <a:pt x="49089" y="912"/>
                  <a:pt x="49029" y="912"/>
                </a:cubicBezTo>
                <a:cubicBezTo>
                  <a:pt x="49011" y="903"/>
                  <a:pt x="48993" y="899"/>
                  <a:pt x="48976" y="899"/>
                </a:cubicBezTo>
                <a:cubicBezTo>
                  <a:pt x="48935" y="899"/>
                  <a:pt x="48898" y="921"/>
                  <a:pt x="48877" y="942"/>
                </a:cubicBezTo>
                <a:cubicBezTo>
                  <a:pt x="48846" y="1003"/>
                  <a:pt x="48269" y="1064"/>
                  <a:pt x="47965" y="1064"/>
                </a:cubicBezTo>
                <a:cubicBezTo>
                  <a:pt x="47904" y="1064"/>
                  <a:pt x="47813" y="1094"/>
                  <a:pt x="47782" y="1125"/>
                </a:cubicBezTo>
                <a:cubicBezTo>
                  <a:pt x="47770" y="1137"/>
                  <a:pt x="47757" y="1145"/>
                  <a:pt x="47745" y="1145"/>
                </a:cubicBezTo>
                <a:cubicBezTo>
                  <a:pt x="47727" y="1145"/>
                  <a:pt x="47709" y="1130"/>
                  <a:pt x="47691" y="1094"/>
                </a:cubicBezTo>
                <a:cubicBezTo>
                  <a:pt x="47679" y="1082"/>
                  <a:pt x="47661" y="1074"/>
                  <a:pt x="47638" y="1074"/>
                </a:cubicBezTo>
                <a:cubicBezTo>
                  <a:pt x="47605" y="1074"/>
                  <a:pt x="47562" y="1089"/>
                  <a:pt x="47509" y="1125"/>
                </a:cubicBezTo>
                <a:cubicBezTo>
                  <a:pt x="47418" y="1155"/>
                  <a:pt x="47266" y="1185"/>
                  <a:pt x="47205" y="1185"/>
                </a:cubicBezTo>
                <a:cubicBezTo>
                  <a:pt x="47114" y="1185"/>
                  <a:pt x="47023" y="1185"/>
                  <a:pt x="46992" y="1246"/>
                </a:cubicBezTo>
                <a:cubicBezTo>
                  <a:pt x="46971" y="1268"/>
                  <a:pt x="46904" y="1289"/>
                  <a:pt x="46823" y="1289"/>
                </a:cubicBezTo>
                <a:cubicBezTo>
                  <a:pt x="46790" y="1289"/>
                  <a:pt x="46754" y="1286"/>
                  <a:pt x="46719" y="1277"/>
                </a:cubicBezTo>
                <a:cubicBezTo>
                  <a:pt x="46597" y="1277"/>
                  <a:pt x="46475" y="1307"/>
                  <a:pt x="46415" y="1337"/>
                </a:cubicBezTo>
                <a:cubicBezTo>
                  <a:pt x="46361" y="1373"/>
                  <a:pt x="46308" y="1388"/>
                  <a:pt x="46248" y="1388"/>
                </a:cubicBezTo>
                <a:cubicBezTo>
                  <a:pt x="46206" y="1388"/>
                  <a:pt x="46161" y="1380"/>
                  <a:pt x="46111" y="1368"/>
                </a:cubicBezTo>
                <a:cubicBezTo>
                  <a:pt x="46060" y="1355"/>
                  <a:pt x="46020" y="1348"/>
                  <a:pt x="45987" y="1348"/>
                </a:cubicBezTo>
                <a:cubicBezTo>
                  <a:pt x="45939" y="1348"/>
                  <a:pt x="45903" y="1363"/>
                  <a:pt x="45868" y="1398"/>
                </a:cubicBezTo>
                <a:cubicBezTo>
                  <a:pt x="45845" y="1443"/>
                  <a:pt x="45790" y="1471"/>
                  <a:pt x="45715" y="1471"/>
                </a:cubicBezTo>
                <a:cubicBezTo>
                  <a:pt x="45687" y="1471"/>
                  <a:pt x="45657" y="1467"/>
                  <a:pt x="45624" y="1459"/>
                </a:cubicBezTo>
                <a:cubicBezTo>
                  <a:pt x="45503" y="1459"/>
                  <a:pt x="45351" y="1459"/>
                  <a:pt x="45290" y="1489"/>
                </a:cubicBezTo>
                <a:cubicBezTo>
                  <a:pt x="45247" y="1511"/>
                  <a:pt x="45189" y="1532"/>
                  <a:pt x="45148" y="1532"/>
                </a:cubicBezTo>
                <a:cubicBezTo>
                  <a:pt x="45131" y="1532"/>
                  <a:pt x="45117" y="1529"/>
                  <a:pt x="45108" y="1520"/>
                </a:cubicBezTo>
                <a:cubicBezTo>
                  <a:pt x="45077" y="1505"/>
                  <a:pt x="45054" y="1497"/>
                  <a:pt x="45035" y="1497"/>
                </a:cubicBezTo>
                <a:cubicBezTo>
                  <a:pt x="45016" y="1497"/>
                  <a:pt x="45001" y="1505"/>
                  <a:pt x="44986" y="1520"/>
                </a:cubicBezTo>
                <a:cubicBezTo>
                  <a:pt x="44956" y="1550"/>
                  <a:pt x="44864" y="1550"/>
                  <a:pt x="44773" y="1550"/>
                </a:cubicBezTo>
                <a:cubicBezTo>
                  <a:pt x="44757" y="1542"/>
                  <a:pt x="44741" y="1538"/>
                  <a:pt x="44725" y="1538"/>
                </a:cubicBezTo>
                <a:cubicBezTo>
                  <a:pt x="44682" y="1538"/>
                  <a:pt x="44644" y="1566"/>
                  <a:pt x="44621" y="1611"/>
                </a:cubicBezTo>
                <a:cubicBezTo>
                  <a:pt x="44621" y="1641"/>
                  <a:pt x="44500" y="1733"/>
                  <a:pt x="44378" y="1793"/>
                </a:cubicBezTo>
                <a:cubicBezTo>
                  <a:pt x="44241" y="1852"/>
                  <a:pt x="44116" y="1886"/>
                  <a:pt x="43979" y="1886"/>
                </a:cubicBezTo>
                <a:cubicBezTo>
                  <a:pt x="43904" y="1886"/>
                  <a:pt x="43826" y="1876"/>
                  <a:pt x="43740" y="1854"/>
                </a:cubicBezTo>
                <a:cubicBezTo>
                  <a:pt x="43679" y="1854"/>
                  <a:pt x="43557" y="1885"/>
                  <a:pt x="43466" y="1915"/>
                </a:cubicBezTo>
                <a:cubicBezTo>
                  <a:pt x="43375" y="1976"/>
                  <a:pt x="43253" y="2006"/>
                  <a:pt x="43193" y="2006"/>
                </a:cubicBezTo>
                <a:cubicBezTo>
                  <a:pt x="43132" y="2006"/>
                  <a:pt x="43010" y="2037"/>
                  <a:pt x="42919" y="2097"/>
                </a:cubicBezTo>
                <a:cubicBezTo>
                  <a:pt x="42828" y="2128"/>
                  <a:pt x="42676" y="2158"/>
                  <a:pt x="42554" y="2158"/>
                </a:cubicBezTo>
                <a:cubicBezTo>
                  <a:pt x="42129" y="2158"/>
                  <a:pt x="41795" y="2188"/>
                  <a:pt x="41764" y="2249"/>
                </a:cubicBezTo>
                <a:cubicBezTo>
                  <a:pt x="41743" y="2271"/>
                  <a:pt x="41691" y="2292"/>
                  <a:pt x="41630" y="2292"/>
                </a:cubicBezTo>
                <a:cubicBezTo>
                  <a:pt x="41605" y="2292"/>
                  <a:pt x="41578" y="2289"/>
                  <a:pt x="41551" y="2280"/>
                </a:cubicBezTo>
                <a:cubicBezTo>
                  <a:pt x="41460" y="2280"/>
                  <a:pt x="41339" y="2280"/>
                  <a:pt x="41278" y="2310"/>
                </a:cubicBezTo>
                <a:cubicBezTo>
                  <a:pt x="41115" y="2392"/>
                  <a:pt x="40734" y="2497"/>
                  <a:pt x="40568" y="2497"/>
                </a:cubicBezTo>
                <a:cubicBezTo>
                  <a:pt x="40548" y="2497"/>
                  <a:pt x="40531" y="2496"/>
                  <a:pt x="40518" y="2492"/>
                </a:cubicBezTo>
                <a:cubicBezTo>
                  <a:pt x="40457" y="2492"/>
                  <a:pt x="40396" y="2492"/>
                  <a:pt x="40366" y="2523"/>
                </a:cubicBezTo>
                <a:cubicBezTo>
                  <a:pt x="40366" y="2584"/>
                  <a:pt x="40001" y="2736"/>
                  <a:pt x="39880" y="2736"/>
                </a:cubicBezTo>
                <a:lnTo>
                  <a:pt x="39667" y="2736"/>
                </a:lnTo>
                <a:cubicBezTo>
                  <a:pt x="39647" y="2746"/>
                  <a:pt x="39623" y="2749"/>
                  <a:pt x="39599" y="2749"/>
                </a:cubicBezTo>
                <a:cubicBezTo>
                  <a:pt x="39552" y="2749"/>
                  <a:pt x="39505" y="2736"/>
                  <a:pt x="39484" y="2736"/>
                </a:cubicBezTo>
                <a:cubicBezTo>
                  <a:pt x="39472" y="2723"/>
                  <a:pt x="39454" y="2716"/>
                  <a:pt x="39431" y="2716"/>
                </a:cubicBezTo>
                <a:cubicBezTo>
                  <a:pt x="39398" y="2716"/>
                  <a:pt x="39355" y="2730"/>
                  <a:pt x="39302" y="2766"/>
                </a:cubicBezTo>
                <a:cubicBezTo>
                  <a:pt x="39241" y="2796"/>
                  <a:pt x="39120" y="2796"/>
                  <a:pt x="39089" y="2796"/>
                </a:cubicBezTo>
                <a:cubicBezTo>
                  <a:pt x="38877" y="2796"/>
                  <a:pt x="38573" y="2857"/>
                  <a:pt x="38542" y="2918"/>
                </a:cubicBezTo>
                <a:cubicBezTo>
                  <a:pt x="38542" y="2918"/>
                  <a:pt x="38451" y="2948"/>
                  <a:pt x="38329" y="2948"/>
                </a:cubicBezTo>
                <a:cubicBezTo>
                  <a:pt x="38177" y="2948"/>
                  <a:pt x="38086" y="2979"/>
                  <a:pt x="38086" y="3040"/>
                </a:cubicBezTo>
                <a:cubicBezTo>
                  <a:pt x="38086" y="3061"/>
                  <a:pt x="38071" y="3083"/>
                  <a:pt x="38062" y="3083"/>
                </a:cubicBezTo>
                <a:cubicBezTo>
                  <a:pt x="38058" y="3083"/>
                  <a:pt x="38056" y="3079"/>
                  <a:pt x="38056" y="3070"/>
                </a:cubicBezTo>
                <a:cubicBezTo>
                  <a:pt x="38035" y="3038"/>
                  <a:pt x="37973" y="3025"/>
                  <a:pt x="37897" y="3025"/>
                </a:cubicBezTo>
                <a:cubicBezTo>
                  <a:pt x="37756" y="3025"/>
                  <a:pt x="37568" y="3071"/>
                  <a:pt x="37509" y="3131"/>
                </a:cubicBezTo>
                <a:cubicBezTo>
                  <a:pt x="37478" y="3192"/>
                  <a:pt x="37418" y="3192"/>
                  <a:pt x="37387" y="3192"/>
                </a:cubicBezTo>
                <a:cubicBezTo>
                  <a:pt x="37365" y="3186"/>
                  <a:pt x="37334" y="3183"/>
                  <a:pt x="37299" y="3183"/>
                </a:cubicBezTo>
                <a:cubicBezTo>
                  <a:pt x="37143" y="3183"/>
                  <a:pt x="36895" y="3233"/>
                  <a:pt x="36870" y="3283"/>
                </a:cubicBezTo>
                <a:cubicBezTo>
                  <a:pt x="36870" y="3283"/>
                  <a:pt x="36718" y="3313"/>
                  <a:pt x="36536" y="3313"/>
                </a:cubicBezTo>
                <a:cubicBezTo>
                  <a:pt x="36495" y="3305"/>
                  <a:pt x="36446" y="3301"/>
                  <a:pt x="36392" y="3301"/>
                </a:cubicBezTo>
                <a:cubicBezTo>
                  <a:pt x="36246" y="3301"/>
                  <a:pt x="36070" y="3329"/>
                  <a:pt x="35959" y="3374"/>
                </a:cubicBezTo>
                <a:cubicBezTo>
                  <a:pt x="35776" y="3404"/>
                  <a:pt x="35624" y="3435"/>
                  <a:pt x="35563" y="3435"/>
                </a:cubicBezTo>
                <a:cubicBezTo>
                  <a:pt x="35503" y="3435"/>
                  <a:pt x="35442" y="3435"/>
                  <a:pt x="35442" y="3465"/>
                </a:cubicBezTo>
                <a:cubicBezTo>
                  <a:pt x="35442" y="3496"/>
                  <a:pt x="35351" y="3526"/>
                  <a:pt x="35229" y="3526"/>
                </a:cubicBezTo>
                <a:cubicBezTo>
                  <a:pt x="35138" y="3526"/>
                  <a:pt x="34925" y="3587"/>
                  <a:pt x="34773" y="3647"/>
                </a:cubicBezTo>
                <a:cubicBezTo>
                  <a:pt x="34621" y="3708"/>
                  <a:pt x="34408" y="3769"/>
                  <a:pt x="34317" y="3769"/>
                </a:cubicBezTo>
                <a:cubicBezTo>
                  <a:pt x="34293" y="3761"/>
                  <a:pt x="34266" y="3757"/>
                  <a:pt x="34240" y="3757"/>
                </a:cubicBezTo>
                <a:cubicBezTo>
                  <a:pt x="34167" y="3757"/>
                  <a:pt x="34096" y="3785"/>
                  <a:pt x="34074" y="3830"/>
                </a:cubicBezTo>
                <a:cubicBezTo>
                  <a:pt x="34013" y="3860"/>
                  <a:pt x="33922" y="3891"/>
                  <a:pt x="33861" y="3891"/>
                </a:cubicBezTo>
                <a:cubicBezTo>
                  <a:pt x="33740" y="3891"/>
                  <a:pt x="33101" y="4043"/>
                  <a:pt x="33071" y="4103"/>
                </a:cubicBezTo>
                <a:cubicBezTo>
                  <a:pt x="33071" y="4103"/>
                  <a:pt x="33041" y="4103"/>
                  <a:pt x="32980" y="4073"/>
                </a:cubicBezTo>
                <a:lnTo>
                  <a:pt x="32767" y="4073"/>
                </a:lnTo>
                <a:cubicBezTo>
                  <a:pt x="32706" y="4103"/>
                  <a:pt x="32585" y="4134"/>
                  <a:pt x="32493" y="4134"/>
                </a:cubicBezTo>
                <a:cubicBezTo>
                  <a:pt x="32402" y="4134"/>
                  <a:pt x="32220" y="4164"/>
                  <a:pt x="32068" y="4195"/>
                </a:cubicBezTo>
                <a:cubicBezTo>
                  <a:pt x="31961" y="4210"/>
                  <a:pt x="31886" y="4217"/>
                  <a:pt x="31829" y="4217"/>
                </a:cubicBezTo>
                <a:cubicBezTo>
                  <a:pt x="31772" y="4217"/>
                  <a:pt x="31734" y="4210"/>
                  <a:pt x="31703" y="4195"/>
                </a:cubicBezTo>
                <a:cubicBezTo>
                  <a:pt x="31680" y="4171"/>
                  <a:pt x="31657" y="4161"/>
                  <a:pt x="31633" y="4161"/>
                </a:cubicBezTo>
                <a:cubicBezTo>
                  <a:pt x="31596" y="4161"/>
                  <a:pt x="31558" y="4187"/>
                  <a:pt x="31521" y="4225"/>
                </a:cubicBezTo>
                <a:cubicBezTo>
                  <a:pt x="31430" y="4255"/>
                  <a:pt x="31308" y="4286"/>
                  <a:pt x="31095" y="4286"/>
                </a:cubicBezTo>
                <a:cubicBezTo>
                  <a:pt x="31019" y="4271"/>
                  <a:pt x="30943" y="4263"/>
                  <a:pt x="30879" y="4263"/>
                </a:cubicBezTo>
                <a:cubicBezTo>
                  <a:pt x="30814" y="4263"/>
                  <a:pt x="30761" y="4271"/>
                  <a:pt x="30730" y="4286"/>
                </a:cubicBezTo>
                <a:cubicBezTo>
                  <a:pt x="30670" y="4316"/>
                  <a:pt x="30578" y="4347"/>
                  <a:pt x="30518" y="4377"/>
                </a:cubicBezTo>
                <a:cubicBezTo>
                  <a:pt x="30477" y="4377"/>
                  <a:pt x="30410" y="4390"/>
                  <a:pt x="30342" y="4390"/>
                </a:cubicBezTo>
                <a:cubicBezTo>
                  <a:pt x="30308" y="4390"/>
                  <a:pt x="30275" y="4387"/>
                  <a:pt x="30244" y="4377"/>
                </a:cubicBezTo>
                <a:cubicBezTo>
                  <a:pt x="30183" y="4377"/>
                  <a:pt x="29971" y="4407"/>
                  <a:pt x="29788" y="4438"/>
                </a:cubicBezTo>
                <a:cubicBezTo>
                  <a:pt x="29606" y="4499"/>
                  <a:pt x="29302" y="4559"/>
                  <a:pt x="29119" y="4590"/>
                </a:cubicBezTo>
                <a:cubicBezTo>
                  <a:pt x="28937" y="4620"/>
                  <a:pt x="28755" y="4681"/>
                  <a:pt x="28724" y="4681"/>
                </a:cubicBezTo>
                <a:cubicBezTo>
                  <a:pt x="28724" y="4696"/>
                  <a:pt x="28717" y="4704"/>
                  <a:pt x="28702" y="4704"/>
                </a:cubicBezTo>
                <a:cubicBezTo>
                  <a:pt x="28686" y="4704"/>
                  <a:pt x="28664" y="4696"/>
                  <a:pt x="28633" y="4681"/>
                </a:cubicBezTo>
                <a:cubicBezTo>
                  <a:pt x="28603" y="4681"/>
                  <a:pt x="28481" y="4681"/>
                  <a:pt x="28329" y="4742"/>
                </a:cubicBezTo>
                <a:cubicBezTo>
                  <a:pt x="28218" y="4786"/>
                  <a:pt x="28107" y="4814"/>
                  <a:pt x="28031" y="4814"/>
                </a:cubicBezTo>
                <a:cubicBezTo>
                  <a:pt x="28004" y="4814"/>
                  <a:pt x="27981" y="4811"/>
                  <a:pt x="27964" y="4803"/>
                </a:cubicBezTo>
                <a:cubicBezTo>
                  <a:pt x="27904" y="4803"/>
                  <a:pt x="27752" y="4803"/>
                  <a:pt x="27600" y="4863"/>
                </a:cubicBezTo>
                <a:cubicBezTo>
                  <a:pt x="27444" y="4908"/>
                  <a:pt x="27337" y="4936"/>
                  <a:pt x="27207" y="4936"/>
                </a:cubicBezTo>
                <a:cubicBezTo>
                  <a:pt x="27160" y="4936"/>
                  <a:pt x="27110" y="4932"/>
                  <a:pt x="27053" y="4924"/>
                </a:cubicBezTo>
                <a:cubicBezTo>
                  <a:pt x="27022" y="4924"/>
                  <a:pt x="26992" y="4954"/>
                  <a:pt x="26992" y="4985"/>
                </a:cubicBezTo>
                <a:cubicBezTo>
                  <a:pt x="26992" y="5015"/>
                  <a:pt x="26901" y="5046"/>
                  <a:pt x="26809" y="5046"/>
                </a:cubicBezTo>
                <a:cubicBezTo>
                  <a:pt x="26749" y="5046"/>
                  <a:pt x="26566" y="5046"/>
                  <a:pt x="26414" y="5076"/>
                </a:cubicBezTo>
                <a:cubicBezTo>
                  <a:pt x="26338" y="5091"/>
                  <a:pt x="26262" y="5099"/>
                  <a:pt x="26198" y="5099"/>
                </a:cubicBezTo>
                <a:cubicBezTo>
                  <a:pt x="26133" y="5099"/>
                  <a:pt x="26080" y="5091"/>
                  <a:pt x="26050" y="5076"/>
                </a:cubicBezTo>
                <a:cubicBezTo>
                  <a:pt x="25989" y="5076"/>
                  <a:pt x="25928" y="5076"/>
                  <a:pt x="25898" y="5106"/>
                </a:cubicBezTo>
                <a:cubicBezTo>
                  <a:pt x="25898" y="5128"/>
                  <a:pt x="25852" y="5149"/>
                  <a:pt x="25793" y="5149"/>
                </a:cubicBezTo>
                <a:cubicBezTo>
                  <a:pt x="25769" y="5149"/>
                  <a:pt x="25742" y="5146"/>
                  <a:pt x="25715" y="5137"/>
                </a:cubicBezTo>
                <a:cubicBezTo>
                  <a:pt x="25624" y="5137"/>
                  <a:pt x="25533" y="5167"/>
                  <a:pt x="25472" y="5228"/>
                </a:cubicBezTo>
                <a:cubicBezTo>
                  <a:pt x="25429" y="5250"/>
                  <a:pt x="25356" y="5271"/>
                  <a:pt x="25273" y="5271"/>
                </a:cubicBezTo>
                <a:cubicBezTo>
                  <a:pt x="25239" y="5271"/>
                  <a:pt x="25204" y="5267"/>
                  <a:pt x="25168" y="5258"/>
                </a:cubicBezTo>
                <a:cubicBezTo>
                  <a:pt x="25046" y="5258"/>
                  <a:pt x="24894" y="5258"/>
                  <a:pt x="24834" y="5289"/>
                </a:cubicBezTo>
                <a:cubicBezTo>
                  <a:pt x="24740" y="5336"/>
                  <a:pt x="24110" y="5400"/>
                  <a:pt x="23808" y="5400"/>
                </a:cubicBezTo>
                <a:cubicBezTo>
                  <a:pt x="23717" y="5400"/>
                  <a:pt x="23655" y="5394"/>
                  <a:pt x="23648" y="5380"/>
                </a:cubicBezTo>
                <a:cubicBezTo>
                  <a:pt x="23618" y="5380"/>
                  <a:pt x="23557" y="5380"/>
                  <a:pt x="23496" y="5441"/>
                </a:cubicBezTo>
                <a:cubicBezTo>
                  <a:pt x="23405" y="5471"/>
                  <a:pt x="23162" y="5532"/>
                  <a:pt x="22828" y="5532"/>
                </a:cubicBezTo>
                <a:cubicBezTo>
                  <a:pt x="22554" y="5532"/>
                  <a:pt x="22250" y="5562"/>
                  <a:pt x="22220" y="5593"/>
                </a:cubicBezTo>
                <a:cubicBezTo>
                  <a:pt x="22159" y="5623"/>
                  <a:pt x="22037" y="5654"/>
                  <a:pt x="21916" y="5654"/>
                </a:cubicBezTo>
                <a:cubicBezTo>
                  <a:pt x="21794" y="5654"/>
                  <a:pt x="21673" y="5654"/>
                  <a:pt x="21642" y="5684"/>
                </a:cubicBezTo>
                <a:cubicBezTo>
                  <a:pt x="21614" y="5712"/>
                  <a:pt x="20938" y="5870"/>
                  <a:pt x="20763" y="5870"/>
                </a:cubicBezTo>
                <a:cubicBezTo>
                  <a:pt x="20748" y="5870"/>
                  <a:pt x="20737" y="5869"/>
                  <a:pt x="20730" y="5866"/>
                </a:cubicBezTo>
                <a:cubicBezTo>
                  <a:pt x="20700" y="5866"/>
                  <a:pt x="20609" y="5897"/>
                  <a:pt x="20548" y="5927"/>
                </a:cubicBezTo>
                <a:cubicBezTo>
                  <a:pt x="20503" y="5972"/>
                  <a:pt x="20459" y="6000"/>
                  <a:pt x="20414" y="6000"/>
                </a:cubicBezTo>
                <a:cubicBezTo>
                  <a:pt x="20398" y="6000"/>
                  <a:pt x="20382" y="5996"/>
                  <a:pt x="20366" y="5988"/>
                </a:cubicBezTo>
                <a:cubicBezTo>
                  <a:pt x="20335" y="5988"/>
                  <a:pt x="20244" y="6018"/>
                  <a:pt x="20153" y="6079"/>
                </a:cubicBezTo>
                <a:cubicBezTo>
                  <a:pt x="20067" y="6101"/>
                  <a:pt x="19996" y="6122"/>
                  <a:pt x="19951" y="6122"/>
                </a:cubicBezTo>
                <a:cubicBezTo>
                  <a:pt x="19933" y="6122"/>
                  <a:pt x="19918" y="6118"/>
                  <a:pt x="19910" y="6110"/>
                </a:cubicBezTo>
                <a:cubicBezTo>
                  <a:pt x="19894" y="6094"/>
                  <a:pt x="19872" y="6087"/>
                  <a:pt x="19849" y="6087"/>
                </a:cubicBezTo>
                <a:cubicBezTo>
                  <a:pt x="19826" y="6087"/>
                  <a:pt x="19803" y="6094"/>
                  <a:pt x="19788" y="6110"/>
                </a:cubicBezTo>
                <a:cubicBezTo>
                  <a:pt x="19758" y="6140"/>
                  <a:pt x="19636" y="6140"/>
                  <a:pt x="19545" y="6140"/>
                </a:cubicBezTo>
                <a:cubicBezTo>
                  <a:pt x="19512" y="6132"/>
                  <a:pt x="19478" y="6128"/>
                  <a:pt x="19442" y="6128"/>
                </a:cubicBezTo>
                <a:cubicBezTo>
                  <a:pt x="19344" y="6128"/>
                  <a:pt x="19239" y="6156"/>
                  <a:pt x="19150" y="6201"/>
                </a:cubicBezTo>
                <a:cubicBezTo>
                  <a:pt x="19061" y="6245"/>
                  <a:pt x="18972" y="6273"/>
                  <a:pt x="18895" y="6273"/>
                </a:cubicBezTo>
                <a:cubicBezTo>
                  <a:pt x="18866" y="6273"/>
                  <a:pt x="18840" y="6270"/>
                  <a:pt x="18815" y="6262"/>
                </a:cubicBezTo>
                <a:cubicBezTo>
                  <a:pt x="18734" y="6238"/>
                  <a:pt x="18617" y="6228"/>
                  <a:pt x="18506" y="6228"/>
                </a:cubicBezTo>
                <a:cubicBezTo>
                  <a:pt x="18325" y="6228"/>
                  <a:pt x="18158" y="6254"/>
                  <a:pt x="18177" y="6292"/>
                </a:cubicBezTo>
                <a:cubicBezTo>
                  <a:pt x="18177" y="6309"/>
                  <a:pt x="18126" y="6327"/>
                  <a:pt x="18048" y="6327"/>
                </a:cubicBezTo>
                <a:cubicBezTo>
                  <a:pt x="17991" y="6327"/>
                  <a:pt x="17920" y="6318"/>
                  <a:pt x="17843" y="6292"/>
                </a:cubicBezTo>
                <a:cubicBezTo>
                  <a:pt x="17820" y="6286"/>
                  <a:pt x="17795" y="6284"/>
                  <a:pt x="17768" y="6284"/>
                </a:cubicBezTo>
                <a:cubicBezTo>
                  <a:pt x="17650" y="6284"/>
                  <a:pt x="17508" y="6333"/>
                  <a:pt x="17508" y="6383"/>
                </a:cubicBezTo>
                <a:cubicBezTo>
                  <a:pt x="17490" y="6421"/>
                  <a:pt x="17424" y="6447"/>
                  <a:pt x="17334" y="6447"/>
                </a:cubicBezTo>
                <a:cubicBezTo>
                  <a:pt x="17278" y="6447"/>
                  <a:pt x="17213" y="6437"/>
                  <a:pt x="17144" y="6413"/>
                </a:cubicBezTo>
                <a:cubicBezTo>
                  <a:pt x="17106" y="6401"/>
                  <a:pt x="17063" y="6394"/>
                  <a:pt x="17019" y="6394"/>
                </a:cubicBezTo>
                <a:cubicBezTo>
                  <a:pt x="16957" y="6394"/>
                  <a:pt x="16893" y="6408"/>
                  <a:pt x="16840" y="6444"/>
                </a:cubicBezTo>
                <a:cubicBezTo>
                  <a:pt x="16794" y="6459"/>
                  <a:pt x="16756" y="6467"/>
                  <a:pt x="16729" y="6467"/>
                </a:cubicBezTo>
                <a:cubicBezTo>
                  <a:pt x="16703" y="6467"/>
                  <a:pt x="16688" y="6459"/>
                  <a:pt x="16688" y="6444"/>
                </a:cubicBezTo>
                <a:lnTo>
                  <a:pt x="16627" y="6444"/>
                </a:lnTo>
                <a:cubicBezTo>
                  <a:pt x="16596" y="6474"/>
                  <a:pt x="16414" y="6505"/>
                  <a:pt x="16262" y="6505"/>
                </a:cubicBezTo>
                <a:cubicBezTo>
                  <a:pt x="16080" y="6535"/>
                  <a:pt x="15928" y="6565"/>
                  <a:pt x="15928" y="6565"/>
                </a:cubicBezTo>
                <a:cubicBezTo>
                  <a:pt x="15928" y="6596"/>
                  <a:pt x="15867" y="6596"/>
                  <a:pt x="15837" y="6596"/>
                </a:cubicBezTo>
                <a:cubicBezTo>
                  <a:pt x="15819" y="6587"/>
                  <a:pt x="15801" y="6583"/>
                  <a:pt x="15784" y="6583"/>
                </a:cubicBezTo>
                <a:cubicBezTo>
                  <a:pt x="15743" y="6583"/>
                  <a:pt x="15706" y="6605"/>
                  <a:pt x="15685" y="6626"/>
                </a:cubicBezTo>
                <a:cubicBezTo>
                  <a:pt x="15654" y="6687"/>
                  <a:pt x="15654" y="6748"/>
                  <a:pt x="15715" y="6748"/>
                </a:cubicBezTo>
                <a:cubicBezTo>
                  <a:pt x="15745" y="6748"/>
                  <a:pt x="15624" y="6778"/>
                  <a:pt x="15441" y="6809"/>
                </a:cubicBezTo>
                <a:cubicBezTo>
                  <a:pt x="15335" y="6844"/>
                  <a:pt x="15238" y="6859"/>
                  <a:pt x="15171" y="6859"/>
                </a:cubicBezTo>
                <a:cubicBezTo>
                  <a:pt x="15123" y="6859"/>
                  <a:pt x="15089" y="6852"/>
                  <a:pt x="15077" y="6839"/>
                </a:cubicBezTo>
                <a:cubicBezTo>
                  <a:pt x="15061" y="6809"/>
                  <a:pt x="14932" y="6793"/>
                  <a:pt x="14796" y="6793"/>
                </a:cubicBezTo>
                <a:cubicBezTo>
                  <a:pt x="14659" y="6793"/>
                  <a:pt x="14514" y="6809"/>
                  <a:pt x="14469" y="6839"/>
                </a:cubicBezTo>
                <a:cubicBezTo>
                  <a:pt x="14454" y="6854"/>
                  <a:pt x="14431" y="6862"/>
                  <a:pt x="14404" y="6862"/>
                </a:cubicBezTo>
                <a:cubicBezTo>
                  <a:pt x="14378" y="6862"/>
                  <a:pt x="14347" y="6854"/>
                  <a:pt x="14317" y="6839"/>
                </a:cubicBezTo>
                <a:cubicBezTo>
                  <a:pt x="14286" y="6824"/>
                  <a:pt x="14248" y="6816"/>
                  <a:pt x="14218" y="6816"/>
                </a:cubicBezTo>
                <a:cubicBezTo>
                  <a:pt x="14188" y="6816"/>
                  <a:pt x="14165" y="6824"/>
                  <a:pt x="14165" y="6839"/>
                </a:cubicBezTo>
                <a:cubicBezTo>
                  <a:pt x="14143" y="6861"/>
                  <a:pt x="14076" y="6882"/>
                  <a:pt x="13996" y="6882"/>
                </a:cubicBezTo>
                <a:cubicBezTo>
                  <a:pt x="13962" y="6882"/>
                  <a:pt x="13927" y="6878"/>
                  <a:pt x="13891" y="6869"/>
                </a:cubicBezTo>
                <a:cubicBezTo>
                  <a:pt x="13856" y="6861"/>
                  <a:pt x="13820" y="6857"/>
                  <a:pt x="13786" y="6857"/>
                </a:cubicBezTo>
                <a:cubicBezTo>
                  <a:pt x="13704" y="6857"/>
                  <a:pt x="13630" y="6878"/>
                  <a:pt x="13587" y="6900"/>
                </a:cubicBezTo>
                <a:cubicBezTo>
                  <a:pt x="13560" y="6927"/>
                  <a:pt x="13539" y="6942"/>
                  <a:pt x="13521" y="6942"/>
                </a:cubicBezTo>
                <a:cubicBezTo>
                  <a:pt x="13499" y="6942"/>
                  <a:pt x="13482" y="6920"/>
                  <a:pt x="13466" y="6869"/>
                </a:cubicBezTo>
                <a:cubicBezTo>
                  <a:pt x="13444" y="6848"/>
                  <a:pt x="13426" y="6838"/>
                  <a:pt x="13413" y="6838"/>
                </a:cubicBezTo>
                <a:cubicBezTo>
                  <a:pt x="13387" y="6838"/>
                  <a:pt x="13375" y="6871"/>
                  <a:pt x="13375" y="6930"/>
                </a:cubicBezTo>
                <a:cubicBezTo>
                  <a:pt x="13375" y="6968"/>
                  <a:pt x="13363" y="6994"/>
                  <a:pt x="13347" y="6994"/>
                </a:cubicBezTo>
                <a:cubicBezTo>
                  <a:pt x="13337" y="6994"/>
                  <a:pt x="13325" y="6984"/>
                  <a:pt x="13314" y="6961"/>
                </a:cubicBezTo>
                <a:cubicBezTo>
                  <a:pt x="13283" y="6930"/>
                  <a:pt x="13223" y="6930"/>
                  <a:pt x="13162" y="6930"/>
                </a:cubicBezTo>
                <a:cubicBezTo>
                  <a:pt x="13101" y="6961"/>
                  <a:pt x="12949" y="6961"/>
                  <a:pt x="12858" y="6961"/>
                </a:cubicBezTo>
                <a:cubicBezTo>
                  <a:pt x="12812" y="6945"/>
                  <a:pt x="12774" y="6938"/>
                  <a:pt x="12748" y="6938"/>
                </a:cubicBezTo>
                <a:cubicBezTo>
                  <a:pt x="12721" y="6938"/>
                  <a:pt x="12706" y="6945"/>
                  <a:pt x="12706" y="6961"/>
                </a:cubicBezTo>
                <a:cubicBezTo>
                  <a:pt x="12706" y="6991"/>
                  <a:pt x="12615" y="7021"/>
                  <a:pt x="12523" y="7021"/>
                </a:cubicBezTo>
                <a:cubicBezTo>
                  <a:pt x="12402" y="7021"/>
                  <a:pt x="12311" y="7052"/>
                  <a:pt x="12311" y="7082"/>
                </a:cubicBezTo>
                <a:cubicBezTo>
                  <a:pt x="12311" y="7113"/>
                  <a:pt x="12280" y="7113"/>
                  <a:pt x="12189" y="7113"/>
                </a:cubicBezTo>
                <a:cubicBezTo>
                  <a:pt x="12178" y="7107"/>
                  <a:pt x="12168" y="7105"/>
                  <a:pt x="12159" y="7105"/>
                </a:cubicBezTo>
                <a:cubicBezTo>
                  <a:pt x="12117" y="7105"/>
                  <a:pt x="12092" y="7154"/>
                  <a:pt x="12068" y="7204"/>
                </a:cubicBezTo>
                <a:lnTo>
                  <a:pt x="12068" y="7295"/>
                </a:lnTo>
                <a:lnTo>
                  <a:pt x="12007" y="7173"/>
                </a:lnTo>
                <a:cubicBezTo>
                  <a:pt x="11968" y="7116"/>
                  <a:pt x="11954" y="7094"/>
                  <a:pt x="11918" y="7094"/>
                </a:cubicBezTo>
                <a:cubicBezTo>
                  <a:pt x="11897" y="7094"/>
                  <a:pt x="11869" y="7101"/>
                  <a:pt x="11824" y="7113"/>
                </a:cubicBezTo>
                <a:cubicBezTo>
                  <a:pt x="11733" y="7143"/>
                  <a:pt x="11642" y="7173"/>
                  <a:pt x="11612" y="7204"/>
                </a:cubicBezTo>
                <a:cubicBezTo>
                  <a:pt x="11581" y="7219"/>
                  <a:pt x="11520" y="7227"/>
                  <a:pt x="11429" y="7227"/>
                </a:cubicBezTo>
                <a:cubicBezTo>
                  <a:pt x="11338" y="7227"/>
                  <a:pt x="11216" y="7219"/>
                  <a:pt x="11064" y="7204"/>
                </a:cubicBezTo>
                <a:cubicBezTo>
                  <a:pt x="10912" y="7204"/>
                  <a:pt x="10821" y="7204"/>
                  <a:pt x="10821" y="7265"/>
                </a:cubicBezTo>
                <a:cubicBezTo>
                  <a:pt x="10821" y="7295"/>
                  <a:pt x="10760" y="7295"/>
                  <a:pt x="10730" y="7295"/>
                </a:cubicBezTo>
                <a:cubicBezTo>
                  <a:pt x="10717" y="7292"/>
                  <a:pt x="10702" y="7290"/>
                  <a:pt x="10687" y="7290"/>
                </a:cubicBezTo>
                <a:cubicBezTo>
                  <a:pt x="10561" y="7290"/>
                  <a:pt x="10376" y="7391"/>
                  <a:pt x="10425" y="7445"/>
                </a:cubicBezTo>
                <a:lnTo>
                  <a:pt x="10425" y="7445"/>
                </a:lnTo>
                <a:cubicBezTo>
                  <a:pt x="10406" y="7443"/>
                  <a:pt x="10361" y="7435"/>
                  <a:pt x="10305" y="7417"/>
                </a:cubicBezTo>
                <a:cubicBezTo>
                  <a:pt x="10244" y="7401"/>
                  <a:pt x="10191" y="7394"/>
                  <a:pt x="10137" y="7394"/>
                </a:cubicBezTo>
                <a:cubicBezTo>
                  <a:pt x="10084" y="7394"/>
                  <a:pt x="10031" y="7401"/>
                  <a:pt x="9970" y="7417"/>
                </a:cubicBezTo>
                <a:cubicBezTo>
                  <a:pt x="9917" y="7452"/>
                  <a:pt x="9884" y="7467"/>
                  <a:pt x="9866" y="7467"/>
                </a:cubicBezTo>
                <a:cubicBezTo>
                  <a:pt x="9854" y="7467"/>
                  <a:pt x="9849" y="7460"/>
                  <a:pt x="9849" y="7447"/>
                </a:cubicBezTo>
                <a:cubicBezTo>
                  <a:pt x="9849" y="7388"/>
                  <a:pt x="9709" y="7355"/>
                  <a:pt x="9594" y="7355"/>
                </a:cubicBezTo>
                <a:cubicBezTo>
                  <a:pt x="9531" y="7355"/>
                  <a:pt x="9475" y="7365"/>
                  <a:pt x="9453" y="7386"/>
                </a:cubicBezTo>
                <a:cubicBezTo>
                  <a:pt x="9453" y="7417"/>
                  <a:pt x="9301" y="7417"/>
                  <a:pt x="9150" y="7417"/>
                </a:cubicBezTo>
                <a:cubicBezTo>
                  <a:pt x="9052" y="7408"/>
                  <a:pt x="8946" y="7404"/>
                  <a:pt x="8851" y="7404"/>
                </a:cubicBezTo>
                <a:cubicBezTo>
                  <a:pt x="8621" y="7404"/>
                  <a:pt x="8452" y="7425"/>
                  <a:pt x="8602" y="7447"/>
                </a:cubicBezTo>
                <a:cubicBezTo>
                  <a:pt x="8694" y="7477"/>
                  <a:pt x="8724" y="7508"/>
                  <a:pt x="8724" y="7569"/>
                </a:cubicBezTo>
                <a:cubicBezTo>
                  <a:pt x="8724" y="7629"/>
                  <a:pt x="8754" y="7690"/>
                  <a:pt x="8785" y="7690"/>
                </a:cubicBezTo>
                <a:cubicBezTo>
                  <a:pt x="8815" y="7705"/>
                  <a:pt x="8815" y="7713"/>
                  <a:pt x="8789" y="7713"/>
                </a:cubicBezTo>
                <a:cubicBezTo>
                  <a:pt x="8762" y="7713"/>
                  <a:pt x="8709" y="7705"/>
                  <a:pt x="8633" y="7690"/>
                </a:cubicBezTo>
                <a:cubicBezTo>
                  <a:pt x="8481" y="7660"/>
                  <a:pt x="8420" y="7629"/>
                  <a:pt x="8420" y="7569"/>
                </a:cubicBezTo>
                <a:cubicBezTo>
                  <a:pt x="8420" y="7508"/>
                  <a:pt x="8359" y="7477"/>
                  <a:pt x="8207" y="7477"/>
                </a:cubicBezTo>
                <a:cubicBezTo>
                  <a:pt x="8158" y="7469"/>
                  <a:pt x="8120" y="7465"/>
                  <a:pt x="8092" y="7465"/>
                </a:cubicBezTo>
                <a:cubicBezTo>
                  <a:pt x="8013" y="7465"/>
                  <a:pt x="8003" y="7494"/>
                  <a:pt x="8025" y="7538"/>
                </a:cubicBezTo>
                <a:cubicBezTo>
                  <a:pt x="8025" y="7599"/>
                  <a:pt x="7994" y="7660"/>
                  <a:pt x="7934" y="7690"/>
                </a:cubicBezTo>
                <a:cubicBezTo>
                  <a:pt x="7891" y="7712"/>
                  <a:pt x="7848" y="7733"/>
                  <a:pt x="7826" y="7733"/>
                </a:cubicBezTo>
                <a:cubicBezTo>
                  <a:pt x="7817" y="7733"/>
                  <a:pt x="7812" y="7729"/>
                  <a:pt x="7812" y="7721"/>
                </a:cubicBezTo>
                <a:cubicBezTo>
                  <a:pt x="7812" y="7712"/>
                  <a:pt x="7804" y="7708"/>
                  <a:pt x="7790" y="7708"/>
                </a:cubicBezTo>
                <a:cubicBezTo>
                  <a:pt x="7756" y="7708"/>
                  <a:pt x="7685" y="7729"/>
                  <a:pt x="7599" y="7751"/>
                </a:cubicBezTo>
                <a:cubicBezTo>
                  <a:pt x="7478" y="7781"/>
                  <a:pt x="7356" y="7812"/>
                  <a:pt x="7356" y="7842"/>
                </a:cubicBezTo>
                <a:cubicBezTo>
                  <a:pt x="7356" y="7872"/>
                  <a:pt x="7379" y="7888"/>
                  <a:pt x="7421" y="7888"/>
                </a:cubicBezTo>
                <a:cubicBezTo>
                  <a:pt x="7463" y="7888"/>
                  <a:pt x="7523" y="7872"/>
                  <a:pt x="7599" y="7842"/>
                </a:cubicBezTo>
                <a:cubicBezTo>
                  <a:pt x="7642" y="7821"/>
                  <a:pt x="7701" y="7799"/>
                  <a:pt x="7742" y="7799"/>
                </a:cubicBezTo>
                <a:cubicBezTo>
                  <a:pt x="7759" y="7799"/>
                  <a:pt x="7773" y="7803"/>
                  <a:pt x="7782" y="7812"/>
                </a:cubicBezTo>
                <a:cubicBezTo>
                  <a:pt x="7836" y="7866"/>
                  <a:pt x="7697" y="7968"/>
                  <a:pt x="7537" y="7968"/>
                </a:cubicBezTo>
                <a:cubicBezTo>
                  <a:pt x="7517" y="7968"/>
                  <a:pt x="7497" y="7967"/>
                  <a:pt x="7478" y="7964"/>
                </a:cubicBezTo>
                <a:cubicBezTo>
                  <a:pt x="7387" y="7964"/>
                  <a:pt x="7295" y="7994"/>
                  <a:pt x="7265" y="7994"/>
                </a:cubicBezTo>
                <a:cubicBezTo>
                  <a:pt x="7250" y="8009"/>
                  <a:pt x="7219" y="8017"/>
                  <a:pt x="7181" y="8017"/>
                </a:cubicBezTo>
                <a:cubicBezTo>
                  <a:pt x="7143" y="8017"/>
                  <a:pt x="7098" y="8009"/>
                  <a:pt x="7052" y="7994"/>
                </a:cubicBezTo>
                <a:cubicBezTo>
                  <a:pt x="7002" y="7981"/>
                  <a:pt x="6972" y="7974"/>
                  <a:pt x="6962" y="7974"/>
                </a:cubicBezTo>
                <a:cubicBezTo>
                  <a:pt x="6946" y="7974"/>
                  <a:pt x="6968" y="7989"/>
                  <a:pt x="7022" y="8024"/>
                </a:cubicBezTo>
                <a:cubicBezTo>
                  <a:pt x="7083" y="8116"/>
                  <a:pt x="7083" y="8116"/>
                  <a:pt x="6991" y="8146"/>
                </a:cubicBezTo>
                <a:cubicBezTo>
                  <a:pt x="6900" y="8146"/>
                  <a:pt x="6870" y="8116"/>
                  <a:pt x="6870" y="8055"/>
                </a:cubicBezTo>
                <a:cubicBezTo>
                  <a:pt x="6892" y="7968"/>
                  <a:pt x="6773" y="7896"/>
                  <a:pt x="6670" y="7896"/>
                </a:cubicBezTo>
                <a:cubicBezTo>
                  <a:pt x="6630" y="7896"/>
                  <a:pt x="6592" y="7907"/>
                  <a:pt x="6566" y="7933"/>
                </a:cubicBezTo>
                <a:cubicBezTo>
                  <a:pt x="6535" y="7933"/>
                  <a:pt x="6566" y="7964"/>
                  <a:pt x="6657" y="7994"/>
                </a:cubicBezTo>
                <a:cubicBezTo>
                  <a:pt x="6748" y="7994"/>
                  <a:pt x="6809" y="8024"/>
                  <a:pt x="6809" y="8055"/>
                </a:cubicBezTo>
                <a:cubicBezTo>
                  <a:pt x="6809" y="8085"/>
                  <a:pt x="6809" y="8176"/>
                  <a:pt x="6839" y="8237"/>
                </a:cubicBezTo>
                <a:cubicBezTo>
                  <a:pt x="6839" y="8298"/>
                  <a:pt x="6809" y="8328"/>
                  <a:pt x="6657" y="8359"/>
                </a:cubicBezTo>
                <a:cubicBezTo>
                  <a:pt x="6535" y="8389"/>
                  <a:pt x="6475" y="8420"/>
                  <a:pt x="6505" y="8480"/>
                </a:cubicBezTo>
                <a:cubicBezTo>
                  <a:pt x="6520" y="8526"/>
                  <a:pt x="6497" y="8549"/>
                  <a:pt x="6459" y="8549"/>
                </a:cubicBezTo>
                <a:cubicBezTo>
                  <a:pt x="6422" y="8549"/>
                  <a:pt x="6368" y="8526"/>
                  <a:pt x="6323" y="8480"/>
                </a:cubicBezTo>
                <a:cubicBezTo>
                  <a:pt x="6311" y="8457"/>
                  <a:pt x="6295" y="8447"/>
                  <a:pt x="6275" y="8447"/>
                </a:cubicBezTo>
                <a:cubicBezTo>
                  <a:pt x="6241" y="8447"/>
                  <a:pt x="6197" y="8473"/>
                  <a:pt x="6140" y="8511"/>
                </a:cubicBezTo>
                <a:cubicBezTo>
                  <a:pt x="6019" y="8572"/>
                  <a:pt x="6019" y="8602"/>
                  <a:pt x="6110" y="8663"/>
                </a:cubicBezTo>
                <a:cubicBezTo>
                  <a:pt x="6171" y="8693"/>
                  <a:pt x="6323" y="8724"/>
                  <a:pt x="6505" y="8724"/>
                </a:cubicBezTo>
                <a:cubicBezTo>
                  <a:pt x="6809" y="8754"/>
                  <a:pt x="6900" y="8845"/>
                  <a:pt x="6596" y="8876"/>
                </a:cubicBezTo>
                <a:cubicBezTo>
                  <a:pt x="6505" y="8876"/>
                  <a:pt x="6323" y="8906"/>
                  <a:pt x="6201" y="8967"/>
                </a:cubicBezTo>
                <a:cubicBezTo>
                  <a:pt x="6049" y="9028"/>
                  <a:pt x="6019" y="9088"/>
                  <a:pt x="6049" y="9179"/>
                </a:cubicBezTo>
                <a:cubicBezTo>
                  <a:pt x="6071" y="9224"/>
                  <a:pt x="6094" y="9252"/>
                  <a:pt x="6116" y="9252"/>
                </a:cubicBezTo>
                <a:cubicBezTo>
                  <a:pt x="6124" y="9252"/>
                  <a:pt x="6132" y="9248"/>
                  <a:pt x="6140" y="9240"/>
                </a:cubicBezTo>
                <a:cubicBezTo>
                  <a:pt x="6140" y="9202"/>
                  <a:pt x="6167" y="9185"/>
                  <a:pt x="6196" y="9185"/>
                </a:cubicBezTo>
                <a:cubicBezTo>
                  <a:pt x="6236" y="9185"/>
                  <a:pt x="6280" y="9218"/>
                  <a:pt x="6262" y="9271"/>
                </a:cubicBezTo>
                <a:cubicBezTo>
                  <a:pt x="6262" y="9324"/>
                  <a:pt x="6180" y="9356"/>
                  <a:pt x="6099" y="9356"/>
                </a:cubicBezTo>
                <a:cubicBezTo>
                  <a:pt x="6041" y="9356"/>
                  <a:pt x="5983" y="9339"/>
                  <a:pt x="5958" y="9301"/>
                </a:cubicBezTo>
                <a:cubicBezTo>
                  <a:pt x="5940" y="9265"/>
                  <a:pt x="5933" y="9251"/>
                  <a:pt x="5918" y="9251"/>
                </a:cubicBezTo>
                <a:cubicBezTo>
                  <a:pt x="5907" y="9251"/>
                  <a:pt x="5892" y="9258"/>
                  <a:pt x="5867" y="9271"/>
                </a:cubicBezTo>
                <a:cubicBezTo>
                  <a:pt x="5836" y="9301"/>
                  <a:pt x="5867" y="9331"/>
                  <a:pt x="5897" y="9331"/>
                </a:cubicBezTo>
                <a:cubicBezTo>
                  <a:pt x="5928" y="9331"/>
                  <a:pt x="5958" y="9362"/>
                  <a:pt x="5928" y="9392"/>
                </a:cubicBezTo>
                <a:cubicBezTo>
                  <a:pt x="5897" y="9423"/>
                  <a:pt x="5958" y="9453"/>
                  <a:pt x="6049" y="9483"/>
                </a:cubicBezTo>
                <a:cubicBezTo>
                  <a:pt x="6262" y="9544"/>
                  <a:pt x="6323" y="9757"/>
                  <a:pt x="6140" y="9787"/>
                </a:cubicBezTo>
                <a:cubicBezTo>
                  <a:pt x="6096" y="9796"/>
                  <a:pt x="6062" y="9800"/>
                  <a:pt x="6037" y="9800"/>
                </a:cubicBezTo>
                <a:cubicBezTo>
                  <a:pt x="5978" y="9800"/>
                  <a:pt x="5976" y="9779"/>
                  <a:pt x="6019" y="9757"/>
                </a:cubicBezTo>
                <a:cubicBezTo>
                  <a:pt x="6049" y="9727"/>
                  <a:pt x="6019" y="9696"/>
                  <a:pt x="5928" y="9666"/>
                </a:cubicBezTo>
                <a:cubicBezTo>
                  <a:pt x="5776" y="9666"/>
                  <a:pt x="5776" y="9666"/>
                  <a:pt x="5867" y="9757"/>
                </a:cubicBezTo>
                <a:cubicBezTo>
                  <a:pt x="5928" y="9818"/>
                  <a:pt x="5958" y="9939"/>
                  <a:pt x="5958" y="10000"/>
                </a:cubicBezTo>
                <a:cubicBezTo>
                  <a:pt x="5958" y="10061"/>
                  <a:pt x="6019" y="10152"/>
                  <a:pt x="6080" y="10183"/>
                </a:cubicBezTo>
                <a:cubicBezTo>
                  <a:pt x="6140" y="10213"/>
                  <a:pt x="6140" y="10213"/>
                  <a:pt x="6049" y="10243"/>
                </a:cubicBezTo>
                <a:cubicBezTo>
                  <a:pt x="5928" y="10274"/>
                  <a:pt x="6049" y="10365"/>
                  <a:pt x="6232" y="10426"/>
                </a:cubicBezTo>
                <a:cubicBezTo>
                  <a:pt x="6323" y="10456"/>
                  <a:pt x="6353" y="10487"/>
                  <a:pt x="6323" y="10487"/>
                </a:cubicBezTo>
                <a:cubicBezTo>
                  <a:pt x="6292" y="10517"/>
                  <a:pt x="6262" y="10517"/>
                  <a:pt x="6232" y="10517"/>
                </a:cubicBezTo>
                <a:cubicBezTo>
                  <a:pt x="6223" y="10508"/>
                  <a:pt x="6214" y="10504"/>
                  <a:pt x="6206" y="10504"/>
                </a:cubicBezTo>
                <a:cubicBezTo>
                  <a:pt x="6186" y="10504"/>
                  <a:pt x="6171" y="10526"/>
                  <a:pt x="6171" y="10547"/>
                </a:cubicBezTo>
                <a:cubicBezTo>
                  <a:pt x="6171" y="10600"/>
                  <a:pt x="6556" y="10675"/>
                  <a:pt x="6739" y="10675"/>
                </a:cubicBezTo>
                <a:cubicBezTo>
                  <a:pt x="6768" y="10675"/>
                  <a:pt x="6792" y="10673"/>
                  <a:pt x="6809" y="10669"/>
                </a:cubicBezTo>
                <a:cubicBezTo>
                  <a:pt x="6836" y="10655"/>
                  <a:pt x="6864" y="10649"/>
                  <a:pt x="6889" y="10649"/>
                </a:cubicBezTo>
                <a:cubicBezTo>
                  <a:pt x="6976" y="10649"/>
                  <a:pt x="7039" y="10720"/>
                  <a:pt x="6991" y="10790"/>
                </a:cubicBezTo>
                <a:cubicBezTo>
                  <a:pt x="6938" y="10843"/>
                  <a:pt x="6834" y="10876"/>
                  <a:pt x="6732" y="10876"/>
                </a:cubicBezTo>
                <a:cubicBezTo>
                  <a:pt x="6659" y="10876"/>
                  <a:pt x="6586" y="10859"/>
                  <a:pt x="6535" y="10821"/>
                </a:cubicBezTo>
                <a:cubicBezTo>
                  <a:pt x="6506" y="10792"/>
                  <a:pt x="6449" y="10791"/>
                  <a:pt x="6391" y="10790"/>
                </a:cubicBezTo>
                <a:lnTo>
                  <a:pt x="6391" y="10790"/>
                </a:lnTo>
                <a:cubicBezTo>
                  <a:pt x="6404" y="10782"/>
                  <a:pt x="6422" y="10771"/>
                  <a:pt x="6444" y="10760"/>
                </a:cubicBezTo>
                <a:cubicBezTo>
                  <a:pt x="6535" y="10699"/>
                  <a:pt x="6535" y="10699"/>
                  <a:pt x="6414" y="10699"/>
                </a:cubicBezTo>
                <a:cubicBezTo>
                  <a:pt x="6353" y="10699"/>
                  <a:pt x="6292" y="10730"/>
                  <a:pt x="6292" y="10760"/>
                </a:cubicBezTo>
                <a:cubicBezTo>
                  <a:pt x="6292" y="10790"/>
                  <a:pt x="6232" y="10790"/>
                  <a:pt x="6171" y="10790"/>
                </a:cubicBezTo>
                <a:cubicBezTo>
                  <a:pt x="6144" y="10782"/>
                  <a:pt x="6125" y="10778"/>
                  <a:pt x="6113" y="10778"/>
                </a:cubicBezTo>
                <a:cubicBezTo>
                  <a:pt x="6082" y="10778"/>
                  <a:pt x="6088" y="10799"/>
                  <a:pt x="6110" y="10821"/>
                </a:cubicBezTo>
                <a:cubicBezTo>
                  <a:pt x="6171" y="10882"/>
                  <a:pt x="6171" y="10912"/>
                  <a:pt x="6080" y="10942"/>
                </a:cubicBezTo>
                <a:cubicBezTo>
                  <a:pt x="5908" y="11007"/>
                  <a:pt x="6070" y="11071"/>
                  <a:pt x="6266" y="11071"/>
                </a:cubicBezTo>
                <a:cubicBezTo>
                  <a:pt x="6347" y="11071"/>
                  <a:pt x="6434" y="11060"/>
                  <a:pt x="6505" y="11034"/>
                </a:cubicBezTo>
                <a:cubicBezTo>
                  <a:pt x="6566" y="11018"/>
                  <a:pt x="6627" y="11011"/>
                  <a:pt x="6676" y="11011"/>
                </a:cubicBezTo>
                <a:cubicBezTo>
                  <a:pt x="6725" y="11011"/>
                  <a:pt x="6763" y="11018"/>
                  <a:pt x="6779" y="11034"/>
                </a:cubicBezTo>
                <a:cubicBezTo>
                  <a:pt x="6866" y="11063"/>
                  <a:pt x="6870" y="11340"/>
                  <a:pt x="6791" y="11340"/>
                </a:cubicBezTo>
                <a:cubicBezTo>
                  <a:pt x="6787" y="11340"/>
                  <a:pt x="6783" y="11339"/>
                  <a:pt x="6779" y="11338"/>
                </a:cubicBezTo>
                <a:cubicBezTo>
                  <a:pt x="6748" y="11338"/>
                  <a:pt x="6657" y="11368"/>
                  <a:pt x="6596" y="11398"/>
                </a:cubicBezTo>
                <a:cubicBezTo>
                  <a:pt x="6551" y="11444"/>
                  <a:pt x="6528" y="11467"/>
                  <a:pt x="6520" y="11467"/>
                </a:cubicBezTo>
                <a:cubicBezTo>
                  <a:pt x="6513" y="11467"/>
                  <a:pt x="6520" y="11444"/>
                  <a:pt x="6535" y="11398"/>
                </a:cubicBezTo>
                <a:cubicBezTo>
                  <a:pt x="6566" y="11338"/>
                  <a:pt x="6566" y="11307"/>
                  <a:pt x="6475" y="11307"/>
                </a:cubicBezTo>
                <a:cubicBezTo>
                  <a:pt x="6414" y="11307"/>
                  <a:pt x="6384" y="11307"/>
                  <a:pt x="6384" y="11338"/>
                </a:cubicBezTo>
                <a:cubicBezTo>
                  <a:pt x="6353" y="11368"/>
                  <a:pt x="6292" y="11368"/>
                  <a:pt x="6232" y="11368"/>
                </a:cubicBezTo>
                <a:cubicBezTo>
                  <a:pt x="6140" y="11368"/>
                  <a:pt x="6080" y="11368"/>
                  <a:pt x="6080" y="11398"/>
                </a:cubicBezTo>
                <a:cubicBezTo>
                  <a:pt x="6056" y="11445"/>
                  <a:pt x="6194" y="11510"/>
                  <a:pt x="6287" y="11510"/>
                </a:cubicBezTo>
                <a:cubicBezTo>
                  <a:pt x="6315" y="11510"/>
                  <a:pt x="6339" y="11504"/>
                  <a:pt x="6353" y="11490"/>
                </a:cubicBezTo>
                <a:cubicBezTo>
                  <a:pt x="6372" y="11477"/>
                  <a:pt x="6389" y="11471"/>
                  <a:pt x="6405" y="11471"/>
                </a:cubicBezTo>
                <a:cubicBezTo>
                  <a:pt x="6467" y="11471"/>
                  <a:pt x="6505" y="11563"/>
                  <a:pt x="6505" y="11733"/>
                </a:cubicBezTo>
                <a:cubicBezTo>
                  <a:pt x="6528" y="11801"/>
                  <a:pt x="6516" y="11835"/>
                  <a:pt x="6484" y="11835"/>
                </a:cubicBezTo>
                <a:cubicBezTo>
                  <a:pt x="6473" y="11835"/>
                  <a:pt x="6459" y="11832"/>
                  <a:pt x="6444" y="11824"/>
                </a:cubicBezTo>
                <a:cubicBezTo>
                  <a:pt x="6429" y="11809"/>
                  <a:pt x="6414" y="11801"/>
                  <a:pt x="6406" y="11801"/>
                </a:cubicBezTo>
                <a:cubicBezTo>
                  <a:pt x="6399" y="11801"/>
                  <a:pt x="6399" y="11809"/>
                  <a:pt x="6414" y="11824"/>
                </a:cubicBezTo>
                <a:cubicBezTo>
                  <a:pt x="6414" y="11854"/>
                  <a:pt x="6444" y="11976"/>
                  <a:pt x="6444" y="12097"/>
                </a:cubicBezTo>
                <a:cubicBezTo>
                  <a:pt x="6444" y="12266"/>
                  <a:pt x="6444" y="12320"/>
                  <a:pt x="6399" y="12320"/>
                </a:cubicBezTo>
                <a:cubicBezTo>
                  <a:pt x="6387" y="12320"/>
                  <a:pt x="6372" y="12317"/>
                  <a:pt x="6353" y="12310"/>
                </a:cubicBezTo>
                <a:cubicBezTo>
                  <a:pt x="6328" y="12298"/>
                  <a:pt x="6298" y="12290"/>
                  <a:pt x="6264" y="12290"/>
                </a:cubicBezTo>
                <a:cubicBezTo>
                  <a:pt x="6217" y="12290"/>
                  <a:pt x="6163" y="12305"/>
                  <a:pt x="6110" y="12341"/>
                </a:cubicBezTo>
                <a:cubicBezTo>
                  <a:pt x="6049" y="12371"/>
                  <a:pt x="5806" y="12432"/>
                  <a:pt x="5563" y="12432"/>
                </a:cubicBezTo>
                <a:cubicBezTo>
                  <a:pt x="5350" y="12462"/>
                  <a:pt x="5107" y="12493"/>
                  <a:pt x="5076" y="12523"/>
                </a:cubicBezTo>
                <a:cubicBezTo>
                  <a:pt x="5046" y="12538"/>
                  <a:pt x="5008" y="12546"/>
                  <a:pt x="4966" y="12546"/>
                </a:cubicBezTo>
                <a:cubicBezTo>
                  <a:pt x="4925" y="12546"/>
                  <a:pt x="4879" y="12538"/>
                  <a:pt x="4833" y="12523"/>
                </a:cubicBezTo>
                <a:cubicBezTo>
                  <a:pt x="4783" y="12510"/>
                  <a:pt x="4717" y="12503"/>
                  <a:pt x="4637" y="12503"/>
                </a:cubicBezTo>
                <a:cubicBezTo>
                  <a:pt x="4525" y="12503"/>
                  <a:pt x="4386" y="12518"/>
                  <a:pt x="4225" y="12553"/>
                </a:cubicBezTo>
                <a:cubicBezTo>
                  <a:pt x="4013" y="12614"/>
                  <a:pt x="3739" y="12645"/>
                  <a:pt x="3496" y="12645"/>
                </a:cubicBezTo>
                <a:cubicBezTo>
                  <a:pt x="3344" y="12645"/>
                  <a:pt x="3253" y="12675"/>
                  <a:pt x="3253" y="12675"/>
                </a:cubicBezTo>
                <a:cubicBezTo>
                  <a:pt x="3253" y="12705"/>
                  <a:pt x="3070" y="12736"/>
                  <a:pt x="2888" y="12736"/>
                </a:cubicBezTo>
                <a:cubicBezTo>
                  <a:pt x="2675" y="12736"/>
                  <a:pt x="2554" y="12736"/>
                  <a:pt x="2554" y="12797"/>
                </a:cubicBezTo>
                <a:cubicBezTo>
                  <a:pt x="2554" y="12827"/>
                  <a:pt x="2523" y="12857"/>
                  <a:pt x="2462" y="12888"/>
                </a:cubicBezTo>
                <a:cubicBezTo>
                  <a:pt x="2394" y="12929"/>
                  <a:pt x="2338" y="12945"/>
                  <a:pt x="2308" y="12945"/>
                </a:cubicBezTo>
                <a:cubicBezTo>
                  <a:pt x="2272" y="12945"/>
                  <a:pt x="2274" y="12921"/>
                  <a:pt x="2341" y="12888"/>
                </a:cubicBezTo>
                <a:cubicBezTo>
                  <a:pt x="2402" y="12857"/>
                  <a:pt x="2402" y="12827"/>
                  <a:pt x="2371" y="12797"/>
                </a:cubicBezTo>
                <a:cubicBezTo>
                  <a:pt x="2353" y="12788"/>
                  <a:pt x="2338" y="12784"/>
                  <a:pt x="2325" y="12784"/>
                </a:cubicBezTo>
                <a:cubicBezTo>
                  <a:pt x="2293" y="12784"/>
                  <a:pt x="2271" y="12805"/>
                  <a:pt x="2250" y="12827"/>
                </a:cubicBezTo>
                <a:cubicBezTo>
                  <a:pt x="2228" y="12848"/>
                  <a:pt x="2161" y="12870"/>
                  <a:pt x="2091" y="12870"/>
                </a:cubicBezTo>
                <a:cubicBezTo>
                  <a:pt x="2063" y="12870"/>
                  <a:pt x="2033" y="12866"/>
                  <a:pt x="2007" y="12857"/>
                </a:cubicBezTo>
                <a:cubicBezTo>
                  <a:pt x="1824" y="12857"/>
                  <a:pt x="1824" y="12857"/>
                  <a:pt x="1915" y="12888"/>
                </a:cubicBezTo>
                <a:cubicBezTo>
                  <a:pt x="2067" y="12949"/>
                  <a:pt x="2037" y="12949"/>
                  <a:pt x="1855" y="13009"/>
                </a:cubicBezTo>
                <a:cubicBezTo>
                  <a:pt x="1763" y="13040"/>
                  <a:pt x="1611" y="13040"/>
                  <a:pt x="1581" y="13040"/>
                </a:cubicBezTo>
                <a:cubicBezTo>
                  <a:pt x="1573" y="13032"/>
                  <a:pt x="1563" y="13028"/>
                  <a:pt x="1552" y="13028"/>
                </a:cubicBezTo>
                <a:cubicBezTo>
                  <a:pt x="1522" y="13028"/>
                  <a:pt x="1490" y="13056"/>
                  <a:pt x="1490" y="13101"/>
                </a:cubicBezTo>
                <a:cubicBezTo>
                  <a:pt x="1471" y="13197"/>
                  <a:pt x="1366" y="13256"/>
                  <a:pt x="1261" y="13256"/>
                </a:cubicBezTo>
                <a:cubicBezTo>
                  <a:pt x="1200" y="13256"/>
                  <a:pt x="1139" y="13236"/>
                  <a:pt x="1095" y="13192"/>
                </a:cubicBezTo>
                <a:cubicBezTo>
                  <a:pt x="1050" y="13169"/>
                  <a:pt x="1022" y="13155"/>
                  <a:pt x="1003" y="13155"/>
                </a:cubicBezTo>
                <a:cubicBezTo>
                  <a:pt x="969" y="13155"/>
                  <a:pt x="962" y="13198"/>
                  <a:pt x="943" y="13313"/>
                </a:cubicBezTo>
                <a:cubicBezTo>
                  <a:pt x="943" y="13435"/>
                  <a:pt x="882" y="13496"/>
                  <a:pt x="791" y="13496"/>
                </a:cubicBezTo>
                <a:cubicBezTo>
                  <a:pt x="780" y="13493"/>
                  <a:pt x="768" y="13492"/>
                  <a:pt x="755" y="13492"/>
                </a:cubicBezTo>
                <a:cubicBezTo>
                  <a:pt x="623" y="13492"/>
                  <a:pt x="398" y="13623"/>
                  <a:pt x="426" y="13678"/>
                </a:cubicBezTo>
                <a:cubicBezTo>
                  <a:pt x="456" y="13708"/>
                  <a:pt x="426" y="13708"/>
                  <a:pt x="365" y="13708"/>
                </a:cubicBezTo>
                <a:cubicBezTo>
                  <a:pt x="213" y="13708"/>
                  <a:pt x="152" y="13891"/>
                  <a:pt x="274" y="14043"/>
                </a:cubicBezTo>
                <a:cubicBezTo>
                  <a:pt x="315" y="14146"/>
                  <a:pt x="300" y="14207"/>
                  <a:pt x="239" y="14207"/>
                </a:cubicBezTo>
                <a:cubicBezTo>
                  <a:pt x="210" y="14207"/>
                  <a:pt x="171" y="14194"/>
                  <a:pt x="122" y="14164"/>
                </a:cubicBezTo>
                <a:cubicBezTo>
                  <a:pt x="100" y="14143"/>
                  <a:pt x="83" y="14133"/>
                  <a:pt x="69" y="14133"/>
                </a:cubicBezTo>
                <a:cubicBezTo>
                  <a:pt x="43" y="14133"/>
                  <a:pt x="31" y="14166"/>
                  <a:pt x="31" y="14225"/>
                </a:cubicBezTo>
                <a:cubicBezTo>
                  <a:pt x="0" y="14286"/>
                  <a:pt x="31" y="14347"/>
                  <a:pt x="61" y="14347"/>
                </a:cubicBezTo>
                <a:cubicBezTo>
                  <a:pt x="77" y="14341"/>
                  <a:pt x="92" y="14339"/>
                  <a:pt x="104" y="14339"/>
                </a:cubicBezTo>
                <a:cubicBezTo>
                  <a:pt x="161" y="14339"/>
                  <a:pt x="177" y="14393"/>
                  <a:pt x="152" y="14468"/>
                </a:cubicBezTo>
                <a:cubicBezTo>
                  <a:pt x="122" y="14499"/>
                  <a:pt x="152" y="14499"/>
                  <a:pt x="213" y="14499"/>
                </a:cubicBezTo>
                <a:lnTo>
                  <a:pt x="274" y="14499"/>
                </a:lnTo>
                <a:cubicBezTo>
                  <a:pt x="274" y="14499"/>
                  <a:pt x="304" y="14560"/>
                  <a:pt x="304" y="14590"/>
                </a:cubicBezTo>
                <a:cubicBezTo>
                  <a:pt x="327" y="14634"/>
                  <a:pt x="316" y="14663"/>
                  <a:pt x="285" y="14663"/>
                </a:cubicBezTo>
                <a:cubicBezTo>
                  <a:pt x="274" y="14663"/>
                  <a:pt x="260" y="14659"/>
                  <a:pt x="244" y="14651"/>
                </a:cubicBezTo>
                <a:cubicBezTo>
                  <a:pt x="152" y="14651"/>
                  <a:pt x="122" y="14681"/>
                  <a:pt x="122" y="14742"/>
                </a:cubicBezTo>
                <a:cubicBezTo>
                  <a:pt x="122" y="14803"/>
                  <a:pt x="152" y="14833"/>
                  <a:pt x="183" y="14833"/>
                </a:cubicBezTo>
                <a:cubicBezTo>
                  <a:pt x="188" y="14828"/>
                  <a:pt x="194" y="14825"/>
                  <a:pt x="199" y="14825"/>
                </a:cubicBezTo>
                <a:cubicBezTo>
                  <a:pt x="221" y="14825"/>
                  <a:pt x="232" y="14875"/>
                  <a:pt x="183" y="14924"/>
                </a:cubicBezTo>
                <a:cubicBezTo>
                  <a:pt x="152" y="14985"/>
                  <a:pt x="152" y="15046"/>
                  <a:pt x="183" y="15046"/>
                </a:cubicBezTo>
                <a:cubicBezTo>
                  <a:pt x="274" y="15046"/>
                  <a:pt x="335" y="15350"/>
                  <a:pt x="274" y="15380"/>
                </a:cubicBezTo>
                <a:cubicBezTo>
                  <a:pt x="266" y="15388"/>
                  <a:pt x="255" y="15392"/>
                  <a:pt x="244" y="15392"/>
                </a:cubicBezTo>
                <a:cubicBezTo>
                  <a:pt x="213" y="15392"/>
                  <a:pt x="175" y="15364"/>
                  <a:pt x="152" y="15319"/>
                </a:cubicBezTo>
                <a:cubicBezTo>
                  <a:pt x="124" y="15286"/>
                  <a:pt x="104" y="15271"/>
                  <a:pt x="92" y="15271"/>
                </a:cubicBezTo>
                <a:cubicBezTo>
                  <a:pt x="36" y="15271"/>
                  <a:pt x="120" y="15558"/>
                  <a:pt x="244" y="15806"/>
                </a:cubicBezTo>
                <a:cubicBezTo>
                  <a:pt x="335" y="15988"/>
                  <a:pt x="426" y="16170"/>
                  <a:pt x="396" y="16201"/>
                </a:cubicBezTo>
                <a:cubicBezTo>
                  <a:pt x="396" y="16262"/>
                  <a:pt x="426" y="16292"/>
                  <a:pt x="456" y="16322"/>
                </a:cubicBezTo>
                <a:cubicBezTo>
                  <a:pt x="517" y="16353"/>
                  <a:pt x="548" y="16414"/>
                  <a:pt x="517" y="16444"/>
                </a:cubicBezTo>
                <a:cubicBezTo>
                  <a:pt x="517" y="16505"/>
                  <a:pt x="548" y="16535"/>
                  <a:pt x="578" y="16566"/>
                </a:cubicBezTo>
                <a:cubicBezTo>
                  <a:pt x="608" y="16566"/>
                  <a:pt x="669" y="16626"/>
                  <a:pt x="669" y="16718"/>
                </a:cubicBezTo>
                <a:cubicBezTo>
                  <a:pt x="700" y="16809"/>
                  <a:pt x="760" y="16900"/>
                  <a:pt x="882" y="16930"/>
                </a:cubicBezTo>
                <a:cubicBezTo>
                  <a:pt x="973" y="16961"/>
                  <a:pt x="1095" y="17082"/>
                  <a:pt x="1155" y="17143"/>
                </a:cubicBezTo>
                <a:cubicBezTo>
                  <a:pt x="1277" y="17356"/>
                  <a:pt x="1551" y="17569"/>
                  <a:pt x="1703" y="17569"/>
                </a:cubicBezTo>
                <a:cubicBezTo>
                  <a:pt x="1733" y="17569"/>
                  <a:pt x="1794" y="17599"/>
                  <a:pt x="1794" y="17629"/>
                </a:cubicBezTo>
                <a:cubicBezTo>
                  <a:pt x="1763" y="17660"/>
                  <a:pt x="1885" y="17721"/>
                  <a:pt x="2007" y="17812"/>
                </a:cubicBezTo>
                <a:cubicBezTo>
                  <a:pt x="2159" y="17903"/>
                  <a:pt x="2280" y="17964"/>
                  <a:pt x="2493" y="17964"/>
                </a:cubicBezTo>
                <a:cubicBezTo>
                  <a:pt x="2591" y="17982"/>
                  <a:pt x="2707" y="17989"/>
                  <a:pt x="2829" y="17989"/>
                </a:cubicBezTo>
                <a:cubicBezTo>
                  <a:pt x="3124" y="17989"/>
                  <a:pt x="3454" y="17946"/>
                  <a:pt x="3648" y="17903"/>
                </a:cubicBezTo>
                <a:cubicBezTo>
                  <a:pt x="3739" y="17873"/>
                  <a:pt x="4256" y="17812"/>
                  <a:pt x="4773" y="17751"/>
                </a:cubicBezTo>
                <a:cubicBezTo>
                  <a:pt x="5289" y="17721"/>
                  <a:pt x="6110" y="17629"/>
                  <a:pt x="6596" y="17599"/>
                </a:cubicBezTo>
                <a:cubicBezTo>
                  <a:pt x="6968" y="17559"/>
                  <a:pt x="7212" y="17537"/>
                  <a:pt x="7366" y="17537"/>
                </a:cubicBezTo>
                <a:cubicBezTo>
                  <a:pt x="7566" y="17537"/>
                  <a:pt x="7616" y="17574"/>
                  <a:pt x="7599" y="17660"/>
                </a:cubicBezTo>
                <a:cubicBezTo>
                  <a:pt x="7599" y="17690"/>
                  <a:pt x="7630" y="17721"/>
                  <a:pt x="7691" y="17751"/>
                </a:cubicBezTo>
                <a:cubicBezTo>
                  <a:pt x="7873" y="17751"/>
                  <a:pt x="8116" y="17994"/>
                  <a:pt x="8359" y="18389"/>
                </a:cubicBezTo>
                <a:cubicBezTo>
                  <a:pt x="8481" y="18572"/>
                  <a:pt x="8633" y="18785"/>
                  <a:pt x="8694" y="18815"/>
                </a:cubicBezTo>
                <a:cubicBezTo>
                  <a:pt x="8724" y="18876"/>
                  <a:pt x="8754" y="18936"/>
                  <a:pt x="8754" y="18936"/>
                </a:cubicBezTo>
                <a:cubicBezTo>
                  <a:pt x="8754" y="18967"/>
                  <a:pt x="8815" y="18997"/>
                  <a:pt x="8906" y="18997"/>
                </a:cubicBezTo>
                <a:cubicBezTo>
                  <a:pt x="8998" y="19028"/>
                  <a:pt x="9058" y="19058"/>
                  <a:pt x="9058" y="19088"/>
                </a:cubicBezTo>
                <a:cubicBezTo>
                  <a:pt x="9058" y="19119"/>
                  <a:pt x="9089" y="19119"/>
                  <a:pt x="9150" y="19149"/>
                </a:cubicBezTo>
                <a:cubicBezTo>
                  <a:pt x="9210" y="19149"/>
                  <a:pt x="9271" y="19210"/>
                  <a:pt x="9301" y="19301"/>
                </a:cubicBezTo>
                <a:cubicBezTo>
                  <a:pt x="9362" y="19362"/>
                  <a:pt x="9423" y="19423"/>
                  <a:pt x="9514" y="19423"/>
                </a:cubicBezTo>
                <a:cubicBezTo>
                  <a:pt x="9666" y="19423"/>
                  <a:pt x="9940" y="19544"/>
                  <a:pt x="9940" y="19575"/>
                </a:cubicBezTo>
                <a:cubicBezTo>
                  <a:pt x="9940" y="19605"/>
                  <a:pt x="10001" y="19666"/>
                  <a:pt x="10092" y="19696"/>
                </a:cubicBezTo>
                <a:cubicBezTo>
                  <a:pt x="10183" y="19727"/>
                  <a:pt x="10305" y="19788"/>
                  <a:pt x="10365" y="19818"/>
                </a:cubicBezTo>
                <a:cubicBezTo>
                  <a:pt x="10423" y="19876"/>
                  <a:pt x="10469" y="19897"/>
                  <a:pt x="10533" y="19897"/>
                </a:cubicBezTo>
                <a:cubicBezTo>
                  <a:pt x="10570" y="19897"/>
                  <a:pt x="10614" y="19890"/>
                  <a:pt x="10669" y="19879"/>
                </a:cubicBezTo>
                <a:cubicBezTo>
                  <a:pt x="10821" y="19879"/>
                  <a:pt x="10882" y="19879"/>
                  <a:pt x="10973" y="19940"/>
                </a:cubicBezTo>
                <a:cubicBezTo>
                  <a:pt x="11023" y="19990"/>
                  <a:pt x="11046" y="20012"/>
                  <a:pt x="11071" y="20012"/>
                </a:cubicBezTo>
                <a:cubicBezTo>
                  <a:pt x="11092" y="20012"/>
                  <a:pt x="11115" y="19997"/>
                  <a:pt x="11156" y="19970"/>
                </a:cubicBezTo>
                <a:cubicBezTo>
                  <a:pt x="11186" y="19940"/>
                  <a:pt x="11277" y="19909"/>
                  <a:pt x="11338" y="19909"/>
                </a:cubicBezTo>
                <a:cubicBezTo>
                  <a:pt x="11399" y="19909"/>
                  <a:pt x="11581" y="19909"/>
                  <a:pt x="11764" y="19879"/>
                </a:cubicBezTo>
                <a:lnTo>
                  <a:pt x="12068" y="19788"/>
                </a:lnTo>
                <a:lnTo>
                  <a:pt x="12371" y="19940"/>
                </a:lnTo>
                <a:cubicBezTo>
                  <a:pt x="12615" y="20061"/>
                  <a:pt x="12767" y="20092"/>
                  <a:pt x="13557" y="20183"/>
                </a:cubicBezTo>
                <a:cubicBezTo>
                  <a:pt x="14043" y="20244"/>
                  <a:pt x="14803" y="20274"/>
                  <a:pt x="15198" y="20304"/>
                </a:cubicBezTo>
                <a:cubicBezTo>
                  <a:pt x="15593" y="20304"/>
                  <a:pt x="16110" y="20335"/>
                  <a:pt x="16353" y="20335"/>
                </a:cubicBezTo>
                <a:cubicBezTo>
                  <a:pt x="16596" y="20335"/>
                  <a:pt x="16840" y="20335"/>
                  <a:pt x="16870" y="20304"/>
                </a:cubicBezTo>
                <a:lnTo>
                  <a:pt x="17022" y="20304"/>
                </a:lnTo>
                <a:cubicBezTo>
                  <a:pt x="17037" y="20319"/>
                  <a:pt x="17303" y="20327"/>
                  <a:pt x="17581" y="20327"/>
                </a:cubicBezTo>
                <a:cubicBezTo>
                  <a:pt x="17858" y="20327"/>
                  <a:pt x="18147" y="20319"/>
                  <a:pt x="18207" y="20304"/>
                </a:cubicBezTo>
                <a:lnTo>
                  <a:pt x="18633" y="20304"/>
                </a:lnTo>
                <a:cubicBezTo>
                  <a:pt x="18815" y="20304"/>
                  <a:pt x="19180" y="20304"/>
                  <a:pt x="19454" y="20274"/>
                </a:cubicBezTo>
                <a:lnTo>
                  <a:pt x="20031" y="20274"/>
                </a:lnTo>
                <a:cubicBezTo>
                  <a:pt x="20092" y="20274"/>
                  <a:pt x="20214" y="20274"/>
                  <a:pt x="20274" y="20244"/>
                </a:cubicBezTo>
                <a:lnTo>
                  <a:pt x="20609" y="20244"/>
                </a:lnTo>
                <a:cubicBezTo>
                  <a:pt x="20730" y="20244"/>
                  <a:pt x="20821" y="20244"/>
                  <a:pt x="20852" y="20213"/>
                </a:cubicBezTo>
                <a:lnTo>
                  <a:pt x="21125" y="20213"/>
                </a:lnTo>
                <a:cubicBezTo>
                  <a:pt x="21247" y="20213"/>
                  <a:pt x="21399" y="20213"/>
                  <a:pt x="21460" y="20183"/>
                </a:cubicBezTo>
                <a:cubicBezTo>
                  <a:pt x="21521" y="20183"/>
                  <a:pt x="21595" y="20169"/>
                  <a:pt x="21656" y="20169"/>
                </a:cubicBezTo>
                <a:cubicBezTo>
                  <a:pt x="21686" y="20169"/>
                  <a:pt x="21713" y="20173"/>
                  <a:pt x="21733" y="20183"/>
                </a:cubicBezTo>
                <a:cubicBezTo>
                  <a:pt x="21825" y="20183"/>
                  <a:pt x="21916" y="20183"/>
                  <a:pt x="21946" y="20152"/>
                </a:cubicBezTo>
                <a:cubicBezTo>
                  <a:pt x="21977" y="20152"/>
                  <a:pt x="22007" y="20122"/>
                  <a:pt x="22037" y="20122"/>
                </a:cubicBezTo>
                <a:cubicBezTo>
                  <a:pt x="22073" y="20131"/>
                  <a:pt x="22140" y="20135"/>
                  <a:pt x="22229" y="20135"/>
                </a:cubicBezTo>
                <a:cubicBezTo>
                  <a:pt x="22444" y="20135"/>
                  <a:pt x="22788" y="20113"/>
                  <a:pt x="23132" y="20092"/>
                </a:cubicBezTo>
                <a:cubicBezTo>
                  <a:pt x="23405" y="20092"/>
                  <a:pt x="23679" y="20061"/>
                  <a:pt x="23679" y="20061"/>
                </a:cubicBezTo>
                <a:cubicBezTo>
                  <a:pt x="23709" y="20061"/>
                  <a:pt x="23800" y="20061"/>
                  <a:pt x="23922" y="20031"/>
                </a:cubicBezTo>
                <a:cubicBezTo>
                  <a:pt x="24074" y="20000"/>
                  <a:pt x="25168" y="19940"/>
                  <a:pt x="25259" y="19940"/>
                </a:cubicBezTo>
                <a:cubicBezTo>
                  <a:pt x="25259" y="19940"/>
                  <a:pt x="25320" y="19909"/>
                  <a:pt x="25350" y="19909"/>
                </a:cubicBezTo>
                <a:cubicBezTo>
                  <a:pt x="25472" y="19879"/>
                  <a:pt x="26019" y="19848"/>
                  <a:pt x="26141" y="19848"/>
                </a:cubicBezTo>
                <a:lnTo>
                  <a:pt x="26445" y="19848"/>
                </a:lnTo>
                <a:cubicBezTo>
                  <a:pt x="26536" y="19818"/>
                  <a:pt x="27053" y="19757"/>
                  <a:pt x="27600" y="19696"/>
                </a:cubicBezTo>
                <a:cubicBezTo>
                  <a:pt x="28542" y="19605"/>
                  <a:pt x="29028" y="19544"/>
                  <a:pt x="29332" y="19514"/>
                </a:cubicBezTo>
                <a:cubicBezTo>
                  <a:pt x="29423" y="19514"/>
                  <a:pt x="29697" y="19484"/>
                  <a:pt x="30001" y="19453"/>
                </a:cubicBezTo>
                <a:cubicBezTo>
                  <a:pt x="30548" y="19392"/>
                  <a:pt x="32402" y="19149"/>
                  <a:pt x="33132" y="19028"/>
                </a:cubicBezTo>
                <a:cubicBezTo>
                  <a:pt x="33375" y="18997"/>
                  <a:pt x="33618" y="18967"/>
                  <a:pt x="33648" y="18967"/>
                </a:cubicBezTo>
                <a:cubicBezTo>
                  <a:pt x="33679" y="18967"/>
                  <a:pt x="33861" y="18967"/>
                  <a:pt x="34044" y="18936"/>
                </a:cubicBezTo>
                <a:cubicBezTo>
                  <a:pt x="34226" y="18906"/>
                  <a:pt x="34530" y="18845"/>
                  <a:pt x="34773" y="18815"/>
                </a:cubicBezTo>
                <a:cubicBezTo>
                  <a:pt x="34986" y="18785"/>
                  <a:pt x="35229" y="18754"/>
                  <a:pt x="35259" y="18754"/>
                </a:cubicBezTo>
                <a:cubicBezTo>
                  <a:pt x="35320" y="18724"/>
                  <a:pt x="35472" y="18693"/>
                  <a:pt x="35624" y="18693"/>
                </a:cubicBezTo>
                <a:cubicBezTo>
                  <a:pt x="35807" y="18663"/>
                  <a:pt x="36262" y="18602"/>
                  <a:pt x="36688" y="18511"/>
                </a:cubicBezTo>
                <a:cubicBezTo>
                  <a:pt x="37114" y="18450"/>
                  <a:pt x="37478" y="18389"/>
                  <a:pt x="37509" y="18389"/>
                </a:cubicBezTo>
                <a:cubicBezTo>
                  <a:pt x="37600" y="18389"/>
                  <a:pt x="38360" y="18268"/>
                  <a:pt x="39363" y="18085"/>
                </a:cubicBezTo>
                <a:cubicBezTo>
                  <a:pt x="40366" y="17933"/>
                  <a:pt x="44986" y="17052"/>
                  <a:pt x="45047" y="17022"/>
                </a:cubicBezTo>
                <a:cubicBezTo>
                  <a:pt x="45047" y="17022"/>
                  <a:pt x="45442" y="16930"/>
                  <a:pt x="45898" y="16839"/>
                </a:cubicBezTo>
                <a:cubicBezTo>
                  <a:pt x="46354" y="16748"/>
                  <a:pt x="46779" y="16687"/>
                  <a:pt x="46840" y="16657"/>
                </a:cubicBezTo>
                <a:cubicBezTo>
                  <a:pt x="46901" y="16626"/>
                  <a:pt x="47205" y="16566"/>
                  <a:pt x="47509" y="16505"/>
                </a:cubicBezTo>
                <a:cubicBezTo>
                  <a:pt x="47782" y="16444"/>
                  <a:pt x="48208" y="16353"/>
                  <a:pt x="48421" y="16292"/>
                </a:cubicBezTo>
                <a:cubicBezTo>
                  <a:pt x="48603" y="16262"/>
                  <a:pt x="48937" y="16170"/>
                  <a:pt x="49150" y="16140"/>
                </a:cubicBezTo>
                <a:cubicBezTo>
                  <a:pt x="49819" y="16019"/>
                  <a:pt x="51552" y="15532"/>
                  <a:pt x="52007" y="15319"/>
                </a:cubicBezTo>
                <a:cubicBezTo>
                  <a:pt x="52372" y="15167"/>
                  <a:pt x="52828" y="14833"/>
                  <a:pt x="52859" y="14742"/>
                </a:cubicBezTo>
                <a:cubicBezTo>
                  <a:pt x="52859" y="14712"/>
                  <a:pt x="52980" y="14590"/>
                  <a:pt x="53132" y="14499"/>
                </a:cubicBezTo>
                <a:cubicBezTo>
                  <a:pt x="53284" y="14347"/>
                  <a:pt x="53406" y="14195"/>
                  <a:pt x="53436" y="14073"/>
                </a:cubicBezTo>
                <a:cubicBezTo>
                  <a:pt x="53466" y="13982"/>
                  <a:pt x="53497" y="13830"/>
                  <a:pt x="53558" y="13769"/>
                </a:cubicBezTo>
                <a:cubicBezTo>
                  <a:pt x="53588" y="13678"/>
                  <a:pt x="53558" y="13556"/>
                  <a:pt x="53527" y="13465"/>
                </a:cubicBezTo>
                <a:cubicBezTo>
                  <a:pt x="53466" y="13374"/>
                  <a:pt x="53436" y="13253"/>
                  <a:pt x="53436" y="13222"/>
                </a:cubicBezTo>
                <a:cubicBezTo>
                  <a:pt x="53436" y="13192"/>
                  <a:pt x="53375" y="13070"/>
                  <a:pt x="53284" y="12979"/>
                </a:cubicBezTo>
                <a:cubicBezTo>
                  <a:pt x="53071" y="12736"/>
                  <a:pt x="53102" y="12645"/>
                  <a:pt x="53345" y="12553"/>
                </a:cubicBezTo>
                <a:cubicBezTo>
                  <a:pt x="53466" y="12523"/>
                  <a:pt x="53679" y="12432"/>
                  <a:pt x="53831" y="12341"/>
                </a:cubicBezTo>
                <a:cubicBezTo>
                  <a:pt x="53983" y="12280"/>
                  <a:pt x="54287" y="12158"/>
                  <a:pt x="54470" y="12128"/>
                </a:cubicBezTo>
                <a:cubicBezTo>
                  <a:pt x="55108" y="11976"/>
                  <a:pt x="56020" y="11763"/>
                  <a:pt x="56384" y="11642"/>
                </a:cubicBezTo>
                <a:cubicBezTo>
                  <a:pt x="56567" y="11581"/>
                  <a:pt x="56749" y="11520"/>
                  <a:pt x="56780" y="11520"/>
                </a:cubicBezTo>
                <a:cubicBezTo>
                  <a:pt x="56784" y="11521"/>
                  <a:pt x="56790" y="11522"/>
                  <a:pt x="56798" y="11522"/>
                </a:cubicBezTo>
                <a:cubicBezTo>
                  <a:pt x="56955" y="11522"/>
                  <a:pt x="57786" y="11244"/>
                  <a:pt x="57843" y="11186"/>
                </a:cubicBezTo>
                <a:cubicBezTo>
                  <a:pt x="57874" y="11155"/>
                  <a:pt x="57935" y="11155"/>
                  <a:pt x="57995" y="11155"/>
                </a:cubicBezTo>
                <a:cubicBezTo>
                  <a:pt x="58087" y="11155"/>
                  <a:pt x="58664" y="11003"/>
                  <a:pt x="58907" y="10882"/>
                </a:cubicBezTo>
                <a:cubicBezTo>
                  <a:pt x="59007" y="10832"/>
                  <a:pt x="59126" y="10782"/>
                  <a:pt x="59183" y="10782"/>
                </a:cubicBezTo>
                <a:cubicBezTo>
                  <a:pt x="59196" y="10782"/>
                  <a:pt x="59206" y="10785"/>
                  <a:pt x="59211" y="10790"/>
                </a:cubicBezTo>
                <a:cubicBezTo>
                  <a:pt x="59302" y="10790"/>
                  <a:pt x="60761" y="10061"/>
                  <a:pt x="60792" y="10000"/>
                </a:cubicBezTo>
                <a:cubicBezTo>
                  <a:pt x="60792" y="9970"/>
                  <a:pt x="60822" y="9939"/>
                  <a:pt x="60883" y="9879"/>
                </a:cubicBezTo>
                <a:cubicBezTo>
                  <a:pt x="61035" y="9787"/>
                  <a:pt x="61187" y="9575"/>
                  <a:pt x="61309" y="9240"/>
                </a:cubicBezTo>
                <a:cubicBezTo>
                  <a:pt x="61339" y="9088"/>
                  <a:pt x="61400" y="8967"/>
                  <a:pt x="61461" y="8967"/>
                </a:cubicBezTo>
                <a:cubicBezTo>
                  <a:pt x="61582" y="8936"/>
                  <a:pt x="61552" y="8602"/>
                  <a:pt x="61369" y="8328"/>
                </a:cubicBezTo>
                <a:cubicBezTo>
                  <a:pt x="61278" y="8176"/>
                  <a:pt x="61217" y="7994"/>
                  <a:pt x="61217" y="7933"/>
                </a:cubicBezTo>
                <a:cubicBezTo>
                  <a:pt x="61217" y="7903"/>
                  <a:pt x="61157" y="7812"/>
                  <a:pt x="61096" y="7751"/>
                </a:cubicBezTo>
                <a:cubicBezTo>
                  <a:pt x="61035" y="7690"/>
                  <a:pt x="60974" y="7599"/>
                  <a:pt x="60944" y="7538"/>
                </a:cubicBezTo>
                <a:cubicBezTo>
                  <a:pt x="60883" y="7356"/>
                  <a:pt x="60488" y="7052"/>
                  <a:pt x="60062" y="6778"/>
                </a:cubicBezTo>
                <a:cubicBezTo>
                  <a:pt x="59850" y="6657"/>
                  <a:pt x="59698" y="6535"/>
                  <a:pt x="59698" y="6505"/>
                </a:cubicBezTo>
                <a:cubicBezTo>
                  <a:pt x="59698" y="6474"/>
                  <a:pt x="60093" y="6262"/>
                  <a:pt x="60549" y="6049"/>
                </a:cubicBezTo>
                <a:cubicBezTo>
                  <a:pt x="61369" y="5654"/>
                  <a:pt x="61825" y="5410"/>
                  <a:pt x="61856" y="5380"/>
                </a:cubicBezTo>
                <a:cubicBezTo>
                  <a:pt x="61856" y="5350"/>
                  <a:pt x="62038" y="5228"/>
                  <a:pt x="62220" y="5137"/>
                </a:cubicBezTo>
                <a:cubicBezTo>
                  <a:pt x="62372" y="5046"/>
                  <a:pt x="62676" y="4711"/>
                  <a:pt x="62646" y="4681"/>
                </a:cubicBezTo>
                <a:cubicBezTo>
                  <a:pt x="62616" y="4681"/>
                  <a:pt x="62676" y="4559"/>
                  <a:pt x="62768" y="4438"/>
                </a:cubicBezTo>
                <a:cubicBezTo>
                  <a:pt x="63041" y="4073"/>
                  <a:pt x="63071" y="3526"/>
                  <a:pt x="62859" y="3435"/>
                </a:cubicBezTo>
                <a:cubicBezTo>
                  <a:pt x="62798" y="3435"/>
                  <a:pt x="62768" y="3374"/>
                  <a:pt x="62768" y="3313"/>
                </a:cubicBezTo>
                <a:cubicBezTo>
                  <a:pt x="62779" y="3279"/>
                  <a:pt x="62790" y="3262"/>
                  <a:pt x="62807" y="3262"/>
                </a:cubicBezTo>
                <a:cubicBezTo>
                  <a:pt x="62834" y="3262"/>
                  <a:pt x="62874" y="3309"/>
                  <a:pt x="62950" y="3404"/>
                </a:cubicBezTo>
                <a:cubicBezTo>
                  <a:pt x="63016" y="3470"/>
                  <a:pt x="63081" y="3520"/>
                  <a:pt x="63113" y="3520"/>
                </a:cubicBezTo>
                <a:cubicBezTo>
                  <a:pt x="63125" y="3520"/>
                  <a:pt x="63132" y="3512"/>
                  <a:pt x="63132" y="3496"/>
                </a:cubicBezTo>
                <a:cubicBezTo>
                  <a:pt x="63132" y="3496"/>
                  <a:pt x="63102" y="3404"/>
                  <a:pt x="63041" y="3374"/>
                </a:cubicBezTo>
                <a:cubicBezTo>
                  <a:pt x="62980" y="3344"/>
                  <a:pt x="62950" y="3252"/>
                  <a:pt x="62950" y="3222"/>
                </a:cubicBezTo>
                <a:cubicBezTo>
                  <a:pt x="62950" y="3161"/>
                  <a:pt x="62920" y="3070"/>
                  <a:pt x="62889" y="3009"/>
                </a:cubicBezTo>
                <a:cubicBezTo>
                  <a:pt x="62857" y="2944"/>
                  <a:pt x="62841" y="2914"/>
                  <a:pt x="62816" y="2914"/>
                </a:cubicBezTo>
                <a:cubicBezTo>
                  <a:pt x="62793" y="2914"/>
                  <a:pt x="62763" y="2936"/>
                  <a:pt x="62707" y="2979"/>
                </a:cubicBezTo>
                <a:cubicBezTo>
                  <a:pt x="62676" y="2994"/>
                  <a:pt x="62654" y="3002"/>
                  <a:pt x="62631" y="3002"/>
                </a:cubicBezTo>
                <a:cubicBezTo>
                  <a:pt x="62608" y="3002"/>
                  <a:pt x="62585" y="2994"/>
                  <a:pt x="62555" y="2979"/>
                </a:cubicBezTo>
                <a:cubicBezTo>
                  <a:pt x="62524" y="2918"/>
                  <a:pt x="62585" y="2888"/>
                  <a:pt x="62676" y="2857"/>
                </a:cubicBezTo>
                <a:cubicBezTo>
                  <a:pt x="62737" y="2827"/>
                  <a:pt x="62768" y="2796"/>
                  <a:pt x="62737" y="2796"/>
                </a:cubicBezTo>
                <a:cubicBezTo>
                  <a:pt x="62676" y="2796"/>
                  <a:pt x="62646" y="2766"/>
                  <a:pt x="62676" y="2736"/>
                </a:cubicBezTo>
                <a:cubicBezTo>
                  <a:pt x="62707" y="2705"/>
                  <a:pt x="62676" y="2644"/>
                  <a:pt x="62616" y="2614"/>
                </a:cubicBezTo>
                <a:cubicBezTo>
                  <a:pt x="62555" y="2614"/>
                  <a:pt x="62524" y="2553"/>
                  <a:pt x="62524" y="2523"/>
                </a:cubicBezTo>
                <a:cubicBezTo>
                  <a:pt x="62524" y="2462"/>
                  <a:pt x="62494" y="2432"/>
                  <a:pt x="62464" y="2401"/>
                </a:cubicBezTo>
                <a:cubicBezTo>
                  <a:pt x="62433" y="2401"/>
                  <a:pt x="62403" y="2432"/>
                  <a:pt x="62403" y="2462"/>
                </a:cubicBezTo>
                <a:cubicBezTo>
                  <a:pt x="62403" y="2523"/>
                  <a:pt x="62342" y="2584"/>
                  <a:pt x="62281" y="2584"/>
                </a:cubicBezTo>
                <a:cubicBezTo>
                  <a:pt x="62220" y="2584"/>
                  <a:pt x="62220" y="2553"/>
                  <a:pt x="62251" y="2492"/>
                </a:cubicBezTo>
                <a:cubicBezTo>
                  <a:pt x="62281" y="2432"/>
                  <a:pt x="62251" y="2401"/>
                  <a:pt x="62129" y="2401"/>
                </a:cubicBezTo>
                <a:cubicBezTo>
                  <a:pt x="61977" y="2401"/>
                  <a:pt x="61947" y="2371"/>
                  <a:pt x="62008" y="2340"/>
                </a:cubicBezTo>
                <a:cubicBezTo>
                  <a:pt x="62129" y="2310"/>
                  <a:pt x="62129" y="2249"/>
                  <a:pt x="62038" y="2219"/>
                </a:cubicBezTo>
                <a:cubicBezTo>
                  <a:pt x="62008" y="2219"/>
                  <a:pt x="61977" y="2219"/>
                  <a:pt x="61977" y="2249"/>
                </a:cubicBezTo>
                <a:cubicBezTo>
                  <a:pt x="62008" y="2280"/>
                  <a:pt x="61977" y="2310"/>
                  <a:pt x="61916" y="2310"/>
                </a:cubicBezTo>
                <a:cubicBezTo>
                  <a:pt x="61856" y="2310"/>
                  <a:pt x="61795" y="2310"/>
                  <a:pt x="61764" y="2249"/>
                </a:cubicBezTo>
                <a:cubicBezTo>
                  <a:pt x="61764" y="2219"/>
                  <a:pt x="61734" y="2188"/>
                  <a:pt x="61673" y="2188"/>
                </a:cubicBezTo>
                <a:cubicBezTo>
                  <a:pt x="61643" y="2188"/>
                  <a:pt x="61582" y="2158"/>
                  <a:pt x="61582" y="2097"/>
                </a:cubicBezTo>
                <a:cubicBezTo>
                  <a:pt x="61552" y="2037"/>
                  <a:pt x="61521" y="2006"/>
                  <a:pt x="61491" y="2006"/>
                </a:cubicBezTo>
                <a:cubicBezTo>
                  <a:pt x="61475" y="2014"/>
                  <a:pt x="61461" y="2018"/>
                  <a:pt x="61448" y="2018"/>
                </a:cubicBezTo>
                <a:cubicBezTo>
                  <a:pt x="61414" y="2018"/>
                  <a:pt x="61392" y="1990"/>
                  <a:pt x="61369" y="1945"/>
                </a:cubicBezTo>
                <a:cubicBezTo>
                  <a:pt x="61339" y="1915"/>
                  <a:pt x="61309" y="1885"/>
                  <a:pt x="61248" y="1885"/>
                </a:cubicBezTo>
                <a:cubicBezTo>
                  <a:pt x="61239" y="1893"/>
                  <a:pt x="61230" y="1897"/>
                  <a:pt x="61222" y="1897"/>
                </a:cubicBezTo>
                <a:cubicBezTo>
                  <a:pt x="61202" y="1897"/>
                  <a:pt x="61187" y="1876"/>
                  <a:pt x="61187" y="1854"/>
                </a:cubicBezTo>
                <a:cubicBezTo>
                  <a:pt x="61187" y="1824"/>
                  <a:pt x="61126" y="1793"/>
                  <a:pt x="61065" y="1793"/>
                </a:cubicBezTo>
                <a:cubicBezTo>
                  <a:pt x="60822" y="1793"/>
                  <a:pt x="60761" y="1763"/>
                  <a:pt x="60761" y="1702"/>
                </a:cubicBezTo>
                <a:cubicBezTo>
                  <a:pt x="60781" y="1643"/>
                  <a:pt x="60750" y="1610"/>
                  <a:pt x="60693" y="1610"/>
                </a:cubicBezTo>
                <a:cubicBezTo>
                  <a:pt x="60661" y="1610"/>
                  <a:pt x="60622" y="1620"/>
                  <a:pt x="60579" y="1641"/>
                </a:cubicBezTo>
                <a:cubicBezTo>
                  <a:pt x="60541" y="1661"/>
                  <a:pt x="60514" y="1671"/>
                  <a:pt x="60500" y="1671"/>
                </a:cubicBezTo>
                <a:cubicBezTo>
                  <a:pt x="60470" y="1671"/>
                  <a:pt x="60496" y="1624"/>
                  <a:pt x="60579" y="1520"/>
                </a:cubicBezTo>
                <a:cubicBezTo>
                  <a:pt x="60609" y="1459"/>
                  <a:pt x="60640" y="1398"/>
                  <a:pt x="60609" y="1398"/>
                </a:cubicBezTo>
                <a:cubicBezTo>
                  <a:pt x="60579" y="1398"/>
                  <a:pt x="60488" y="1398"/>
                  <a:pt x="60397" y="1368"/>
                </a:cubicBezTo>
                <a:cubicBezTo>
                  <a:pt x="60245" y="1368"/>
                  <a:pt x="60214" y="1337"/>
                  <a:pt x="60275" y="1246"/>
                </a:cubicBezTo>
                <a:cubicBezTo>
                  <a:pt x="60336" y="1094"/>
                  <a:pt x="60032" y="821"/>
                  <a:pt x="59728" y="760"/>
                </a:cubicBezTo>
                <a:cubicBezTo>
                  <a:pt x="59683" y="751"/>
                  <a:pt x="59644" y="747"/>
                  <a:pt x="59611" y="747"/>
                </a:cubicBezTo>
                <a:cubicBezTo>
                  <a:pt x="59530" y="747"/>
                  <a:pt x="59485" y="769"/>
                  <a:pt x="59485" y="790"/>
                </a:cubicBezTo>
                <a:cubicBezTo>
                  <a:pt x="59485" y="821"/>
                  <a:pt x="59477" y="836"/>
                  <a:pt x="59462" y="836"/>
                </a:cubicBezTo>
                <a:cubicBezTo>
                  <a:pt x="59447" y="836"/>
                  <a:pt x="59424" y="821"/>
                  <a:pt x="59394" y="790"/>
                </a:cubicBezTo>
                <a:cubicBezTo>
                  <a:pt x="59333" y="760"/>
                  <a:pt x="59272" y="699"/>
                  <a:pt x="59302" y="638"/>
                </a:cubicBezTo>
                <a:cubicBezTo>
                  <a:pt x="59302" y="578"/>
                  <a:pt x="59242" y="547"/>
                  <a:pt x="59090" y="517"/>
                </a:cubicBezTo>
                <a:cubicBezTo>
                  <a:pt x="58968" y="517"/>
                  <a:pt x="58877" y="456"/>
                  <a:pt x="58846" y="426"/>
                </a:cubicBezTo>
                <a:cubicBezTo>
                  <a:pt x="58846" y="410"/>
                  <a:pt x="58839" y="403"/>
                  <a:pt x="58831" y="403"/>
                </a:cubicBezTo>
                <a:cubicBezTo>
                  <a:pt x="58824" y="403"/>
                  <a:pt x="58816" y="410"/>
                  <a:pt x="58816" y="426"/>
                </a:cubicBezTo>
                <a:cubicBezTo>
                  <a:pt x="58816" y="456"/>
                  <a:pt x="58755" y="486"/>
                  <a:pt x="58725" y="486"/>
                </a:cubicBezTo>
                <a:cubicBezTo>
                  <a:pt x="58664" y="456"/>
                  <a:pt x="58695" y="426"/>
                  <a:pt x="58755" y="365"/>
                </a:cubicBezTo>
                <a:cubicBezTo>
                  <a:pt x="58846" y="274"/>
                  <a:pt x="58846" y="243"/>
                  <a:pt x="58755" y="182"/>
                </a:cubicBezTo>
                <a:cubicBezTo>
                  <a:pt x="58725" y="152"/>
                  <a:pt x="58710" y="137"/>
                  <a:pt x="58702" y="137"/>
                </a:cubicBezTo>
                <a:cubicBezTo>
                  <a:pt x="58695" y="137"/>
                  <a:pt x="58695" y="152"/>
                  <a:pt x="58695" y="182"/>
                </a:cubicBezTo>
                <a:cubicBezTo>
                  <a:pt x="58725" y="213"/>
                  <a:pt x="58695" y="304"/>
                  <a:pt x="58634" y="395"/>
                </a:cubicBezTo>
                <a:lnTo>
                  <a:pt x="58543" y="517"/>
                </a:lnTo>
                <a:lnTo>
                  <a:pt x="58482" y="365"/>
                </a:lnTo>
                <a:cubicBezTo>
                  <a:pt x="58482" y="304"/>
                  <a:pt x="58421" y="243"/>
                  <a:pt x="58360" y="243"/>
                </a:cubicBezTo>
                <a:cubicBezTo>
                  <a:pt x="58299" y="213"/>
                  <a:pt x="58269" y="182"/>
                  <a:pt x="58299" y="152"/>
                </a:cubicBezTo>
                <a:cubicBezTo>
                  <a:pt x="58330" y="122"/>
                  <a:pt x="58299" y="91"/>
                  <a:pt x="58239" y="91"/>
                </a:cubicBezTo>
                <a:cubicBezTo>
                  <a:pt x="58147" y="122"/>
                  <a:pt x="58087" y="182"/>
                  <a:pt x="58087" y="304"/>
                </a:cubicBezTo>
                <a:cubicBezTo>
                  <a:pt x="58087" y="304"/>
                  <a:pt x="57995" y="334"/>
                  <a:pt x="57904" y="334"/>
                </a:cubicBezTo>
                <a:cubicBezTo>
                  <a:pt x="57843" y="350"/>
                  <a:pt x="57798" y="357"/>
                  <a:pt x="57771" y="357"/>
                </a:cubicBezTo>
                <a:cubicBezTo>
                  <a:pt x="57745" y="357"/>
                  <a:pt x="57737" y="350"/>
                  <a:pt x="57752" y="334"/>
                </a:cubicBezTo>
                <a:cubicBezTo>
                  <a:pt x="57783" y="304"/>
                  <a:pt x="57509" y="30"/>
                  <a:pt x="57418" y="0"/>
                </a:cubicBezTo>
                <a:close/>
              </a:path>
            </a:pathLst>
          </a:custGeom>
          <a:solidFill>
            <a:srgbClr val="FFFFFF">
              <a:alpha val="4608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1" name="Google Shape;281;p22"/>
          <p:cNvSpPr txBox="1"/>
          <p:nvPr>
            <p:ph type="title"/>
          </p:nvPr>
        </p:nvSpPr>
        <p:spPr>
          <a:xfrm>
            <a:off x="1430550" y="1834600"/>
            <a:ext cx="6282900" cy="583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/>
        </p:txBody>
      </p:sp>
      <p:sp>
        <p:nvSpPr>
          <p:cNvPr id="282" name="Google Shape;282;p22"/>
          <p:cNvSpPr txBox="1"/>
          <p:nvPr>
            <p:ph idx="1" type="body"/>
          </p:nvPr>
        </p:nvSpPr>
        <p:spPr>
          <a:xfrm>
            <a:off x="2335050" y="2418450"/>
            <a:ext cx="4272600" cy="764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600"/>
            </a:lvl1pPr>
            <a:lvl2pPr indent="-317500" lvl="1" marL="914400" rtl="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rtl="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rtl="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rtl="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rtl="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rtl="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rtl="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rtl="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ext 14">
  <p:cSld name="CUSTOM_3_1">
    <p:bg>
      <p:bgPr>
        <a:solidFill>
          <a:schemeClr val="accent3"/>
        </a:solidFill>
      </p:bgPr>
    </p:bg>
    <p:spTree>
      <p:nvGrpSpPr>
        <p:cNvPr id="283" name="Shape 2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4" name="Google Shape;284;p23"/>
          <p:cNvSpPr/>
          <p:nvPr/>
        </p:nvSpPr>
        <p:spPr>
          <a:xfrm rot="4298599">
            <a:off x="4344747" y="3598731"/>
            <a:ext cx="513900" cy="885373"/>
          </a:xfrm>
          <a:custGeom>
            <a:rect b="b" l="l" r="r" t="t"/>
            <a:pathLst>
              <a:path extrusionOk="0" h="12644" w="7339">
                <a:moveTo>
                  <a:pt x="3469" y="1"/>
                </a:moveTo>
                <a:cubicBezTo>
                  <a:pt x="3469" y="1"/>
                  <a:pt x="300" y="2336"/>
                  <a:pt x="133" y="6405"/>
                </a:cubicBezTo>
                <a:cubicBezTo>
                  <a:pt x="0" y="10508"/>
                  <a:pt x="1768" y="12643"/>
                  <a:pt x="1768" y="12643"/>
                </a:cubicBezTo>
                <a:cubicBezTo>
                  <a:pt x="7339" y="7239"/>
                  <a:pt x="3469" y="1"/>
                  <a:pt x="3469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5" name="Google Shape;285;p23"/>
          <p:cNvSpPr/>
          <p:nvPr/>
        </p:nvSpPr>
        <p:spPr>
          <a:xfrm rot="4298599">
            <a:off x="4331097" y="3687633"/>
            <a:ext cx="135355" cy="595967"/>
          </a:xfrm>
          <a:custGeom>
            <a:rect b="b" l="l" r="r" t="t"/>
            <a:pathLst>
              <a:path extrusionOk="0" h="8511" w="1933">
                <a:moveTo>
                  <a:pt x="1426" y="0"/>
                </a:moveTo>
                <a:cubicBezTo>
                  <a:pt x="1249" y="0"/>
                  <a:pt x="1076" y="103"/>
                  <a:pt x="1034" y="338"/>
                </a:cubicBezTo>
                <a:cubicBezTo>
                  <a:pt x="1001" y="505"/>
                  <a:pt x="0" y="4575"/>
                  <a:pt x="334" y="8111"/>
                </a:cubicBezTo>
                <a:cubicBezTo>
                  <a:pt x="334" y="8311"/>
                  <a:pt x="534" y="8478"/>
                  <a:pt x="734" y="8478"/>
                </a:cubicBezTo>
                <a:lnTo>
                  <a:pt x="801" y="8511"/>
                </a:lnTo>
                <a:cubicBezTo>
                  <a:pt x="1001" y="8478"/>
                  <a:pt x="1168" y="8277"/>
                  <a:pt x="1168" y="8044"/>
                </a:cubicBezTo>
                <a:cubicBezTo>
                  <a:pt x="834" y="4641"/>
                  <a:pt x="1835" y="572"/>
                  <a:pt x="1835" y="539"/>
                </a:cubicBezTo>
                <a:cubicBezTo>
                  <a:pt x="1932" y="206"/>
                  <a:pt x="1675" y="0"/>
                  <a:pt x="1426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6" name="Google Shape;286;p23"/>
          <p:cNvSpPr/>
          <p:nvPr/>
        </p:nvSpPr>
        <p:spPr>
          <a:xfrm rot="3969566">
            <a:off x="2971690" y="1169391"/>
            <a:ext cx="205585" cy="205655"/>
          </a:xfrm>
          <a:custGeom>
            <a:rect b="b" l="l" r="r" t="t"/>
            <a:pathLst>
              <a:path extrusionOk="0" h="2937" w="2936">
                <a:moveTo>
                  <a:pt x="1468" y="1"/>
                </a:moveTo>
                <a:cubicBezTo>
                  <a:pt x="668" y="1"/>
                  <a:pt x="1" y="668"/>
                  <a:pt x="1" y="1469"/>
                </a:cubicBezTo>
                <a:cubicBezTo>
                  <a:pt x="1" y="2269"/>
                  <a:pt x="668" y="2936"/>
                  <a:pt x="1468" y="2936"/>
                </a:cubicBezTo>
                <a:cubicBezTo>
                  <a:pt x="2269" y="2936"/>
                  <a:pt x="2936" y="2269"/>
                  <a:pt x="2936" y="1469"/>
                </a:cubicBezTo>
                <a:cubicBezTo>
                  <a:pt x="2936" y="668"/>
                  <a:pt x="2269" y="1"/>
                  <a:pt x="1468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7" name="Google Shape;287;p23"/>
          <p:cNvSpPr/>
          <p:nvPr/>
        </p:nvSpPr>
        <p:spPr>
          <a:xfrm rot="3969566">
            <a:off x="3711794" y="491626"/>
            <a:ext cx="401788" cy="343599"/>
          </a:xfrm>
          <a:custGeom>
            <a:rect b="b" l="l" r="r" t="t"/>
            <a:pathLst>
              <a:path extrusionOk="0" h="4907" w="5738">
                <a:moveTo>
                  <a:pt x="3302" y="0"/>
                </a:moveTo>
                <a:cubicBezTo>
                  <a:pt x="1101" y="0"/>
                  <a:pt x="0" y="2635"/>
                  <a:pt x="1534" y="4170"/>
                </a:cubicBezTo>
                <a:cubicBezTo>
                  <a:pt x="2044" y="4679"/>
                  <a:pt x="2665" y="4907"/>
                  <a:pt x="3273" y="4907"/>
                </a:cubicBezTo>
                <a:cubicBezTo>
                  <a:pt x="4536" y="4907"/>
                  <a:pt x="5737" y="3922"/>
                  <a:pt x="5737" y="2435"/>
                </a:cubicBezTo>
                <a:cubicBezTo>
                  <a:pt x="5737" y="1101"/>
                  <a:pt x="4637" y="0"/>
                  <a:pt x="3302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8" name="Google Shape;288;p23"/>
          <p:cNvSpPr/>
          <p:nvPr/>
        </p:nvSpPr>
        <p:spPr>
          <a:xfrm rot="3969566">
            <a:off x="7950366" y="536100"/>
            <a:ext cx="102863" cy="86688"/>
          </a:xfrm>
          <a:custGeom>
            <a:rect b="b" l="l" r="r" t="t"/>
            <a:pathLst>
              <a:path extrusionOk="0" h="1238" w="1469">
                <a:moveTo>
                  <a:pt x="834" y="1"/>
                </a:moveTo>
                <a:cubicBezTo>
                  <a:pt x="301" y="1"/>
                  <a:pt x="0" y="668"/>
                  <a:pt x="401" y="1068"/>
                </a:cubicBezTo>
                <a:cubicBezTo>
                  <a:pt x="528" y="1185"/>
                  <a:pt x="683" y="1238"/>
                  <a:pt x="835" y="1238"/>
                </a:cubicBezTo>
                <a:cubicBezTo>
                  <a:pt x="1159" y="1238"/>
                  <a:pt x="1468" y="998"/>
                  <a:pt x="1468" y="634"/>
                </a:cubicBezTo>
                <a:cubicBezTo>
                  <a:pt x="1468" y="267"/>
                  <a:pt x="1168" y="1"/>
                  <a:pt x="834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9" name="Google Shape;289;p23"/>
          <p:cNvSpPr/>
          <p:nvPr/>
        </p:nvSpPr>
        <p:spPr>
          <a:xfrm rot="3969566">
            <a:off x="4423694" y="1101831"/>
            <a:ext cx="221970" cy="191721"/>
          </a:xfrm>
          <a:custGeom>
            <a:rect b="b" l="l" r="r" t="t"/>
            <a:pathLst>
              <a:path extrusionOk="0" h="2738" w="3170">
                <a:moveTo>
                  <a:pt x="1801" y="0"/>
                </a:moveTo>
                <a:cubicBezTo>
                  <a:pt x="601" y="0"/>
                  <a:pt x="0" y="1468"/>
                  <a:pt x="834" y="2335"/>
                </a:cubicBezTo>
                <a:cubicBezTo>
                  <a:pt x="1112" y="2614"/>
                  <a:pt x="1453" y="2738"/>
                  <a:pt x="1786" y="2738"/>
                </a:cubicBezTo>
                <a:cubicBezTo>
                  <a:pt x="2492" y="2738"/>
                  <a:pt x="3169" y="2184"/>
                  <a:pt x="3169" y="1368"/>
                </a:cubicBezTo>
                <a:cubicBezTo>
                  <a:pt x="3169" y="601"/>
                  <a:pt x="2569" y="0"/>
                  <a:pt x="1801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90" name="Google Shape;290;p23"/>
          <p:cNvSpPr/>
          <p:nvPr/>
        </p:nvSpPr>
        <p:spPr>
          <a:xfrm rot="3969566">
            <a:off x="1093515" y="559367"/>
            <a:ext cx="130872" cy="110285"/>
          </a:xfrm>
          <a:custGeom>
            <a:rect b="b" l="l" r="r" t="t"/>
            <a:pathLst>
              <a:path extrusionOk="0" h="1575" w="1869">
                <a:moveTo>
                  <a:pt x="1068" y="0"/>
                </a:moveTo>
                <a:cubicBezTo>
                  <a:pt x="368" y="0"/>
                  <a:pt x="1" y="834"/>
                  <a:pt x="501" y="1335"/>
                </a:cubicBezTo>
                <a:cubicBezTo>
                  <a:pt x="666" y="1500"/>
                  <a:pt x="872" y="1574"/>
                  <a:pt x="1073" y="1574"/>
                </a:cubicBezTo>
                <a:cubicBezTo>
                  <a:pt x="1480" y="1574"/>
                  <a:pt x="1869" y="1270"/>
                  <a:pt x="1869" y="801"/>
                </a:cubicBezTo>
                <a:cubicBezTo>
                  <a:pt x="1869" y="334"/>
                  <a:pt x="1502" y="0"/>
                  <a:pt x="1068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91" name="Google Shape;291;p23"/>
          <p:cNvSpPr/>
          <p:nvPr/>
        </p:nvSpPr>
        <p:spPr>
          <a:xfrm rot="3969566">
            <a:off x="7623735" y="1696877"/>
            <a:ext cx="154259" cy="134093"/>
          </a:xfrm>
          <a:custGeom>
            <a:rect b="b" l="l" r="r" t="t"/>
            <a:pathLst>
              <a:path extrusionOk="0" h="1915" w="2203">
                <a:moveTo>
                  <a:pt x="1268" y="1"/>
                </a:moveTo>
                <a:cubicBezTo>
                  <a:pt x="401" y="1"/>
                  <a:pt x="1" y="1035"/>
                  <a:pt x="601" y="1635"/>
                </a:cubicBezTo>
                <a:cubicBezTo>
                  <a:pt x="784" y="1829"/>
                  <a:pt x="1015" y="1915"/>
                  <a:pt x="1244" y="1915"/>
                </a:cubicBezTo>
                <a:cubicBezTo>
                  <a:pt x="1727" y="1915"/>
                  <a:pt x="2202" y="1534"/>
                  <a:pt x="2202" y="968"/>
                </a:cubicBezTo>
                <a:cubicBezTo>
                  <a:pt x="2202" y="435"/>
                  <a:pt x="1769" y="1"/>
                  <a:pt x="1268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92" name="Google Shape;292;p23"/>
          <p:cNvSpPr/>
          <p:nvPr/>
        </p:nvSpPr>
        <p:spPr>
          <a:xfrm rot="6008015">
            <a:off x="6026294" y="3475100"/>
            <a:ext cx="231354" cy="228973"/>
          </a:xfrm>
          <a:custGeom>
            <a:rect b="b" l="l" r="r" t="t"/>
            <a:pathLst>
              <a:path extrusionOk="0" h="3270" w="3304">
                <a:moveTo>
                  <a:pt x="1635" y="0"/>
                </a:moveTo>
                <a:cubicBezTo>
                  <a:pt x="735" y="0"/>
                  <a:pt x="1" y="734"/>
                  <a:pt x="1" y="1635"/>
                </a:cubicBezTo>
                <a:cubicBezTo>
                  <a:pt x="1" y="2535"/>
                  <a:pt x="735" y="3269"/>
                  <a:pt x="1635" y="3269"/>
                </a:cubicBezTo>
                <a:cubicBezTo>
                  <a:pt x="2569" y="3269"/>
                  <a:pt x="3303" y="2535"/>
                  <a:pt x="3303" y="1635"/>
                </a:cubicBezTo>
                <a:cubicBezTo>
                  <a:pt x="3303" y="734"/>
                  <a:pt x="2569" y="0"/>
                  <a:pt x="1635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93" name="Google Shape;293;p23"/>
          <p:cNvSpPr/>
          <p:nvPr/>
        </p:nvSpPr>
        <p:spPr>
          <a:xfrm rot="6008015">
            <a:off x="8063095" y="4395491"/>
            <a:ext cx="163572" cy="138714"/>
          </a:xfrm>
          <a:custGeom>
            <a:rect b="b" l="l" r="r" t="t"/>
            <a:pathLst>
              <a:path extrusionOk="0" h="1981" w="2336">
                <a:moveTo>
                  <a:pt x="1335" y="1"/>
                </a:moveTo>
                <a:cubicBezTo>
                  <a:pt x="467" y="1"/>
                  <a:pt x="0" y="1068"/>
                  <a:pt x="634" y="1702"/>
                </a:cubicBezTo>
                <a:cubicBezTo>
                  <a:pt x="837" y="1894"/>
                  <a:pt x="1084" y="1980"/>
                  <a:pt x="1327" y="1980"/>
                </a:cubicBezTo>
                <a:cubicBezTo>
                  <a:pt x="1842" y="1980"/>
                  <a:pt x="2335" y="1591"/>
                  <a:pt x="2335" y="1001"/>
                </a:cubicBezTo>
                <a:cubicBezTo>
                  <a:pt x="2335" y="434"/>
                  <a:pt x="1902" y="1"/>
                  <a:pt x="1335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94" name="Google Shape;294;p23"/>
          <p:cNvSpPr/>
          <p:nvPr/>
        </p:nvSpPr>
        <p:spPr>
          <a:xfrm rot="6008015">
            <a:off x="5395709" y="4527841"/>
            <a:ext cx="254601" cy="218400"/>
          </a:xfrm>
          <a:custGeom>
            <a:rect b="b" l="l" r="r" t="t"/>
            <a:pathLst>
              <a:path extrusionOk="0" h="3119" w="3636">
                <a:moveTo>
                  <a:pt x="2068" y="0"/>
                </a:moveTo>
                <a:cubicBezTo>
                  <a:pt x="667" y="0"/>
                  <a:pt x="0" y="1668"/>
                  <a:pt x="967" y="2669"/>
                </a:cubicBezTo>
                <a:cubicBezTo>
                  <a:pt x="1278" y="2979"/>
                  <a:pt x="1664" y="3118"/>
                  <a:pt x="2045" y="3118"/>
                </a:cubicBezTo>
                <a:cubicBezTo>
                  <a:pt x="2851" y="3118"/>
                  <a:pt x="3636" y="2497"/>
                  <a:pt x="3636" y="1568"/>
                </a:cubicBezTo>
                <a:cubicBezTo>
                  <a:pt x="3636" y="701"/>
                  <a:pt x="2935" y="0"/>
                  <a:pt x="2068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95" name="Google Shape;295;p23"/>
          <p:cNvSpPr/>
          <p:nvPr/>
        </p:nvSpPr>
        <p:spPr>
          <a:xfrm rot="6008015">
            <a:off x="3633800" y="4390337"/>
            <a:ext cx="226662" cy="226592"/>
          </a:xfrm>
          <a:custGeom>
            <a:rect b="b" l="l" r="r" t="t"/>
            <a:pathLst>
              <a:path extrusionOk="0" h="3236" w="3237">
                <a:moveTo>
                  <a:pt x="1602" y="0"/>
                </a:moveTo>
                <a:cubicBezTo>
                  <a:pt x="701" y="0"/>
                  <a:pt x="0" y="734"/>
                  <a:pt x="0" y="1635"/>
                </a:cubicBezTo>
                <a:cubicBezTo>
                  <a:pt x="0" y="2502"/>
                  <a:pt x="701" y="3236"/>
                  <a:pt x="1602" y="3236"/>
                </a:cubicBezTo>
                <a:cubicBezTo>
                  <a:pt x="2502" y="3236"/>
                  <a:pt x="3236" y="2502"/>
                  <a:pt x="3236" y="1635"/>
                </a:cubicBezTo>
                <a:cubicBezTo>
                  <a:pt x="3236" y="734"/>
                  <a:pt x="2502" y="0"/>
                  <a:pt x="1602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96" name="Google Shape;296;p23"/>
          <p:cNvSpPr/>
          <p:nvPr/>
        </p:nvSpPr>
        <p:spPr>
          <a:xfrm rot="6008015">
            <a:off x="661158" y="4267530"/>
            <a:ext cx="343390" cy="292413"/>
          </a:xfrm>
          <a:custGeom>
            <a:rect b="b" l="l" r="r" t="t"/>
            <a:pathLst>
              <a:path extrusionOk="0" h="4176" w="4904">
                <a:moveTo>
                  <a:pt x="2802" y="0"/>
                </a:moveTo>
                <a:cubicBezTo>
                  <a:pt x="934" y="0"/>
                  <a:pt x="0" y="2235"/>
                  <a:pt x="1335" y="3570"/>
                </a:cubicBezTo>
                <a:cubicBezTo>
                  <a:pt x="1754" y="3989"/>
                  <a:pt x="2273" y="4176"/>
                  <a:pt x="2784" y="4176"/>
                </a:cubicBezTo>
                <a:cubicBezTo>
                  <a:pt x="3861" y="4176"/>
                  <a:pt x="4904" y="3346"/>
                  <a:pt x="4904" y="2102"/>
                </a:cubicBezTo>
                <a:cubicBezTo>
                  <a:pt x="4904" y="934"/>
                  <a:pt x="3970" y="0"/>
                  <a:pt x="2802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97" name="Google Shape;297;p23"/>
          <p:cNvSpPr/>
          <p:nvPr/>
        </p:nvSpPr>
        <p:spPr>
          <a:xfrm rot="6008015">
            <a:off x="3003186" y="4059345"/>
            <a:ext cx="142565" cy="142565"/>
          </a:xfrm>
          <a:custGeom>
            <a:rect b="b" l="l" r="r" t="t"/>
            <a:pathLst>
              <a:path extrusionOk="0" h="2036" w="2036">
                <a:moveTo>
                  <a:pt x="1002" y="0"/>
                </a:moveTo>
                <a:cubicBezTo>
                  <a:pt x="468" y="0"/>
                  <a:pt x="1" y="467"/>
                  <a:pt x="1" y="1034"/>
                </a:cubicBezTo>
                <a:cubicBezTo>
                  <a:pt x="1" y="1602"/>
                  <a:pt x="468" y="2035"/>
                  <a:pt x="1002" y="2035"/>
                </a:cubicBezTo>
                <a:cubicBezTo>
                  <a:pt x="1569" y="2035"/>
                  <a:pt x="2036" y="1602"/>
                  <a:pt x="2036" y="1034"/>
                </a:cubicBezTo>
                <a:cubicBezTo>
                  <a:pt x="2036" y="467"/>
                  <a:pt x="1569" y="0"/>
                  <a:pt x="1002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98" name="Google Shape;298;p23"/>
          <p:cNvSpPr/>
          <p:nvPr/>
        </p:nvSpPr>
        <p:spPr>
          <a:xfrm rot="2658514">
            <a:off x="5519987" y="266137"/>
            <a:ext cx="684473" cy="974087"/>
          </a:xfrm>
          <a:custGeom>
            <a:rect b="b" l="l" r="r" t="t"/>
            <a:pathLst>
              <a:path extrusionOk="0" h="13911" w="9775">
                <a:moveTo>
                  <a:pt x="9341" y="0"/>
                </a:moveTo>
                <a:cubicBezTo>
                  <a:pt x="1" y="6405"/>
                  <a:pt x="2636" y="13910"/>
                  <a:pt x="2636" y="13910"/>
                </a:cubicBezTo>
                <a:cubicBezTo>
                  <a:pt x="7807" y="12676"/>
                  <a:pt x="9775" y="7239"/>
                  <a:pt x="9341" y="4337"/>
                </a:cubicBezTo>
                <a:cubicBezTo>
                  <a:pt x="8874" y="1468"/>
                  <a:pt x="9341" y="1"/>
                  <a:pt x="9341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99" name="Google Shape;299;p23"/>
          <p:cNvSpPr/>
          <p:nvPr/>
        </p:nvSpPr>
        <p:spPr>
          <a:xfrm rot="2658514">
            <a:off x="5526725" y="594633"/>
            <a:ext cx="325536" cy="592043"/>
          </a:xfrm>
          <a:custGeom>
            <a:rect b="b" l="l" r="r" t="t"/>
            <a:pathLst>
              <a:path extrusionOk="0" h="8455" w="4649">
                <a:moveTo>
                  <a:pt x="4045" y="1"/>
                </a:moveTo>
                <a:cubicBezTo>
                  <a:pt x="3953" y="1"/>
                  <a:pt x="3857" y="35"/>
                  <a:pt x="3770" y="115"/>
                </a:cubicBezTo>
                <a:cubicBezTo>
                  <a:pt x="3603" y="282"/>
                  <a:pt x="0" y="3785"/>
                  <a:pt x="67" y="8054"/>
                </a:cubicBezTo>
                <a:cubicBezTo>
                  <a:pt x="67" y="8288"/>
                  <a:pt x="234" y="8455"/>
                  <a:pt x="467" y="8455"/>
                </a:cubicBezTo>
                <a:cubicBezTo>
                  <a:pt x="701" y="8455"/>
                  <a:pt x="901" y="8255"/>
                  <a:pt x="901" y="8021"/>
                </a:cubicBezTo>
                <a:cubicBezTo>
                  <a:pt x="834" y="4152"/>
                  <a:pt x="4303" y="749"/>
                  <a:pt x="4337" y="716"/>
                </a:cubicBezTo>
                <a:cubicBezTo>
                  <a:pt x="4649" y="429"/>
                  <a:pt x="4372" y="1"/>
                  <a:pt x="4045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00" name="Google Shape;300;p23"/>
          <p:cNvSpPr/>
          <p:nvPr/>
        </p:nvSpPr>
        <p:spPr>
          <a:xfrm rot="2658514">
            <a:off x="5935959" y="664837"/>
            <a:ext cx="72474" cy="58469"/>
          </a:xfrm>
          <a:custGeom>
            <a:rect b="b" l="l" r="r" t="t"/>
            <a:pathLst>
              <a:path extrusionOk="0" h="835" w="1035">
                <a:moveTo>
                  <a:pt x="634" y="0"/>
                </a:moveTo>
                <a:lnTo>
                  <a:pt x="668" y="34"/>
                </a:lnTo>
                <a:cubicBezTo>
                  <a:pt x="601" y="34"/>
                  <a:pt x="568" y="34"/>
                  <a:pt x="534" y="67"/>
                </a:cubicBezTo>
                <a:cubicBezTo>
                  <a:pt x="467" y="67"/>
                  <a:pt x="401" y="100"/>
                  <a:pt x="367" y="134"/>
                </a:cubicBezTo>
                <a:lnTo>
                  <a:pt x="234" y="200"/>
                </a:lnTo>
                <a:cubicBezTo>
                  <a:pt x="167" y="234"/>
                  <a:pt x="134" y="267"/>
                  <a:pt x="67" y="300"/>
                </a:cubicBezTo>
                <a:cubicBezTo>
                  <a:pt x="34" y="367"/>
                  <a:pt x="0" y="467"/>
                  <a:pt x="0" y="534"/>
                </a:cubicBezTo>
                <a:cubicBezTo>
                  <a:pt x="0" y="567"/>
                  <a:pt x="0" y="601"/>
                  <a:pt x="0" y="634"/>
                </a:cubicBezTo>
                <a:cubicBezTo>
                  <a:pt x="34" y="701"/>
                  <a:pt x="34" y="734"/>
                  <a:pt x="67" y="767"/>
                </a:cubicBezTo>
                <a:cubicBezTo>
                  <a:pt x="134" y="801"/>
                  <a:pt x="234" y="834"/>
                  <a:pt x="301" y="834"/>
                </a:cubicBezTo>
                <a:cubicBezTo>
                  <a:pt x="367" y="834"/>
                  <a:pt x="467" y="801"/>
                  <a:pt x="534" y="767"/>
                </a:cubicBezTo>
                <a:lnTo>
                  <a:pt x="601" y="701"/>
                </a:lnTo>
                <a:lnTo>
                  <a:pt x="534" y="734"/>
                </a:lnTo>
                <a:cubicBezTo>
                  <a:pt x="589" y="707"/>
                  <a:pt x="621" y="679"/>
                  <a:pt x="668" y="652"/>
                </a:cubicBezTo>
                <a:lnTo>
                  <a:pt x="668" y="652"/>
                </a:lnTo>
                <a:cubicBezTo>
                  <a:pt x="714" y="633"/>
                  <a:pt x="746" y="628"/>
                  <a:pt x="801" y="601"/>
                </a:cubicBezTo>
                <a:cubicBezTo>
                  <a:pt x="834" y="601"/>
                  <a:pt x="868" y="601"/>
                  <a:pt x="901" y="567"/>
                </a:cubicBezTo>
                <a:cubicBezTo>
                  <a:pt x="934" y="534"/>
                  <a:pt x="968" y="501"/>
                  <a:pt x="968" y="467"/>
                </a:cubicBezTo>
                <a:cubicBezTo>
                  <a:pt x="1001" y="434"/>
                  <a:pt x="1001" y="400"/>
                  <a:pt x="1001" y="367"/>
                </a:cubicBezTo>
                <a:cubicBezTo>
                  <a:pt x="1035" y="300"/>
                  <a:pt x="1035" y="267"/>
                  <a:pt x="1001" y="234"/>
                </a:cubicBezTo>
                <a:cubicBezTo>
                  <a:pt x="1001" y="134"/>
                  <a:pt x="934" y="67"/>
                  <a:pt x="868" y="34"/>
                </a:cubicBezTo>
                <a:lnTo>
                  <a:pt x="801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01" name="Google Shape;301;p23"/>
          <p:cNvSpPr/>
          <p:nvPr/>
        </p:nvSpPr>
        <p:spPr>
          <a:xfrm rot="2658514">
            <a:off x="6022813" y="640028"/>
            <a:ext cx="46775" cy="46775"/>
          </a:xfrm>
          <a:custGeom>
            <a:rect b="b" l="l" r="r" t="t"/>
            <a:pathLst>
              <a:path extrusionOk="0" h="668" w="668">
                <a:moveTo>
                  <a:pt x="267" y="1"/>
                </a:moveTo>
                <a:cubicBezTo>
                  <a:pt x="234" y="1"/>
                  <a:pt x="167" y="34"/>
                  <a:pt x="134" y="68"/>
                </a:cubicBezTo>
                <a:lnTo>
                  <a:pt x="100" y="134"/>
                </a:lnTo>
                <a:cubicBezTo>
                  <a:pt x="67" y="134"/>
                  <a:pt x="34" y="168"/>
                  <a:pt x="34" y="234"/>
                </a:cubicBezTo>
                <a:cubicBezTo>
                  <a:pt x="0" y="301"/>
                  <a:pt x="0" y="401"/>
                  <a:pt x="34" y="468"/>
                </a:cubicBezTo>
                <a:cubicBezTo>
                  <a:pt x="34" y="501"/>
                  <a:pt x="67" y="535"/>
                  <a:pt x="100" y="568"/>
                </a:cubicBezTo>
                <a:lnTo>
                  <a:pt x="134" y="601"/>
                </a:lnTo>
                <a:cubicBezTo>
                  <a:pt x="200" y="635"/>
                  <a:pt x="267" y="668"/>
                  <a:pt x="300" y="668"/>
                </a:cubicBezTo>
                <a:lnTo>
                  <a:pt x="401" y="668"/>
                </a:lnTo>
                <a:cubicBezTo>
                  <a:pt x="434" y="635"/>
                  <a:pt x="501" y="601"/>
                  <a:pt x="534" y="568"/>
                </a:cubicBezTo>
                <a:lnTo>
                  <a:pt x="567" y="535"/>
                </a:lnTo>
                <a:cubicBezTo>
                  <a:pt x="601" y="501"/>
                  <a:pt x="634" y="468"/>
                  <a:pt x="634" y="434"/>
                </a:cubicBezTo>
                <a:cubicBezTo>
                  <a:pt x="667" y="368"/>
                  <a:pt x="667" y="268"/>
                  <a:pt x="634" y="201"/>
                </a:cubicBezTo>
                <a:cubicBezTo>
                  <a:pt x="634" y="134"/>
                  <a:pt x="601" y="101"/>
                  <a:pt x="567" y="101"/>
                </a:cubicBezTo>
                <a:lnTo>
                  <a:pt x="501" y="34"/>
                </a:lnTo>
                <a:cubicBezTo>
                  <a:pt x="467" y="1"/>
                  <a:pt x="401" y="1"/>
                  <a:pt x="367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02" name="Google Shape;302;p23"/>
          <p:cNvSpPr/>
          <p:nvPr/>
        </p:nvSpPr>
        <p:spPr>
          <a:xfrm rot="2658514">
            <a:off x="5799468" y="929421"/>
            <a:ext cx="81787" cy="87038"/>
          </a:xfrm>
          <a:custGeom>
            <a:rect b="b" l="l" r="r" t="t"/>
            <a:pathLst>
              <a:path extrusionOk="0" h="1243" w="1168">
                <a:moveTo>
                  <a:pt x="838" y="0"/>
                </a:moveTo>
                <a:cubicBezTo>
                  <a:pt x="759" y="0"/>
                  <a:pt x="684" y="25"/>
                  <a:pt x="634" y="75"/>
                </a:cubicBezTo>
                <a:lnTo>
                  <a:pt x="67" y="709"/>
                </a:lnTo>
                <a:cubicBezTo>
                  <a:pt x="33" y="776"/>
                  <a:pt x="0" y="843"/>
                  <a:pt x="0" y="943"/>
                </a:cubicBezTo>
                <a:cubicBezTo>
                  <a:pt x="0" y="1009"/>
                  <a:pt x="33" y="1110"/>
                  <a:pt x="67" y="1176"/>
                </a:cubicBezTo>
                <a:cubicBezTo>
                  <a:pt x="134" y="1210"/>
                  <a:pt x="234" y="1243"/>
                  <a:pt x="300" y="1243"/>
                </a:cubicBezTo>
                <a:cubicBezTo>
                  <a:pt x="367" y="1243"/>
                  <a:pt x="467" y="1210"/>
                  <a:pt x="534" y="1176"/>
                </a:cubicBezTo>
                <a:lnTo>
                  <a:pt x="1068" y="542"/>
                </a:lnTo>
                <a:cubicBezTo>
                  <a:pt x="1134" y="476"/>
                  <a:pt x="1168" y="376"/>
                  <a:pt x="1168" y="309"/>
                </a:cubicBezTo>
                <a:cubicBezTo>
                  <a:pt x="1168" y="209"/>
                  <a:pt x="1134" y="142"/>
                  <a:pt x="1068" y="75"/>
                </a:cubicBezTo>
                <a:cubicBezTo>
                  <a:pt x="1001" y="25"/>
                  <a:pt x="917" y="0"/>
                  <a:pt x="838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03" name="Google Shape;303;p23"/>
          <p:cNvSpPr/>
          <p:nvPr/>
        </p:nvSpPr>
        <p:spPr>
          <a:xfrm rot="2658514">
            <a:off x="5915043" y="934561"/>
            <a:ext cx="51467" cy="54968"/>
          </a:xfrm>
          <a:custGeom>
            <a:rect b="b" l="l" r="r" t="t"/>
            <a:pathLst>
              <a:path extrusionOk="0" h="785" w="735">
                <a:moveTo>
                  <a:pt x="430" y="0"/>
                </a:moveTo>
                <a:cubicBezTo>
                  <a:pt x="401" y="0"/>
                  <a:pt x="367" y="9"/>
                  <a:pt x="334" y="25"/>
                </a:cubicBezTo>
                <a:lnTo>
                  <a:pt x="267" y="59"/>
                </a:lnTo>
                <a:cubicBezTo>
                  <a:pt x="234" y="92"/>
                  <a:pt x="200" y="126"/>
                  <a:pt x="167" y="159"/>
                </a:cubicBezTo>
                <a:lnTo>
                  <a:pt x="67" y="292"/>
                </a:lnTo>
                <a:cubicBezTo>
                  <a:pt x="34" y="326"/>
                  <a:pt x="34" y="392"/>
                  <a:pt x="34" y="426"/>
                </a:cubicBezTo>
                <a:cubicBezTo>
                  <a:pt x="0" y="459"/>
                  <a:pt x="0" y="492"/>
                  <a:pt x="34" y="526"/>
                </a:cubicBezTo>
                <a:cubicBezTo>
                  <a:pt x="34" y="593"/>
                  <a:pt x="67" y="626"/>
                  <a:pt x="100" y="659"/>
                </a:cubicBezTo>
                <a:cubicBezTo>
                  <a:pt x="100" y="693"/>
                  <a:pt x="134" y="693"/>
                  <a:pt x="167" y="726"/>
                </a:cubicBezTo>
                <a:lnTo>
                  <a:pt x="234" y="759"/>
                </a:lnTo>
                <a:cubicBezTo>
                  <a:pt x="267" y="776"/>
                  <a:pt x="300" y="784"/>
                  <a:pt x="330" y="784"/>
                </a:cubicBezTo>
                <a:cubicBezTo>
                  <a:pt x="359" y="784"/>
                  <a:pt x="384" y="776"/>
                  <a:pt x="401" y="759"/>
                </a:cubicBezTo>
                <a:lnTo>
                  <a:pt x="501" y="726"/>
                </a:lnTo>
                <a:cubicBezTo>
                  <a:pt x="534" y="693"/>
                  <a:pt x="567" y="659"/>
                  <a:pt x="601" y="626"/>
                </a:cubicBezTo>
                <a:lnTo>
                  <a:pt x="701" y="492"/>
                </a:lnTo>
                <a:cubicBezTo>
                  <a:pt x="701" y="459"/>
                  <a:pt x="734" y="392"/>
                  <a:pt x="734" y="359"/>
                </a:cubicBezTo>
                <a:cubicBezTo>
                  <a:pt x="734" y="326"/>
                  <a:pt x="734" y="292"/>
                  <a:pt x="734" y="259"/>
                </a:cubicBezTo>
                <a:cubicBezTo>
                  <a:pt x="734" y="192"/>
                  <a:pt x="701" y="159"/>
                  <a:pt x="667" y="126"/>
                </a:cubicBezTo>
                <a:cubicBezTo>
                  <a:pt x="667" y="92"/>
                  <a:pt x="634" y="59"/>
                  <a:pt x="601" y="59"/>
                </a:cubicBezTo>
                <a:lnTo>
                  <a:pt x="501" y="25"/>
                </a:lnTo>
                <a:cubicBezTo>
                  <a:pt x="484" y="9"/>
                  <a:pt x="459" y="0"/>
                  <a:pt x="430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04" name="Google Shape;304;p23"/>
          <p:cNvSpPr/>
          <p:nvPr/>
        </p:nvSpPr>
        <p:spPr>
          <a:xfrm rot="2658514">
            <a:off x="5835596" y="891763"/>
            <a:ext cx="49086" cy="54968"/>
          </a:xfrm>
          <a:custGeom>
            <a:rect b="b" l="l" r="r" t="t"/>
            <a:pathLst>
              <a:path extrusionOk="0" h="785" w="701">
                <a:moveTo>
                  <a:pt x="396" y="0"/>
                </a:moveTo>
                <a:cubicBezTo>
                  <a:pt x="367" y="0"/>
                  <a:pt x="334" y="9"/>
                  <a:pt x="300" y="25"/>
                </a:cubicBezTo>
                <a:lnTo>
                  <a:pt x="234" y="59"/>
                </a:lnTo>
                <a:cubicBezTo>
                  <a:pt x="200" y="92"/>
                  <a:pt x="167" y="125"/>
                  <a:pt x="133" y="159"/>
                </a:cubicBezTo>
                <a:lnTo>
                  <a:pt x="33" y="292"/>
                </a:lnTo>
                <a:cubicBezTo>
                  <a:pt x="0" y="326"/>
                  <a:pt x="0" y="392"/>
                  <a:pt x="0" y="426"/>
                </a:cubicBezTo>
                <a:cubicBezTo>
                  <a:pt x="0" y="459"/>
                  <a:pt x="0" y="492"/>
                  <a:pt x="0" y="526"/>
                </a:cubicBezTo>
                <a:cubicBezTo>
                  <a:pt x="0" y="592"/>
                  <a:pt x="33" y="626"/>
                  <a:pt x="67" y="659"/>
                </a:cubicBezTo>
                <a:cubicBezTo>
                  <a:pt x="67" y="693"/>
                  <a:pt x="100" y="693"/>
                  <a:pt x="133" y="726"/>
                </a:cubicBezTo>
                <a:lnTo>
                  <a:pt x="200" y="759"/>
                </a:lnTo>
                <a:cubicBezTo>
                  <a:pt x="234" y="776"/>
                  <a:pt x="267" y="784"/>
                  <a:pt x="296" y="784"/>
                </a:cubicBezTo>
                <a:cubicBezTo>
                  <a:pt x="325" y="784"/>
                  <a:pt x="350" y="776"/>
                  <a:pt x="367" y="759"/>
                </a:cubicBezTo>
                <a:lnTo>
                  <a:pt x="467" y="726"/>
                </a:lnTo>
                <a:cubicBezTo>
                  <a:pt x="500" y="693"/>
                  <a:pt x="534" y="659"/>
                  <a:pt x="567" y="626"/>
                </a:cubicBezTo>
                <a:cubicBezTo>
                  <a:pt x="600" y="559"/>
                  <a:pt x="634" y="526"/>
                  <a:pt x="667" y="492"/>
                </a:cubicBezTo>
                <a:cubicBezTo>
                  <a:pt x="667" y="459"/>
                  <a:pt x="701" y="392"/>
                  <a:pt x="701" y="359"/>
                </a:cubicBezTo>
                <a:cubicBezTo>
                  <a:pt x="701" y="326"/>
                  <a:pt x="701" y="292"/>
                  <a:pt x="701" y="226"/>
                </a:cubicBezTo>
                <a:cubicBezTo>
                  <a:pt x="701" y="192"/>
                  <a:pt x="667" y="159"/>
                  <a:pt x="634" y="125"/>
                </a:cubicBezTo>
                <a:cubicBezTo>
                  <a:pt x="634" y="92"/>
                  <a:pt x="600" y="59"/>
                  <a:pt x="567" y="59"/>
                </a:cubicBezTo>
                <a:lnTo>
                  <a:pt x="467" y="25"/>
                </a:lnTo>
                <a:cubicBezTo>
                  <a:pt x="450" y="9"/>
                  <a:pt x="425" y="0"/>
                  <a:pt x="396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05" name="Google Shape;305;p23"/>
          <p:cNvSpPr/>
          <p:nvPr/>
        </p:nvSpPr>
        <p:spPr>
          <a:xfrm rot="2658514">
            <a:off x="6157985" y="718678"/>
            <a:ext cx="51467" cy="62530"/>
          </a:xfrm>
          <a:custGeom>
            <a:rect b="b" l="l" r="r" t="t"/>
            <a:pathLst>
              <a:path extrusionOk="0" h="893" w="735">
                <a:moveTo>
                  <a:pt x="651" y="381"/>
                </a:moveTo>
                <a:lnTo>
                  <a:pt x="651" y="381"/>
                </a:lnTo>
                <a:cubicBezTo>
                  <a:pt x="659" y="393"/>
                  <a:pt x="667" y="401"/>
                  <a:pt x="667" y="401"/>
                </a:cubicBezTo>
                <a:lnTo>
                  <a:pt x="667" y="401"/>
                </a:lnTo>
                <a:cubicBezTo>
                  <a:pt x="661" y="394"/>
                  <a:pt x="656" y="388"/>
                  <a:pt x="651" y="381"/>
                </a:cubicBezTo>
                <a:close/>
                <a:moveTo>
                  <a:pt x="234" y="0"/>
                </a:moveTo>
                <a:cubicBezTo>
                  <a:pt x="167" y="0"/>
                  <a:pt x="134" y="34"/>
                  <a:pt x="100" y="67"/>
                </a:cubicBezTo>
                <a:lnTo>
                  <a:pt x="34" y="134"/>
                </a:lnTo>
                <a:cubicBezTo>
                  <a:pt x="34" y="167"/>
                  <a:pt x="0" y="234"/>
                  <a:pt x="0" y="301"/>
                </a:cubicBezTo>
                <a:lnTo>
                  <a:pt x="67" y="301"/>
                </a:lnTo>
                <a:cubicBezTo>
                  <a:pt x="67" y="367"/>
                  <a:pt x="67" y="401"/>
                  <a:pt x="67" y="467"/>
                </a:cubicBezTo>
                <a:lnTo>
                  <a:pt x="67" y="534"/>
                </a:lnTo>
                <a:cubicBezTo>
                  <a:pt x="67" y="534"/>
                  <a:pt x="67" y="567"/>
                  <a:pt x="67" y="567"/>
                </a:cubicBezTo>
                <a:cubicBezTo>
                  <a:pt x="67" y="601"/>
                  <a:pt x="100" y="634"/>
                  <a:pt x="100" y="668"/>
                </a:cubicBezTo>
                <a:cubicBezTo>
                  <a:pt x="100" y="701"/>
                  <a:pt x="134" y="734"/>
                  <a:pt x="167" y="734"/>
                </a:cubicBezTo>
                <a:cubicBezTo>
                  <a:pt x="167" y="768"/>
                  <a:pt x="200" y="801"/>
                  <a:pt x="234" y="834"/>
                </a:cubicBezTo>
                <a:cubicBezTo>
                  <a:pt x="267" y="868"/>
                  <a:pt x="300" y="868"/>
                  <a:pt x="334" y="868"/>
                </a:cubicBezTo>
                <a:cubicBezTo>
                  <a:pt x="350" y="884"/>
                  <a:pt x="375" y="893"/>
                  <a:pt x="400" y="893"/>
                </a:cubicBezTo>
                <a:cubicBezTo>
                  <a:pt x="425" y="893"/>
                  <a:pt x="451" y="884"/>
                  <a:pt x="467" y="868"/>
                </a:cubicBezTo>
                <a:cubicBezTo>
                  <a:pt x="501" y="868"/>
                  <a:pt x="534" y="868"/>
                  <a:pt x="601" y="834"/>
                </a:cubicBezTo>
                <a:lnTo>
                  <a:pt x="634" y="801"/>
                </a:lnTo>
                <a:cubicBezTo>
                  <a:pt x="701" y="768"/>
                  <a:pt x="701" y="701"/>
                  <a:pt x="734" y="668"/>
                </a:cubicBezTo>
                <a:lnTo>
                  <a:pt x="734" y="567"/>
                </a:lnTo>
                <a:cubicBezTo>
                  <a:pt x="734" y="501"/>
                  <a:pt x="701" y="467"/>
                  <a:pt x="667" y="401"/>
                </a:cubicBezTo>
                <a:lnTo>
                  <a:pt x="637" y="340"/>
                </a:lnTo>
                <a:lnTo>
                  <a:pt x="637" y="340"/>
                </a:lnTo>
                <a:cubicBezTo>
                  <a:pt x="639" y="355"/>
                  <a:pt x="644" y="369"/>
                  <a:pt x="651" y="381"/>
                </a:cubicBezTo>
                <a:lnTo>
                  <a:pt x="651" y="381"/>
                </a:lnTo>
                <a:cubicBezTo>
                  <a:pt x="643" y="368"/>
                  <a:pt x="634" y="351"/>
                  <a:pt x="634" y="334"/>
                </a:cubicBezTo>
                <a:lnTo>
                  <a:pt x="634" y="334"/>
                </a:lnTo>
                <a:lnTo>
                  <a:pt x="637" y="340"/>
                </a:lnTo>
                <a:lnTo>
                  <a:pt x="637" y="340"/>
                </a:lnTo>
                <a:cubicBezTo>
                  <a:pt x="634" y="321"/>
                  <a:pt x="634" y="297"/>
                  <a:pt x="634" y="267"/>
                </a:cubicBezTo>
                <a:lnTo>
                  <a:pt x="634" y="301"/>
                </a:lnTo>
                <a:cubicBezTo>
                  <a:pt x="634" y="267"/>
                  <a:pt x="634" y="201"/>
                  <a:pt x="601" y="167"/>
                </a:cubicBezTo>
                <a:cubicBezTo>
                  <a:pt x="601" y="134"/>
                  <a:pt x="567" y="100"/>
                  <a:pt x="534" y="67"/>
                </a:cubicBezTo>
                <a:cubicBezTo>
                  <a:pt x="501" y="34"/>
                  <a:pt x="467" y="34"/>
                  <a:pt x="434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06" name="Google Shape;306;p23"/>
          <p:cNvSpPr/>
          <p:nvPr/>
        </p:nvSpPr>
        <p:spPr>
          <a:xfrm rot="4298599">
            <a:off x="4622334" y="3993580"/>
            <a:ext cx="44465" cy="79476"/>
          </a:xfrm>
          <a:custGeom>
            <a:rect b="b" l="l" r="r" t="t"/>
            <a:pathLst>
              <a:path extrusionOk="0" h="1135" w="635">
                <a:moveTo>
                  <a:pt x="301" y="1"/>
                </a:moveTo>
                <a:cubicBezTo>
                  <a:pt x="134" y="1"/>
                  <a:pt x="1" y="134"/>
                  <a:pt x="1" y="301"/>
                </a:cubicBezTo>
                <a:lnTo>
                  <a:pt x="1" y="801"/>
                </a:lnTo>
                <a:cubicBezTo>
                  <a:pt x="1" y="902"/>
                  <a:pt x="34" y="968"/>
                  <a:pt x="101" y="1035"/>
                </a:cubicBezTo>
                <a:cubicBezTo>
                  <a:pt x="168" y="1102"/>
                  <a:pt x="234" y="1102"/>
                  <a:pt x="301" y="1135"/>
                </a:cubicBezTo>
                <a:cubicBezTo>
                  <a:pt x="501" y="1135"/>
                  <a:pt x="635" y="968"/>
                  <a:pt x="635" y="801"/>
                </a:cubicBezTo>
                <a:lnTo>
                  <a:pt x="635" y="301"/>
                </a:lnTo>
                <a:cubicBezTo>
                  <a:pt x="635" y="234"/>
                  <a:pt x="601" y="134"/>
                  <a:pt x="535" y="101"/>
                </a:cubicBezTo>
                <a:cubicBezTo>
                  <a:pt x="468" y="34"/>
                  <a:pt x="401" y="1"/>
                  <a:pt x="301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07" name="Google Shape;307;p23"/>
          <p:cNvSpPr/>
          <p:nvPr/>
        </p:nvSpPr>
        <p:spPr>
          <a:xfrm rot="4298599">
            <a:off x="4714554" y="3994945"/>
            <a:ext cx="46846" cy="46775"/>
          </a:xfrm>
          <a:custGeom>
            <a:rect b="b" l="l" r="r" t="t"/>
            <a:pathLst>
              <a:path extrusionOk="0" h="668" w="669">
                <a:moveTo>
                  <a:pt x="301" y="0"/>
                </a:moveTo>
                <a:cubicBezTo>
                  <a:pt x="268" y="0"/>
                  <a:pt x="234" y="33"/>
                  <a:pt x="201" y="33"/>
                </a:cubicBezTo>
                <a:cubicBezTo>
                  <a:pt x="134" y="33"/>
                  <a:pt x="101" y="67"/>
                  <a:pt x="101" y="100"/>
                </a:cubicBezTo>
                <a:lnTo>
                  <a:pt x="34" y="167"/>
                </a:lnTo>
                <a:cubicBezTo>
                  <a:pt x="1" y="200"/>
                  <a:pt x="1" y="267"/>
                  <a:pt x="1" y="334"/>
                </a:cubicBezTo>
                <a:lnTo>
                  <a:pt x="1" y="400"/>
                </a:lnTo>
                <a:cubicBezTo>
                  <a:pt x="1" y="467"/>
                  <a:pt x="34" y="500"/>
                  <a:pt x="68" y="534"/>
                </a:cubicBezTo>
                <a:lnTo>
                  <a:pt x="134" y="601"/>
                </a:lnTo>
                <a:cubicBezTo>
                  <a:pt x="134" y="634"/>
                  <a:pt x="168" y="634"/>
                  <a:pt x="234" y="667"/>
                </a:cubicBezTo>
                <a:lnTo>
                  <a:pt x="468" y="667"/>
                </a:lnTo>
                <a:cubicBezTo>
                  <a:pt x="501" y="634"/>
                  <a:pt x="535" y="634"/>
                  <a:pt x="568" y="601"/>
                </a:cubicBezTo>
                <a:lnTo>
                  <a:pt x="601" y="534"/>
                </a:lnTo>
                <a:cubicBezTo>
                  <a:pt x="635" y="467"/>
                  <a:pt x="668" y="434"/>
                  <a:pt x="668" y="367"/>
                </a:cubicBezTo>
                <a:lnTo>
                  <a:pt x="668" y="300"/>
                </a:lnTo>
                <a:cubicBezTo>
                  <a:pt x="635" y="234"/>
                  <a:pt x="601" y="167"/>
                  <a:pt x="568" y="134"/>
                </a:cubicBezTo>
                <a:lnTo>
                  <a:pt x="535" y="100"/>
                </a:lnTo>
                <a:cubicBezTo>
                  <a:pt x="501" y="67"/>
                  <a:pt x="468" y="33"/>
                  <a:pt x="435" y="33"/>
                </a:cubicBezTo>
                <a:cubicBezTo>
                  <a:pt x="401" y="33"/>
                  <a:pt x="335" y="0"/>
                  <a:pt x="301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08" name="Google Shape;308;p23"/>
          <p:cNvSpPr/>
          <p:nvPr/>
        </p:nvSpPr>
        <p:spPr>
          <a:xfrm rot="4298599">
            <a:off x="4741355" y="3942192"/>
            <a:ext cx="58469" cy="44465"/>
          </a:xfrm>
          <a:custGeom>
            <a:rect b="b" l="l" r="r" t="t"/>
            <a:pathLst>
              <a:path extrusionOk="0" h="635" w="835">
                <a:moveTo>
                  <a:pt x="434" y="1"/>
                </a:moveTo>
                <a:cubicBezTo>
                  <a:pt x="1" y="1"/>
                  <a:pt x="1" y="635"/>
                  <a:pt x="434" y="635"/>
                </a:cubicBezTo>
                <a:cubicBezTo>
                  <a:pt x="835" y="635"/>
                  <a:pt x="835" y="1"/>
                  <a:pt x="434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09" name="Google Shape;309;p23"/>
          <p:cNvSpPr/>
          <p:nvPr/>
        </p:nvSpPr>
        <p:spPr>
          <a:xfrm rot="4298599">
            <a:off x="4581100" y="3811578"/>
            <a:ext cx="49156" cy="60780"/>
          </a:xfrm>
          <a:custGeom>
            <a:rect b="b" l="l" r="r" t="t"/>
            <a:pathLst>
              <a:path extrusionOk="0" h="868" w="702">
                <a:moveTo>
                  <a:pt x="401" y="1"/>
                </a:moveTo>
                <a:cubicBezTo>
                  <a:pt x="334" y="1"/>
                  <a:pt x="301" y="34"/>
                  <a:pt x="234" y="67"/>
                </a:cubicBezTo>
                <a:lnTo>
                  <a:pt x="168" y="101"/>
                </a:lnTo>
                <a:cubicBezTo>
                  <a:pt x="134" y="134"/>
                  <a:pt x="101" y="201"/>
                  <a:pt x="101" y="234"/>
                </a:cubicBezTo>
                <a:lnTo>
                  <a:pt x="1" y="468"/>
                </a:lnTo>
                <a:cubicBezTo>
                  <a:pt x="1" y="501"/>
                  <a:pt x="1" y="568"/>
                  <a:pt x="1" y="601"/>
                </a:cubicBezTo>
                <a:cubicBezTo>
                  <a:pt x="1" y="635"/>
                  <a:pt x="34" y="668"/>
                  <a:pt x="34" y="701"/>
                </a:cubicBezTo>
                <a:cubicBezTo>
                  <a:pt x="68" y="735"/>
                  <a:pt x="101" y="768"/>
                  <a:pt x="134" y="801"/>
                </a:cubicBezTo>
                <a:cubicBezTo>
                  <a:pt x="168" y="835"/>
                  <a:pt x="201" y="835"/>
                  <a:pt x="234" y="868"/>
                </a:cubicBezTo>
                <a:lnTo>
                  <a:pt x="301" y="868"/>
                </a:lnTo>
                <a:cubicBezTo>
                  <a:pt x="368" y="868"/>
                  <a:pt x="434" y="835"/>
                  <a:pt x="468" y="801"/>
                </a:cubicBezTo>
                <a:lnTo>
                  <a:pt x="535" y="768"/>
                </a:lnTo>
                <a:cubicBezTo>
                  <a:pt x="568" y="735"/>
                  <a:pt x="601" y="668"/>
                  <a:pt x="601" y="635"/>
                </a:cubicBezTo>
                <a:lnTo>
                  <a:pt x="701" y="401"/>
                </a:lnTo>
                <a:cubicBezTo>
                  <a:pt x="701" y="368"/>
                  <a:pt x="701" y="301"/>
                  <a:pt x="701" y="268"/>
                </a:cubicBezTo>
                <a:cubicBezTo>
                  <a:pt x="701" y="234"/>
                  <a:pt x="701" y="201"/>
                  <a:pt x="668" y="168"/>
                </a:cubicBezTo>
                <a:cubicBezTo>
                  <a:pt x="635" y="134"/>
                  <a:pt x="635" y="101"/>
                  <a:pt x="568" y="67"/>
                </a:cubicBezTo>
                <a:cubicBezTo>
                  <a:pt x="568" y="34"/>
                  <a:pt x="535" y="34"/>
                  <a:pt x="468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10" name="Google Shape;310;p23"/>
          <p:cNvSpPr/>
          <p:nvPr/>
        </p:nvSpPr>
        <p:spPr>
          <a:xfrm rot="4298599">
            <a:off x="4663227" y="3818027"/>
            <a:ext cx="58399" cy="44465"/>
          </a:xfrm>
          <a:custGeom>
            <a:rect b="b" l="l" r="r" t="t"/>
            <a:pathLst>
              <a:path extrusionOk="0" h="635" w="834">
                <a:moveTo>
                  <a:pt x="434" y="0"/>
                </a:moveTo>
                <a:cubicBezTo>
                  <a:pt x="0" y="0"/>
                  <a:pt x="0" y="634"/>
                  <a:pt x="434" y="634"/>
                </a:cubicBezTo>
                <a:cubicBezTo>
                  <a:pt x="834" y="634"/>
                  <a:pt x="834" y="0"/>
                  <a:pt x="434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11" name="Google Shape;311;p23"/>
          <p:cNvSpPr/>
          <p:nvPr/>
        </p:nvSpPr>
        <p:spPr>
          <a:xfrm rot="2948692">
            <a:off x="7122671" y="843472"/>
            <a:ext cx="558358" cy="538682"/>
          </a:xfrm>
          <a:custGeom>
            <a:rect b="b" l="l" r="r" t="t"/>
            <a:pathLst>
              <a:path extrusionOk="0" h="7693" w="7974">
                <a:moveTo>
                  <a:pt x="5189" y="1"/>
                </a:moveTo>
                <a:cubicBezTo>
                  <a:pt x="3823" y="1"/>
                  <a:pt x="2635" y="3948"/>
                  <a:pt x="2635" y="3948"/>
                </a:cubicBezTo>
                <a:cubicBezTo>
                  <a:pt x="2635" y="3948"/>
                  <a:pt x="2202" y="2080"/>
                  <a:pt x="1468" y="2047"/>
                </a:cubicBezTo>
                <a:cubicBezTo>
                  <a:pt x="701" y="2047"/>
                  <a:pt x="0" y="2514"/>
                  <a:pt x="501" y="4916"/>
                </a:cubicBezTo>
                <a:cubicBezTo>
                  <a:pt x="1001" y="7317"/>
                  <a:pt x="2435" y="7684"/>
                  <a:pt x="2435" y="7684"/>
                </a:cubicBezTo>
                <a:cubicBezTo>
                  <a:pt x="2585" y="7690"/>
                  <a:pt x="2730" y="7693"/>
                  <a:pt x="2873" y="7693"/>
                </a:cubicBezTo>
                <a:cubicBezTo>
                  <a:pt x="6824" y="7693"/>
                  <a:pt x="7973" y="5518"/>
                  <a:pt x="7072" y="4649"/>
                </a:cubicBezTo>
                <a:cubicBezTo>
                  <a:pt x="6772" y="4369"/>
                  <a:pt x="6439" y="4273"/>
                  <a:pt x="6124" y="4273"/>
                </a:cubicBezTo>
                <a:cubicBezTo>
                  <a:pt x="5422" y="4273"/>
                  <a:pt x="4804" y="4749"/>
                  <a:pt x="4804" y="4749"/>
                </a:cubicBezTo>
                <a:cubicBezTo>
                  <a:pt x="4804" y="4749"/>
                  <a:pt x="6872" y="579"/>
                  <a:pt x="5437" y="45"/>
                </a:cubicBezTo>
                <a:cubicBezTo>
                  <a:pt x="5354" y="15"/>
                  <a:pt x="5271" y="1"/>
                  <a:pt x="5189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12" name="Google Shape;312;p23"/>
          <p:cNvSpPr/>
          <p:nvPr/>
        </p:nvSpPr>
        <p:spPr>
          <a:xfrm rot="2948692">
            <a:off x="7182424" y="984433"/>
            <a:ext cx="184089" cy="346680"/>
          </a:xfrm>
          <a:custGeom>
            <a:rect b="b" l="l" r="r" t="t"/>
            <a:pathLst>
              <a:path extrusionOk="0" h="4951" w="2629">
                <a:moveTo>
                  <a:pt x="2111" y="1"/>
                </a:moveTo>
                <a:cubicBezTo>
                  <a:pt x="1960" y="1"/>
                  <a:pt x="1809" y="84"/>
                  <a:pt x="1735" y="281"/>
                </a:cubicBezTo>
                <a:lnTo>
                  <a:pt x="67" y="4350"/>
                </a:lnTo>
                <a:cubicBezTo>
                  <a:pt x="0" y="4584"/>
                  <a:pt x="100" y="4817"/>
                  <a:pt x="300" y="4917"/>
                </a:cubicBezTo>
                <a:cubicBezTo>
                  <a:pt x="367" y="4917"/>
                  <a:pt x="401" y="4951"/>
                  <a:pt x="467" y="4951"/>
                </a:cubicBezTo>
                <a:cubicBezTo>
                  <a:pt x="634" y="4951"/>
                  <a:pt x="801" y="4851"/>
                  <a:pt x="901" y="4684"/>
                </a:cubicBezTo>
                <a:lnTo>
                  <a:pt x="2502" y="581"/>
                </a:lnTo>
                <a:cubicBezTo>
                  <a:pt x="2628" y="244"/>
                  <a:pt x="2369" y="1"/>
                  <a:pt x="2111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13" name="Google Shape;313;p23"/>
          <p:cNvSpPr/>
          <p:nvPr/>
        </p:nvSpPr>
        <p:spPr>
          <a:xfrm rot="2948692">
            <a:off x="7554771" y="1052568"/>
            <a:ext cx="53777" cy="62600"/>
          </a:xfrm>
          <a:custGeom>
            <a:rect b="b" l="l" r="r" t="t"/>
            <a:pathLst>
              <a:path extrusionOk="0" h="894" w="768">
                <a:moveTo>
                  <a:pt x="451" y="1"/>
                </a:moveTo>
                <a:cubicBezTo>
                  <a:pt x="426" y="1"/>
                  <a:pt x="401" y="9"/>
                  <a:pt x="367" y="26"/>
                </a:cubicBezTo>
                <a:lnTo>
                  <a:pt x="301" y="59"/>
                </a:lnTo>
                <a:cubicBezTo>
                  <a:pt x="234" y="59"/>
                  <a:pt x="201" y="126"/>
                  <a:pt x="167" y="159"/>
                </a:cubicBezTo>
                <a:lnTo>
                  <a:pt x="34" y="426"/>
                </a:lnTo>
                <a:cubicBezTo>
                  <a:pt x="34" y="460"/>
                  <a:pt x="0" y="526"/>
                  <a:pt x="0" y="560"/>
                </a:cubicBezTo>
                <a:cubicBezTo>
                  <a:pt x="0" y="626"/>
                  <a:pt x="0" y="726"/>
                  <a:pt x="67" y="793"/>
                </a:cubicBezTo>
                <a:cubicBezTo>
                  <a:pt x="100" y="826"/>
                  <a:pt x="134" y="826"/>
                  <a:pt x="167" y="860"/>
                </a:cubicBezTo>
                <a:lnTo>
                  <a:pt x="234" y="893"/>
                </a:lnTo>
                <a:lnTo>
                  <a:pt x="401" y="893"/>
                </a:lnTo>
                <a:lnTo>
                  <a:pt x="467" y="860"/>
                </a:lnTo>
                <a:cubicBezTo>
                  <a:pt x="534" y="826"/>
                  <a:pt x="567" y="793"/>
                  <a:pt x="567" y="760"/>
                </a:cubicBezTo>
                <a:cubicBezTo>
                  <a:pt x="634" y="660"/>
                  <a:pt x="668" y="560"/>
                  <a:pt x="701" y="493"/>
                </a:cubicBezTo>
                <a:cubicBezTo>
                  <a:pt x="734" y="426"/>
                  <a:pt x="734" y="393"/>
                  <a:pt x="734" y="359"/>
                </a:cubicBezTo>
                <a:cubicBezTo>
                  <a:pt x="768" y="326"/>
                  <a:pt x="768" y="259"/>
                  <a:pt x="734" y="226"/>
                </a:cubicBezTo>
                <a:cubicBezTo>
                  <a:pt x="734" y="159"/>
                  <a:pt x="668" y="93"/>
                  <a:pt x="601" y="59"/>
                </a:cubicBezTo>
                <a:lnTo>
                  <a:pt x="534" y="26"/>
                </a:lnTo>
                <a:cubicBezTo>
                  <a:pt x="501" y="9"/>
                  <a:pt x="476" y="1"/>
                  <a:pt x="451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14" name="Google Shape;314;p23"/>
          <p:cNvSpPr/>
          <p:nvPr/>
        </p:nvSpPr>
        <p:spPr>
          <a:xfrm rot="2948692">
            <a:off x="7336835" y="1271170"/>
            <a:ext cx="63090" cy="56088"/>
          </a:xfrm>
          <a:custGeom>
            <a:rect b="b" l="l" r="r" t="t"/>
            <a:pathLst>
              <a:path extrusionOk="0" h="801" w="901">
                <a:moveTo>
                  <a:pt x="601" y="0"/>
                </a:moveTo>
                <a:cubicBezTo>
                  <a:pt x="534" y="0"/>
                  <a:pt x="467" y="34"/>
                  <a:pt x="434" y="34"/>
                </a:cubicBezTo>
                <a:lnTo>
                  <a:pt x="434" y="67"/>
                </a:lnTo>
                <a:lnTo>
                  <a:pt x="167" y="200"/>
                </a:lnTo>
                <a:cubicBezTo>
                  <a:pt x="134" y="234"/>
                  <a:pt x="100" y="267"/>
                  <a:pt x="67" y="301"/>
                </a:cubicBezTo>
                <a:cubicBezTo>
                  <a:pt x="34" y="334"/>
                  <a:pt x="34" y="367"/>
                  <a:pt x="34" y="401"/>
                </a:cubicBezTo>
                <a:cubicBezTo>
                  <a:pt x="0" y="434"/>
                  <a:pt x="0" y="501"/>
                  <a:pt x="34" y="534"/>
                </a:cubicBezTo>
                <a:cubicBezTo>
                  <a:pt x="0" y="567"/>
                  <a:pt x="34" y="601"/>
                  <a:pt x="67" y="634"/>
                </a:cubicBezTo>
                <a:lnTo>
                  <a:pt x="100" y="701"/>
                </a:lnTo>
                <a:cubicBezTo>
                  <a:pt x="134" y="734"/>
                  <a:pt x="200" y="768"/>
                  <a:pt x="234" y="801"/>
                </a:cubicBezTo>
                <a:lnTo>
                  <a:pt x="334" y="801"/>
                </a:lnTo>
                <a:cubicBezTo>
                  <a:pt x="367" y="801"/>
                  <a:pt x="434" y="768"/>
                  <a:pt x="467" y="734"/>
                </a:cubicBezTo>
                <a:lnTo>
                  <a:pt x="767" y="567"/>
                </a:lnTo>
                <a:cubicBezTo>
                  <a:pt x="801" y="567"/>
                  <a:pt x="834" y="534"/>
                  <a:pt x="834" y="501"/>
                </a:cubicBezTo>
                <a:cubicBezTo>
                  <a:pt x="868" y="467"/>
                  <a:pt x="901" y="434"/>
                  <a:pt x="901" y="401"/>
                </a:cubicBezTo>
                <a:cubicBezTo>
                  <a:pt x="901" y="334"/>
                  <a:pt x="901" y="301"/>
                  <a:pt x="901" y="267"/>
                </a:cubicBezTo>
                <a:cubicBezTo>
                  <a:pt x="901" y="234"/>
                  <a:pt x="868" y="200"/>
                  <a:pt x="868" y="167"/>
                </a:cubicBezTo>
                <a:lnTo>
                  <a:pt x="801" y="100"/>
                </a:lnTo>
                <a:cubicBezTo>
                  <a:pt x="767" y="34"/>
                  <a:pt x="734" y="34"/>
                  <a:pt x="667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15" name="Google Shape;315;p23"/>
          <p:cNvSpPr/>
          <p:nvPr/>
        </p:nvSpPr>
        <p:spPr>
          <a:xfrm rot="2948692">
            <a:off x="7330160" y="1200420"/>
            <a:ext cx="63160" cy="60849"/>
          </a:xfrm>
          <a:custGeom>
            <a:rect b="b" l="l" r="r" t="t"/>
            <a:pathLst>
              <a:path extrusionOk="0" h="869" w="902">
                <a:moveTo>
                  <a:pt x="501" y="1"/>
                </a:moveTo>
                <a:cubicBezTo>
                  <a:pt x="434" y="34"/>
                  <a:pt x="401" y="34"/>
                  <a:pt x="368" y="101"/>
                </a:cubicBezTo>
                <a:lnTo>
                  <a:pt x="101" y="334"/>
                </a:lnTo>
                <a:cubicBezTo>
                  <a:pt x="67" y="368"/>
                  <a:pt x="34" y="401"/>
                  <a:pt x="34" y="435"/>
                </a:cubicBezTo>
                <a:cubicBezTo>
                  <a:pt x="1" y="468"/>
                  <a:pt x="1" y="501"/>
                  <a:pt x="1" y="535"/>
                </a:cubicBezTo>
                <a:cubicBezTo>
                  <a:pt x="1" y="601"/>
                  <a:pt x="1" y="635"/>
                  <a:pt x="34" y="668"/>
                </a:cubicBezTo>
                <a:cubicBezTo>
                  <a:pt x="34" y="701"/>
                  <a:pt x="67" y="735"/>
                  <a:pt x="101" y="768"/>
                </a:cubicBezTo>
                <a:lnTo>
                  <a:pt x="167" y="801"/>
                </a:lnTo>
                <a:cubicBezTo>
                  <a:pt x="201" y="835"/>
                  <a:pt x="234" y="868"/>
                  <a:pt x="301" y="868"/>
                </a:cubicBezTo>
                <a:lnTo>
                  <a:pt x="401" y="868"/>
                </a:lnTo>
                <a:cubicBezTo>
                  <a:pt x="434" y="835"/>
                  <a:pt x="501" y="801"/>
                  <a:pt x="534" y="768"/>
                </a:cubicBezTo>
                <a:lnTo>
                  <a:pt x="801" y="535"/>
                </a:lnTo>
                <a:cubicBezTo>
                  <a:pt x="835" y="501"/>
                  <a:pt x="868" y="468"/>
                  <a:pt x="868" y="435"/>
                </a:cubicBezTo>
                <a:cubicBezTo>
                  <a:pt x="901" y="401"/>
                  <a:pt x="901" y="368"/>
                  <a:pt x="901" y="334"/>
                </a:cubicBezTo>
                <a:cubicBezTo>
                  <a:pt x="901" y="268"/>
                  <a:pt x="868" y="234"/>
                  <a:pt x="868" y="201"/>
                </a:cubicBezTo>
                <a:cubicBezTo>
                  <a:pt x="868" y="168"/>
                  <a:pt x="835" y="134"/>
                  <a:pt x="801" y="101"/>
                </a:cubicBezTo>
                <a:lnTo>
                  <a:pt x="735" y="68"/>
                </a:lnTo>
                <a:cubicBezTo>
                  <a:pt x="701" y="34"/>
                  <a:pt x="634" y="1"/>
                  <a:pt x="568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16" name="Google Shape;316;p23"/>
          <p:cNvSpPr/>
          <p:nvPr/>
        </p:nvSpPr>
        <p:spPr>
          <a:xfrm rot="2948692">
            <a:off x="7246759" y="942021"/>
            <a:ext cx="70162" cy="107414"/>
          </a:xfrm>
          <a:custGeom>
            <a:rect b="b" l="l" r="r" t="t"/>
            <a:pathLst>
              <a:path extrusionOk="0" h="1534" w="1002">
                <a:moveTo>
                  <a:pt x="326" y="0"/>
                </a:moveTo>
                <a:cubicBezTo>
                  <a:pt x="218" y="0"/>
                  <a:pt x="103" y="52"/>
                  <a:pt x="34" y="166"/>
                </a:cubicBezTo>
                <a:cubicBezTo>
                  <a:pt x="1" y="233"/>
                  <a:pt x="1" y="299"/>
                  <a:pt x="1" y="399"/>
                </a:cubicBezTo>
                <a:lnTo>
                  <a:pt x="401" y="1300"/>
                </a:lnTo>
                <a:cubicBezTo>
                  <a:pt x="401" y="1400"/>
                  <a:pt x="468" y="1467"/>
                  <a:pt x="535" y="1500"/>
                </a:cubicBezTo>
                <a:cubicBezTo>
                  <a:pt x="601" y="1533"/>
                  <a:pt x="701" y="1533"/>
                  <a:pt x="768" y="1533"/>
                </a:cubicBezTo>
                <a:cubicBezTo>
                  <a:pt x="868" y="1500"/>
                  <a:pt x="935" y="1467"/>
                  <a:pt x="968" y="1367"/>
                </a:cubicBezTo>
                <a:cubicBezTo>
                  <a:pt x="1002" y="1300"/>
                  <a:pt x="1002" y="1233"/>
                  <a:pt x="1002" y="1133"/>
                </a:cubicBezTo>
                <a:cubicBezTo>
                  <a:pt x="868" y="833"/>
                  <a:pt x="735" y="533"/>
                  <a:pt x="601" y="233"/>
                </a:cubicBezTo>
                <a:cubicBezTo>
                  <a:pt x="601" y="166"/>
                  <a:pt x="535" y="99"/>
                  <a:pt x="468" y="32"/>
                </a:cubicBezTo>
                <a:cubicBezTo>
                  <a:pt x="426" y="11"/>
                  <a:pt x="377" y="0"/>
                  <a:pt x="326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17" name="Google Shape;317;p23"/>
          <p:cNvSpPr/>
          <p:nvPr/>
        </p:nvSpPr>
        <p:spPr>
          <a:xfrm rot="4627517">
            <a:off x="6777077" y="3571662"/>
            <a:ext cx="798891" cy="703380"/>
          </a:xfrm>
          <a:custGeom>
            <a:rect b="b" l="l" r="r" t="t"/>
            <a:pathLst>
              <a:path extrusionOk="0" h="10045" w="11409">
                <a:moveTo>
                  <a:pt x="3463" y="1"/>
                </a:moveTo>
                <a:cubicBezTo>
                  <a:pt x="3246" y="1"/>
                  <a:pt x="3055" y="137"/>
                  <a:pt x="2902" y="451"/>
                </a:cubicBezTo>
                <a:cubicBezTo>
                  <a:pt x="1768" y="2820"/>
                  <a:pt x="4437" y="6589"/>
                  <a:pt x="4437" y="6589"/>
                </a:cubicBezTo>
                <a:cubicBezTo>
                  <a:pt x="4437" y="6589"/>
                  <a:pt x="3225" y="5880"/>
                  <a:pt x="2360" y="5880"/>
                </a:cubicBezTo>
                <a:cubicBezTo>
                  <a:pt x="2305" y="5880"/>
                  <a:pt x="2253" y="5883"/>
                  <a:pt x="2202" y="5888"/>
                </a:cubicBezTo>
                <a:cubicBezTo>
                  <a:pt x="1301" y="5989"/>
                  <a:pt x="0" y="7556"/>
                  <a:pt x="2869" y="8991"/>
                </a:cubicBezTo>
                <a:cubicBezTo>
                  <a:pt x="4716" y="9882"/>
                  <a:pt x="6211" y="10044"/>
                  <a:pt x="7055" y="10044"/>
                </a:cubicBezTo>
                <a:cubicBezTo>
                  <a:pt x="7537" y="10044"/>
                  <a:pt x="7806" y="9991"/>
                  <a:pt x="7806" y="9991"/>
                </a:cubicBezTo>
                <a:cubicBezTo>
                  <a:pt x="10307" y="8824"/>
                  <a:pt x="11408" y="4321"/>
                  <a:pt x="9574" y="4087"/>
                </a:cubicBezTo>
                <a:cubicBezTo>
                  <a:pt x="9485" y="4076"/>
                  <a:pt x="9397" y="4070"/>
                  <a:pt x="9310" y="4070"/>
                </a:cubicBezTo>
                <a:cubicBezTo>
                  <a:pt x="8374" y="4070"/>
                  <a:pt x="7519" y="4706"/>
                  <a:pt x="7305" y="5622"/>
                </a:cubicBezTo>
                <a:cubicBezTo>
                  <a:pt x="7305" y="5622"/>
                  <a:pt x="4857" y="1"/>
                  <a:pt x="3463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18" name="Google Shape;318;p23"/>
          <p:cNvSpPr/>
          <p:nvPr/>
        </p:nvSpPr>
        <p:spPr>
          <a:xfrm rot="4627517">
            <a:off x="6899280" y="3880692"/>
            <a:ext cx="191373" cy="341012"/>
          </a:xfrm>
          <a:custGeom>
            <a:rect b="b" l="l" r="r" t="t"/>
            <a:pathLst>
              <a:path extrusionOk="0" h="4870" w="2733">
                <a:moveTo>
                  <a:pt x="531" y="0"/>
                </a:moveTo>
                <a:cubicBezTo>
                  <a:pt x="266" y="0"/>
                  <a:pt x="1" y="241"/>
                  <a:pt x="131" y="567"/>
                </a:cubicBezTo>
                <a:lnTo>
                  <a:pt x="1865" y="4636"/>
                </a:lnTo>
                <a:cubicBezTo>
                  <a:pt x="1932" y="4770"/>
                  <a:pt x="2099" y="4870"/>
                  <a:pt x="2266" y="4870"/>
                </a:cubicBezTo>
                <a:cubicBezTo>
                  <a:pt x="2299" y="4870"/>
                  <a:pt x="2366" y="4870"/>
                  <a:pt x="2432" y="4836"/>
                </a:cubicBezTo>
                <a:cubicBezTo>
                  <a:pt x="2633" y="4770"/>
                  <a:pt x="2733" y="4503"/>
                  <a:pt x="2633" y="4303"/>
                </a:cubicBezTo>
                <a:lnTo>
                  <a:pt x="898" y="233"/>
                </a:lnTo>
                <a:cubicBezTo>
                  <a:pt x="816" y="70"/>
                  <a:pt x="674" y="0"/>
                  <a:pt x="531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19" name="Google Shape;319;p23"/>
          <p:cNvSpPr/>
          <p:nvPr/>
        </p:nvSpPr>
        <p:spPr>
          <a:xfrm rot="4627517">
            <a:off x="6810990" y="3902765"/>
            <a:ext cx="380364" cy="255023"/>
          </a:xfrm>
          <a:custGeom>
            <a:rect b="b" l="l" r="r" t="t"/>
            <a:pathLst>
              <a:path extrusionOk="0" h="3642" w="5432">
                <a:moveTo>
                  <a:pt x="4877" y="1"/>
                </a:moveTo>
                <a:cubicBezTo>
                  <a:pt x="4738" y="1"/>
                  <a:pt x="4599" y="71"/>
                  <a:pt x="4520" y="239"/>
                </a:cubicBezTo>
                <a:lnTo>
                  <a:pt x="3320" y="2741"/>
                </a:lnTo>
                <a:lnTo>
                  <a:pt x="718" y="1940"/>
                </a:lnTo>
                <a:cubicBezTo>
                  <a:pt x="671" y="1925"/>
                  <a:pt x="626" y="1918"/>
                  <a:pt x="584" y="1918"/>
                </a:cubicBezTo>
                <a:cubicBezTo>
                  <a:pt x="174" y="1918"/>
                  <a:pt x="0" y="2590"/>
                  <a:pt x="484" y="2741"/>
                </a:cubicBezTo>
                <a:lnTo>
                  <a:pt x="3420" y="3641"/>
                </a:lnTo>
                <a:lnTo>
                  <a:pt x="3520" y="3641"/>
                </a:lnTo>
                <a:cubicBezTo>
                  <a:pt x="3686" y="3641"/>
                  <a:pt x="3853" y="3541"/>
                  <a:pt x="3920" y="3408"/>
                </a:cubicBezTo>
                <a:lnTo>
                  <a:pt x="5254" y="606"/>
                </a:lnTo>
                <a:cubicBezTo>
                  <a:pt x="5431" y="274"/>
                  <a:pt x="5153" y="1"/>
                  <a:pt x="4877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20" name="Google Shape;320;p23"/>
          <p:cNvSpPr/>
          <p:nvPr/>
        </p:nvSpPr>
        <p:spPr>
          <a:xfrm rot="4627517">
            <a:off x="7255829" y="3800658"/>
            <a:ext cx="53848" cy="60220"/>
          </a:xfrm>
          <a:custGeom>
            <a:rect b="b" l="l" r="r" t="t"/>
            <a:pathLst>
              <a:path extrusionOk="0" h="860" w="769">
                <a:moveTo>
                  <a:pt x="268" y="1"/>
                </a:moveTo>
                <a:cubicBezTo>
                  <a:pt x="234" y="1"/>
                  <a:pt x="168" y="34"/>
                  <a:pt x="134" y="34"/>
                </a:cubicBezTo>
                <a:lnTo>
                  <a:pt x="68" y="101"/>
                </a:lnTo>
                <a:cubicBezTo>
                  <a:pt x="34" y="134"/>
                  <a:pt x="34" y="167"/>
                  <a:pt x="1" y="234"/>
                </a:cubicBezTo>
                <a:lnTo>
                  <a:pt x="1" y="301"/>
                </a:lnTo>
                <a:cubicBezTo>
                  <a:pt x="1" y="368"/>
                  <a:pt x="34" y="434"/>
                  <a:pt x="34" y="468"/>
                </a:cubicBezTo>
                <a:lnTo>
                  <a:pt x="168" y="701"/>
                </a:lnTo>
                <a:cubicBezTo>
                  <a:pt x="201" y="734"/>
                  <a:pt x="234" y="768"/>
                  <a:pt x="268" y="801"/>
                </a:cubicBezTo>
                <a:cubicBezTo>
                  <a:pt x="301" y="835"/>
                  <a:pt x="334" y="835"/>
                  <a:pt x="368" y="835"/>
                </a:cubicBezTo>
                <a:cubicBezTo>
                  <a:pt x="384" y="851"/>
                  <a:pt x="401" y="860"/>
                  <a:pt x="422" y="860"/>
                </a:cubicBezTo>
                <a:cubicBezTo>
                  <a:pt x="443" y="860"/>
                  <a:pt x="468" y="851"/>
                  <a:pt x="501" y="835"/>
                </a:cubicBezTo>
                <a:cubicBezTo>
                  <a:pt x="535" y="835"/>
                  <a:pt x="568" y="835"/>
                  <a:pt x="601" y="801"/>
                </a:cubicBezTo>
                <a:lnTo>
                  <a:pt x="668" y="768"/>
                </a:lnTo>
                <a:cubicBezTo>
                  <a:pt x="701" y="734"/>
                  <a:pt x="735" y="668"/>
                  <a:pt x="735" y="634"/>
                </a:cubicBezTo>
                <a:lnTo>
                  <a:pt x="735" y="534"/>
                </a:lnTo>
                <a:cubicBezTo>
                  <a:pt x="768" y="468"/>
                  <a:pt x="735" y="434"/>
                  <a:pt x="701" y="368"/>
                </a:cubicBezTo>
                <a:cubicBezTo>
                  <a:pt x="668" y="301"/>
                  <a:pt x="601" y="234"/>
                  <a:pt x="568" y="167"/>
                </a:cubicBezTo>
                <a:cubicBezTo>
                  <a:pt x="568" y="134"/>
                  <a:pt x="535" y="101"/>
                  <a:pt x="501" y="67"/>
                </a:cubicBezTo>
                <a:cubicBezTo>
                  <a:pt x="468" y="34"/>
                  <a:pt x="434" y="34"/>
                  <a:pt x="401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21" name="Google Shape;321;p23"/>
          <p:cNvSpPr/>
          <p:nvPr/>
        </p:nvSpPr>
        <p:spPr>
          <a:xfrm rot="4627517">
            <a:off x="7312348" y="3799901"/>
            <a:ext cx="58469" cy="44465"/>
          </a:xfrm>
          <a:custGeom>
            <a:rect b="b" l="l" r="r" t="t"/>
            <a:pathLst>
              <a:path extrusionOk="0" h="635" w="835">
                <a:moveTo>
                  <a:pt x="434" y="1"/>
                </a:moveTo>
                <a:cubicBezTo>
                  <a:pt x="0" y="1"/>
                  <a:pt x="0" y="635"/>
                  <a:pt x="434" y="635"/>
                </a:cubicBezTo>
                <a:cubicBezTo>
                  <a:pt x="834" y="635"/>
                  <a:pt x="834" y="1"/>
                  <a:pt x="434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22" name="Google Shape;322;p23"/>
          <p:cNvSpPr/>
          <p:nvPr/>
        </p:nvSpPr>
        <p:spPr>
          <a:xfrm rot="4627517">
            <a:off x="7358200" y="3717554"/>
            <a:ext cx="58469" cy="44395"/>
          </a:xfrm>
          <a:custGeom>
            <a:rect b="b" l="l" r="r" t="t"/>
            <a:pathLst>
              <a:path extrusionOk="0" h="634" w="835">
                <a:moveTo>
                  <a:pt x="434" y="0"/>
                </a:moveTo>
                <a:cubicBezTo>
                  <a:pt x="0" y="0"/>
                  <a:pt x="0" y="634"/>
                  <a:pt x="434" y="634"/>
                </a:cubicBezTo>
                <a:cubicBezTo>
                  <a:pt x="834" y="634"/>
                  <a:pt x="834" y="0"/>
                  <a:pt x="434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23" name="Google Shape;323;p23"/>
          <p:cNvSpPr/>
          <p:nvPr/>
        </p:nvSpPr>
        <p:spPr>
          <a:xfrm rot="4627517">
            <a:off x="6959886" y="3765074"/>
            <a:ext cx="65471" cy="50837"/>
          </a:xfrm>
          <a:custGeom>
            <a:rect b="b" l="l" r="r" t="t"/>
            <a:pathLst>
              <a:path extrusionOk="0" h="726" w="935">
                <a:moveTo>
                  <a:pt x="313" y="0"/>
                </a:moveTo>
                <a:cubicBezTo>
                  <a:pt x="292" y="0"/>
                  <a:pt x="267" y="9"/>
                  <a:pt x="234" y="25"/>
                </a:cubicBezTo>
                <a:cubicBezTo>
                  <a:pt x="200" y="25"/>
                  <a:pt x="167" y="25"/>
                  <a:pt x="133" y="59"/>
                </a:cubicBezTo>
                <a:cubicBezTo>
                  <a:pt x="100" y="59"/>
                  <a:pt x="67" y="92"/>
                  <a:pt x="33" y="126"/>
                </a:cubicBezTo>
                <a:cubicBezTo>
                  <a:pt x="0" y="159"/>
                  <a:pt x="0" y="192"/>
                  <a:pt x="0" y="259"/>
                </a:cubicBezTo>
                <a:lnTo>
                  <a:pt x="0" y="326"/>
                </a:lnTo>
                <a:cubicBezTo>
                  <a:pt x="0" y="392"/>
                  <a:pt x="0" y="426"/>
                  <a:pt x="33" y="492"/>
                </a:cubicBezTo>
                <a:lnTo>
                  <a:pt x="67" y="559"/>
                </a:lnTo>
                <a:cubicBezTo>
                  <a:pt x="133" y="593"/>
                  <a:pt x="167" y="626"/>
                  <a:pt x="234" y="626"/>
                </a:cubicBezTo>
                <a:lnTo>
                  <a:pt x="534" y="726"/>
                </a:lnTo>
                <a:lnTo>
                  <a:pt x="667" y="726"/>
                </a:lnTo>
                <a:cubicBezTo>
                  <a:pt x="701" y="726"/>
                  <a:pt x="734" y="693"/>
                  <a:pt x="767" y="693"/>
                </a:cubicBezTo>
                <a:cubicBezTo>
                  <a:pt x="801" y="659"/>
                  <a:pt x="834" y="626"/>
                  <a:pt x="867" y="593"/>
                </a:cubicBezTo>
                <a:cubicBezTo>
                  <a:pt x="901" y="559"/>
                  <a:pt x="901" y="526"/>
                  <a:pt x="901" y="492"/>
                </a:cubicBezTo>
                <a:lnTo>
                  <a:pt x="901" y="426"/>
                </a:lnTo>
                <a:cubicBezTo>
                  <a:pt x="934" y="359"/>
                  <a:pt x="901" y="292"/>
                  <a:pt x="867" y="259"/>
                </a:cubicBezTo>
                <a:lnTo>
                  <a:pt x="834" y="192"/>
                </a:lnTo>
                <a:cubicBezTo>
                  <a:pt x="801" y="159"/>
                  <a:pt x="734" y="126"/>
                  <a:pt x="701" y="126"/>
                </a:cubicBezTo>
                <a:lnTo>
                  <a:pt x="367" y="25"/>
                </a:lnTo>
                <a:cubicBezTo>
                  <a:pt x="350" y="9"/>
                  <a:pt x="334" y="0"/>
                  <a:pt x="313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24" name="Google Shape;324;p23"/>
          <p:cNvSpPr/>
          <p:nvPr/>
        </p:nvSpPr>
        <p:spPr>
          <a:xfrm rot="4627517">
            <a:off x="6956828" y="3670276"/>
            <a:ext cx="58469" cy="44465"/>
          </a:xfrm>
          <a:custGeom>
            <a:rect b="b" l="l" r="r" t="t"/>
            <a:pathLst>
              <a:path extrusionOk="0" h="635" w="835">
                <a:moveTo>
                  <a:pt x="401" y="0"/>
                </a:moveTo>
                <a:cubicBezTo>
                  <a:pt x="1" y="0"/>
                  <a:pt x="1" y="634"/>
                  <a:pt x="401" y="634"/>
                </a:cubicBezTo>
                <a:cubicBezTo>
                  <a:pt x="835" y="634"/>
                  <a:pt x="835" y="0"/>
                  <a:pt x="401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25" name="Google Shape;325;p23"/>
          <p:cNvSpPr/>
          <p:nvPr/>
        </p:nvSpPr>
        <p:spPr>
          <a:xfrm rot="4627517">
            <a:off x="7206906" y="4166630"/>
            <a:ext cx="58469" cy="44465"/>
          </a:xfrm>
          <a:custGeom>
            <a:rect b="b" l="l" r="r" t="t"/>
            <a:pathLst>
              <a:path extrusionOk="0" h="635" w="835">
                <a:moveTo>
                  <a:pt x="401" y="1"/>
                </a:moveTo>
                <a:cubicBezTo>
                  <a:pt x="0" y="1"/>
                  <a:pt x="0" y="635"/>
                  <a:pt x="401" y="635"/>
                </a:cubicBezTo>
                <a:cubicBezTo>
                  <a:pt x="834" y="635"/>
                  <a:pt x="834" y="1"/>
                  <a:pt x="401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26" name="Google Shape;326;p23"/>
          <p:cNvSpPr/>
          <p:nvPr/>
        </p:nvSpPr>
        <p:spPr>
          <a:xfrm rot="10526005">
            <a:off x="1561891" y="3558634"/>
            <a:ext cx="647076" cy="601702"/>
          </a:xfrm>
          <a:custGeom>
            <a:rect b="b" l="l" r="r" t="t"/>
            <a:pathLst>
              <a:path extrusionOk="0" h="8593" w="9241">
                <a:moveTo>
                  <a:pt x="4665" y="0"/>
                </a:moveTo>
                <a:cubicBezTo>
                  <a:pt x="3206" y="0"/>
                  <a:pt x="1630" y="588"/>
                  <a:pt x="968" y="1250"/>
                </a:cubicBezTo>
                <a:cubicBezTo>
                  <a:pt x="301" y="2351"/>
                  <a:pt x="0" y="3619"/>
                  <a:pt x="67" y="4920"/>
                </a:cubicBezTo>
                <a:cubicBezTo>
                  <a:pt x="188" y="6192"/>
                  <a:pt x="750" y="6865"/>
                  <a:pt x="1344" y="6865"/>
                </a:cubicBezTo>
                <a:cubicBezTo>
                  <a:pt x="1731" y="6865"/>
                  <a:pt x="2133" y="6579"/>
                  <a:pt x="2435" y="5987"/>
                </a:cubicBezTo>
                <a:cubicBezTo>
                  <a:pt x="2435" y="5987"/>
                  <a:pt x="3939" y="8593"/>
                  <a:pt x="5903" y="8593"/>
                </a:cubicBezTo>
                <a:cubicBezTo>
                  <a:pt x="6205" y="8593"/>
                  <a:pt x="6518" y="8531"/>
                  <a:pt x="6839" y="8389"/>
                </a:cubicBezTo>
                <a:cubicBezTo>
                  <a:pt x="9240" y="7288"/>
                  <a:pt x="5738" y="3652"/>
                  <a:pt x="5738" y="3652"/>
                </a:cubicBezTo>
                <a:cubicBezTo>
                  <a:pt x="5738" y="3652"/>
                  <a:pt x="8573" y="3352"/>
                  <a:pt x="7339" y="1250"/>
                </a:cubicBezTo>
                <a:cubicBezTo>
                  <a:pt x="6820" y="341"/>
                  <a:pt x="5776" y="0"/>
                  <a:pt x="4665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27" name="Google Shape;327;p23"/>
          <p:cNvSpPr/>
          <p:nvPr/>
        </p:nvSpPr>
        <p:spPr>
          <a:xfrm rot="10526005">
            <a:off x="1788860" y="3684003"/>
            <a:ext cx="397026" cy="410331"/>
          </a:xfrm>
          <a:custGeom>
            <a:rect b="b" l="l" r="r" t="t"/>
            <a:pathLst>
              <a:path extrusionOk="0" h="5860" w="5670">
                <a:moveTo>
                  <a:pt x="591" y="0"/>
                </a:moveTo>
                <a:cubicBezTo>
                  <a:pt x="279" y="0"/>
                  <a:pt x="0" y="399"/>
                  <a:pt x="299" y="723"/>
                </a:cubicBezTo>
                <a:lnTo>
                  <a:pt x="4903" y="5726"/>
                </a:lnTo>
                <a:cubicBezTo>
                  <a:pt x="5003" y="5826"/>
                  <a:pt x="5103" y="5860"/>
                  <a:pt x="5203" y="5860"/>
                </a:cubicBezTo>
                <a:cubicBezTo>
                  <a:pt x="5303" y="5860"/>
                  <a:pt x="5403" y="5826"/>
                  <a:pt x="5470" y="5759"/>
                </a:cubicBezTo>
                <a:cubicBezTo>
                  <a:pt x="5637" y="5593"/>
                  <a:pt x="5670" y="5359"/>
                  <a:pt x="5503" y="5192"/>
                </a:cubicBezTo>
                <a:lnTo>
                  <a:pt x="900" y="155"/>
                </a:lnTo>
                <a:cubicBezTo>
                  <a:pt x="807" y="46"/>
                  <a:pt x="697" y="0"/>
                  <a:pt x="591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28" name="Google Shape;328;p23"/>
          <p:cNvSpPr/>
          <p:nvPr/>
        </p:nvSpPr>
        <p:spPr>
          <a:xfrm rot="10526005">
            <a:off x="1782886" y="3781982"/>
            <a:ext cx="356694" cy="282750"/>
          </a:xfrm>
          <a:custGeom>
            <a:rect b="b" l="l" r="r" t="t"/>
            <a:pathLst>
              <a:path extrusionOk="0" h="4038" w="5094">
                <a:moveTo>
                  <a:pt x="4503" y="1"/>
                </a:moveTo>
                <a:cubicBezTo>
                  <a:pt x="4493" y="1"/>
                  <a:pt x="4482" y="1"/>
                  <a:pt x="4471" y="2"/>
                </a:cubicBezTo>
                <a:lnTo>
                  <a:pt x="568" y="335"/>
                </a:lnTo>
                <a:cubicBezTo>
                  <a:pt x="368" y="369"/>
                  <a:pt x="201" y="535"/>
                  <a:pt x="201" y="736"/>
                </a:cubicBezTo>
                <a:lnTo>
                  <a:pt x="34" y="3571"/>
                </a:lnTo>
                <a:cubicBezTo>
                  <a:pt x="1" y="3804"/>
                  <a:pt x="201" y="4005"/>
                  <a:pt x="401" y="4038"/>
                </a:cubicBezTo>
                <a:lnTo>
                  <a:pt x="434" y="4038"/>
                </a:lnTo>
                <a:cubicBezTo>
                  <a:pt x="668" y="4038"/>
                  <a:pt x="835" y="3871"/>
                  <a:pt x="868" y="3638"/>
                </a:cubicBezTo>
                <a:lnTo>
                  <a:pt x="1001" y="1136"/>
                </a:lnTo>
                <a:lnTo>
                  <a:pt x="4537" y="836"/>
                </a:lnTo>
                <a:cubicBezTo>
                  <a:pt x="5093" y="803"/>
                  <a:pt x="5040" y="1"/>
                  <a:pt x="450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29" name="Google Shape;329;p23"/>
          <p:cNvSpPr/>
          <p:nvPr/>
        </p:nvSpPr>
        <p:spPr>
          <a:xfrm rot="10526005">
            <a:off x="1704907" y="3722330"/>
            <a:ext cx="60849" cy="65471"/>
          </a:xfrm>
          <a:custGeom>
            <a:rect b="b" l="l" r="r" t="t"/>
            <a:pathLst>
              <a:path extrusionOk="0" h="935" w="869">
                <a:moveTo>
                  <a:pt x="334" y="1"/>
                </a:moveTo>
                <a:cubicBezTo>
                  <a:pt x="268" y="1"/>
                  <a:pt x="234" y="34"/>
                  <a:pt x="201" y="34"/>
                </a:cubicBezTo>
                <a:cubicBezTo>
                  <a:pt x="168" y="34"/>
                  <a:pt x="134" y="67"/>
                  <a:pt x="101" y="101"/>
                </a:cubicBezTo>
                <a:lnTo>
                  <a:pt x="34" y="167"/>
                </a:lnTo>
                <a:cubicBezTo>
                  <a:pt x="34" y="201"/>
                  <a:pt x="1" y="268"/>
                  <a:pt x="1" y="334"/>
                </a:cubicBezTo>
                <a:lnTo>
                  <a:pt x="1" y="401"/>
                </a:lnTo>
                <a:cubicBezTo>
                  <a:pt x="34" y="468"/>
                  <a:pt x="34" y="501"/>
                  <a:pt x="101" y="534"/>
                </a:cubicBezTo>
                <a:lnTo>
                  <a:pt x="334" y="835"/>
                </a:lnTo>
                <a:cubicBezTo>
                  <a:pt x="334" y="868"/>
                  <a:pt x="368" y="901"/>
                  <a:pt x="434" y="901"/>
                </a:cubicBezTo>
                <a:cubicBezTo>
                  <a:pt x="468" y="901"/>
                  <a:pt x="501" y="935"/>
                  <a:pt x="534" y="935"/>
                </a:cubicBezTo>
                <a:cubicBezTo>
                  <a:pt x="601" y="935"/>
                  <a:pt x="635" y="901"/>
                  <a:pt x="668" y="901"/>
                </a:cubicBezTo>
                <a:cubicBezTo>
                  <a:pt x="701" y="868"/>
                  <a:pt x="735" y="868"/>
                  <a:pt x="768" y="835"/>
                </a:cubicBezTo>
                <a:lnTo>
                  <a:pt x="801" y="768"/>
                </a:lnTo>
                <a:cubicBezTo>
                  <a:pt x="835" y="735"/>
                  <a:pt x="868" y="668"/>
                  <a:pt x="868" y="601"/>
                </a:cubicBezTo>
                <a:lnTo>
                  <a:pt x="868" y="534"/>
                </a:lnTo>
                <a:cubicBezTo>
                  <a:pt x="835" y="468"/>
                  <a:pt x="801" y="434"/>
                  <a:pt x="768" y="401"/>
                </a:cubicBezTo>
                <a:lnTo>
                  <a:pt x="534" y="101"/>
                </a:lnTo>
                <a:cubicBezTo>
                  <a:pt x="501" y="67"/>
                  <a:pt x="468" y="34"/>
                  <a:pt x="434" y="34"/>
                </a:cubicBezTo>
                <a:cubicBezTo>
                  <a:pt x="401" y="34"/>
                  <a:pt x="368" y="1"/>
                  <a:pt x="334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30" name="Google Shape;330;p23"/>
          <p:cNvSpPr/>
          <p:nvPr/>
        </p:nvSpPr>
        <p:spPr>
          <a:xfrm rot="10526005">
            <a:off x="1766259" y="3795956"/>
            <a:ext cx="44464" cy="46215"/>
          </a:xfrm>
          <a:custGeom>
            <a:rect b="b" l="l" r="r" t="t"/>
            <a:pathLst>
              <a:path extrusionOk="0" h="660" w="635">
                <a:moveTo>
                  <a:pt x="268" y="1"/>
                </a:moveTo>
                <a:cubicBezTo>
                  <a:pt x="234" y="1"/>
                  <a:pt x="201" y="1"/>
                  <a:pt x="134" y="34"/>
                </a:cubicBezTo>
                <a:lnTo>
                  <a:pt x="101" y="101"/>
                </a:lnTo>
                <a:cubicBezTo>
                  <a:pt x="67" y="134"/>
                  <a:pt x="34" y="168"/>
                  <a:pt x="1" y="234"/>
                </a:cubicBezTo>
                <a:lnTo>
                  <a:pt x="1" y="301"/>
                </a:lnTo>
                <a:cubicBezTo>
                  <a:pt x="1" y="368"/>
                  <a:pt x="34" y="434"/>
                  <a:pt x="67" y="468"/>
                </a:cubicBezTo>
                <a:lnTo>
                  <a:pt x="67" y="501"/>
                </a:lnTo>
                <a:cubicBezTo>
                  <a:pt x="67" y="534"/>
                  <a:pt x="101" y="568"/>
                  <a:pt x="134" y="601"/>
                </a:cubicBezTo>
                <a:cubicBezTo>
                  <a:pt x="167" y="601"/>
                  <a:pt x="201" y="635"/>
                  <a:pt x="234" y="635"/>
                </a:cubicBezTo>
                <a:cubicBezTo>
                  <a:pt x="251" y="651"/>
                  <a:pt x="276" y="660"/>
                  <a:pt x="301" y="660"/>
                </a:cubicBezTo>
                <a:cubicBezTo>
                  <a:pt x="326" y="660"/>
                  <a:pt x="351" y="651"/>
                  <a:pt x="368" y="635"/>
                </a:cubicBezTo>
                <a:cubicBezTo>
                  <a:pt x="401" y="635"/>
                  <a:pt x="434" y="635"/>
                  <a:pt x="468" y="601"/>
                </a:cubicBezTo>
                <a:lnTo>
                  <a:pt x="534" y="568"/>
                </a:lnTo>
                <a:cubicBezTo>
                  <a:pt x="568" y="534"/>
                  <a:pt x="601" y="468"/>
                  <a:pt x="634" y="434"/>
                </a:cubicBezTo>
                <a:lnTo>
                  <a:pt x="634" y="334"/>
                </a:lnTo>
                <a:cubicBezTo>
                  <a:pt x="634" y="268"/>
                  <a:pt x="601" y="234"/>
                  <a:pt x="568" y="168"/>
                </a:cubicBezTo>
                <a:lnTo>
                  <a:pt x="568" y="134"/>
                </a:lnTo>
                <a:cubicBezTo>
                  <a:pt x="568" y="101"/>
                  <a:pt x="534" y="67"/>
                  <a:pt x="501" y="67"/>
                </a:cubicBezTo>
                <a:cubicBezTo>
                  <a:pt x="468" y="34"/>
                  <a:pt x="434" y="1"/>
                  <a:pt x="401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31" name="Google Shape;331;p23"/>
          <p:cNvSpPr/>
          <p:nvPr/>
        </p:nvSpPr>
        <p:spPr>
          <a:xfrm rot="10526005">
            <a:off x="1742514" y="3967782"/>
            <a:ext cx="58469" cy="46775"/>
          </a:xfrm>
          <a:custGeom>
            <a:rect b="b" l="l" r="r" t="t"/>
            <a:pathLst>
              <a:path extrusionOk="0" h="668" w="835">
                <a:moveTo>
                  <a:pt x="501" y="1"/>
                </a:moveTo>
                <a:cubicBezTo>
                  <a:pt x="434" y="1"/>
                  <a:pt x="401" y="1"/>
                  <a:pt x="334" y="34"/>
                </a:cubicBezTo>
                <a:lnTo>
                  <a:pt x="167" y="101"/>
                </a:lnTo>
                <a:cubicBezTo>
                  <a:pt x="134" y="134"/>
                  <a:pt x="100" y="167"/>
                  <a:pt x="100" y="201"/>
                </a:cubicBezTo>
                <a:cubicBezTo>
                  <a:pt x="67" y="201"/>
                  <a:pt x="34" y="234"/>
                  <a:pt x="34" y="301"/>
                </a:cubicBezTo>
                <a:cubicBezTo>
                  <a:pt x="0" y="334"/>
                  <a:pt x="0" y="368"/>
                  <a:pt x="34" y="401"/>
                </a:cubicBezTo>
                <a:cubicBezTo>
                  <a:pt x="34" y="468"/>
                  <a:pt x="34" y="501"/>
                  <a:pt x="67" y="534"/>
                </a:cubicBezTo>
                <a:lnTo>
                  <a:pt x="100" y="601"/>
                </a:lnTo>
                <a:cubicBezTo>
                  <a:pt x="167" y="634"/>
                  <a:pt x="200" y="668"/>
                  <a:pt x="267" y="668"/>
                </a:cubicBezTo>
                <a:lnTo>
                  <a:pt x="334" y="668"/>
                </a:lnTo>
                <a:cubicBezTo>
                  <a:pt x="401" y="668"/>
                  <a:pt x="434" y="668"/>
                  <a:pt x="501" y="634"/>
                </a:cubicBezTo>
                <a:lnTo>
                  <a:pt x="667" y="568"/>
                </a:lnTo>
                <a:cubicBezTo>
                  <a:pt x="701" y="534"/>
                  <a:pt x="734" y="501"/>
                  <a:pt x="767" y="468"/>
                </a:cubicBezTo>
                <a:cubicBezTo>
                  <a:pt x="801" y="434"/>
                  <a:pt x="801" y="401"/>
                  <a:pt x="801" y="368"/>
                </a:cubicBezTo>
                <a:cubicBezTo>
                  <a:pt x="834" y="334"/>
                  <a:pt x="834" y="268"/>
                  <a:pt x="801" y="234"/>
                </a:cubicBezTo>
                <a:cubicBezTo>
                  <a:pt x="801" y="201"/>
                  <a:pt x="801" y="167"/>
                  <a:pt x="767" y="134"/>
                </a:cubicBezTo>
                <a:lnTo>
                  <a:pt x="734" y="67"/>
                </a:lnTo>
                <a:cubicBezTo>
                  <a:pt x="701" y="34"/>
                  <a:pt x="634" y="1"/>
                  <a:pt x="601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32" name="Google Shape;332;p23"/>
          <p:cNvSpPr/>
          <p:nvPr/>
        </p:nvSpPr>
        <p:spPr>
          <a:xfrm rot="10526005">
            <a:off x="1711702" y="4024114"/>
            <a:ext cx="58469" cy="42083"/>
          </a:xfrm>
          <a:custGeom>
            <a:rect b="b" l="l" r="r" t="t"/>
            <a:pathLst>
              <a:path extrusionOk="0" h="601" w="835">
                <a:moveTo>
                  <a:pt x="434" y="0"/>
                </a:moveTo>
                <a:cubicBezTo>
                  <a:pt x="1" y="0"/>
                  <a:pt x="1" y="601"/>
                  <a:pt x="434" y="601"/>
                </a:cubicBezTo>
                <a:cubicBezTo>
                  <a:pt x="835" y="601"/>
                  <a:pt x="835" y="0"/>
                  <a:pt x="434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33" name="Google Shape;333;p23"/>
          <p:cNvSpPr/>
          <p:nvPr/>
        </p:nvSpPr>
        <p:spPr>
          <a:xfrm rot="10526005">
            <a:off x="1946385" y="3701012"/>
            <a:ext cx="51396" cy="51466"/>
          </a:xfrm>
          <a:custGeom>
            <a:rect b="b" l="l" r="r" t="t"/>
            <a:pathLst>
              <a:path extrusionOk="0" h="735" w="734">
                <a:moveTo>
                  <a:pt x="334" y="0"/>
                </a:moveTo>
                <a:cubicBezTo>
                  <a:pt x="267" y="0"/>
                  <a:pt x="234" y="0"/>
                  <a:pt x="200" y="34"/>
                </a:cubicBezTo>
                <a:cubicBezTo>
                  <a:pt x="167" y="34"/>
                  <a:pt x="133" y="67"/>
                  <a:pt x="100" y="100"/>
                </a:cubicBezTo>
                <a:lnTo>
                  <a:pt x="33" y="167"/>
                </a:lnTo>
                <a:cubicBezTo>
                  <a:pt x="33" y="200"/>
                  <a:pt x="0" y="267"/>
                  <a:pt x="0" y="300"/>
                </a:cubicBezTo>
                <a:lnTo>
                  <a:pt x="0" y="400"/>
                </a:lnTo>
                <a:cubicBezTo>
                  <a:pt x="33" y="434"/>
                  <a:pt x="33" y="501"/>
                  <a:pt x="100" y="534"/>
                </a:cubicBezTo>
                <a:lnTo>
                  <a:pt x="200" y="667"/>
                </a:lnTo>
                <a:cubicBezTo>
                  <a:pt x="200" y="667"/>
                  <a:pt x="234" y="701"/>
                  <a:pt x="300" y="734"/>
                </a:cubicBezTo>
                <a:lnTo>
                  <a:pt x="534" y="734"/>
                </a:lnTo>
                <a:cubicBezTo>
                  <a:pt x="567" y="701"/>
                  <a:pt x="600" y="667"/>
                  <a:pt x="634" y="667"/>
                </a:cubicBezTo>
                <a:lnTo>
                  <a:pt x="667" y="601"/>
                </a:lnTo>
                <a:cubicBezTo>
                  <a:pt x="701" y="534"/>
                  <a:pt x="734" y="501"/>
                  <a:pt x="734" y="434"/>
                </a:cubicBezTo>
                <a:lnTo>
                  <a:pt x="734" y="334"/>
                </a:lnTo>
                <a:cubicBezTo>
                  <a:pt x="701" y="300"/>
                  <a:pt x="667" y="234"/>
                  <a:pt x="634" y="200"/>
                </a:cubicBezTo>
                <a:lnTo>
                  <a:pt x="534" y="100"/>
                </a:lnTo>
                <a:cubicBezTo>
                  <a:pt x="500" y="67"/>
                  <a:pt x="467" y="34"/>
                  <a:pt x="434" y="34"/>
                </a:cubicBezTo>
                <a:cubicBezTo>
                  <a:pt x="400" y="0"/>
                  <a:pt x="367" y="0"/>
                  <a:pt x="334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34" name="Google Shape;334;p23"/>
          <p:cNvSpPr/>
          <p:nvPr/>
        </p:nvSpPr>
        <p:spPr>
          <a:xfrm rot="10526005">
            <a:off x="1976178" y="3754609"/>
            <a:ext cx="58399" cy="44464"/>
          </a:xfrm>
          <a:custGeom>
            <a:rect b="b" l="l" r="r" t="t"/>
            <a:pathLst>
              <a:path extrusionOk="0" h="635" w="834">
                <a:moveTo>
                  <a:pt x="400" y="1"/>
                </a:moveTo>
                <a:cubicBezTo>
                  <a:pt x="0" y="1"/>
                  <a:pt x="0" y="634"/>
                  <a:pt x="400" y="634"/>
                </a:cubicBezTo>
                <a:cubicBezTo>
                  <a:pt x="834" y="634"/>
                  <a:pt x="834" y="1"/>
                  <a:pt x="400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35" name="Google Shape;335;p23"/>
          <p:cNvSpPr/>
          <p:nvPr/>
        </p:nvSpPr>
        <p:spPr>
          <a:xfrm rot="3969566">
            <a:off x="1749901" y="912095"/>
            <a:ext cx="558707" cy="521176"/>
          </a:xfrm>
          <a:custGeom>
            <a:rect b="b" l="l" r="r" t="t"/>
            <a:pathLst>
              <a:path extrusionOk="0" h="7443" w="7979">
                <a:moveTo>
                  <a:pt x="3101" y="1"/>
                </a:moveTo>
                <a:cubicBezTo>
                  <a:pt x="3059" y="1"/>
                  <a:pt x="3017" y="1"/>
                  <a:pt x="2975" y="1"/>
                </a:cubicBezTo>
                <a:cubicBezTo>
                  <a:pt x="425" y="35"/>
                  <a:pt x="1622" y="2270"/>
                  <a:pt x="2945" y="2270"/>
                </a:cubicBezTo>
                <a:cubicBezTo>
                  <a:pt x="2955" y="2270"/>
                  <a:pt x="2965" y="2270"/>
                  <a:pt x="2975" y="2270"/>
                </a:cubicBezTo>
                <a:lnTo>
                  <a:pt x="2975" y="2270"/>
                </a:lnTo>
                <a:cubicBezTo>
                  <a:pt x="2974" y="2270"/>
                  <a:pt x="606" y="2970"/>
                  <a:pt x="206" y="5305"/>
                </a:cubicBezTo>
                <a:cubicBezTo>
                  <a:pt x="0" y="6488"/>
                  <a:pt x="843" y="7442"/>
                  <a:pt x="1951" y="7442"/>
                </a:cubicBezTo>
                <a:cubicBezTo>
                  <a:pt x="2999" y="7442"/>
                  <a:pt x="4284" y="6589"/>
                  <a:pt x="5143" y="4271"/>
                </a:cubicBezTo>
                <a:lnTo>
                  <a:pt x="5143" y="4271"/>
                </a:lnTo>
                <a:cubicBezTo>
                  <a:pt x="5087" y="4907"/>
                  <a:pt x="5605" y="5406"/>
                  <a:pt x="6183" y="5406"/>
                </a:cubicBezTo>
                <a:cubicBezTo>
                  <a:pt x="6302" y="5406"/>
                  <a:pt x="6424" y="5384"/>
                  <a:pt x="6544" y="5339"/>
                </a:cubicBezTo>
                <a:cubicBezTo>
                  <a:pt x="7978" y="4972"/>
                  <a:pt x="7745" y="2503"/>
                  <a:pt x="6544" y="969"/>
                </a:cubicBezTo>
                <a:cubicBezTo>
                  <a:pt x="6544" y="969"/>
                  <a:pt x="5608" y="1"/>
                  <a:pt x="3101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36" name="Google Shape;336;p23"/>
          <p:cNvSpPr/>
          <p:nvPr/>
        </p:nvSpPr>
        <p:spPr>
          <a:xfrm rot="3969566">
            <a:off x="1887186" y="1004832"/>
            <a:ext cx="397586" cy="345210"/>
          </a:xfrm>
          <a:custGeom>
            <a:rect b="b" l="l" r="r" t="t"/>
            <a:pathLst>
              <a:path extrusionOk="0" h="4930" w="5678">
                <a:moveTo>
                  <a:pt x="5059" y="0"/>
                </a:moveTo>
                <a:cubicBezTo>
                  <a:pt x="4978" y="0"/>
                  <a:pt x="4891" y="28"/>
                  <a:pt x="4804" y="92"/>
                </a:cubicBezTo>
                <a:cubicBezTo>
                  <a:pt x="3002" y="1193"/>
                  <a:pt x="1435" y="2627"/>
                  <a:pt x="134" y="4262"/>
                </a:cubicBezTo>
                <a:cubicBezTo>
                  <a:pt x="0" y="4429"/>
                  <a:pt x="34" y="4696"/>
                  <a:pt x="200" y="4862"/>
                </a:cubicBezTo>
                <a:cubicBezTo>
                  <a:pt x="300" y="4896"/>
                  <a:pt x="367" y="4929"/>
                  <a:pt x="467" y="4929"/>
                </a:cubicBezTo>
                <a:cubicBezTo>
                  <a:pt x="601" y="4929"/>
                  <a:pt x="701" y="4862"/>
                  <a:pt x="801" y="4796"/>
                </a:cubicBezTo>
                <a:cubicBezTo>
                  <a:pt x="2035" y="3228"/>
                  <a:pt x="3536" y="1860"/>
                  <a:pt x="5237" y="826"/>
                </a:cubicBezTo>
                <a:cubicBezTo>
                  <a:pt x="5677" y="606"/>
                  <a:pt x="5437" y="0"/>
                  <a:pt x="5059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37" name="Google Shape;337;p23"/>
          <p:cNvSpPr/>
          <p:nvPr/>
        </p:nvSpPr>
        <p:spPr>
          <a:xfrm rot="3969566">
            <a:off x="2028556" y="1087352"/>
            <a:ext cx="247739" cy="217909"/>
          </a:xfrm>
          <a:custGeom>
            <a:rect b="b" l="l" r="r" t="t"/>
            <a:pathLst>
              <a:path extrusionOk="0" h="3112" w="3538">
                <a:moveTo>
                  <a:pt x="582" y="1"/>
                </a:moveTo>
                <a:cubicBezTo>
                  <a:pt x="118" y="1"/>
                  <a:pt x="0" y="748"/>
                  <a:pt x="535" y="843"/>
                </a:cubicBezTo>
                <a:lnTo>
                  <a:pt x="2170" y="1143"/>
                </a:lnTo>
                <a:lnTo>
                  <a:pt x="2670" y="2811"/>
                </a:lnTo>
                <a:cubicBezTo>
                  <a:pt x="2703" y="3011"/>
                  <a:pt x="2903" y="3111"/>
                  <a:pt x="3070" y="3111"/>
                </a:cubicBezTo>
                <a:cubicBezTo>
                  <a:pt x="3104" y="3111"/>
                  <a:pt x="3137" y="3078"/>
                  <a:pt x="3170" y="3078"/>
                </a:cubicBezTo>
                <a:cubicBezTo>
                  <a:pt x="3404" y="3011"/>
                  <a:pt x="3537" y="2778"/>
                  <a:pt x="3471" y="2544"/>
                </a:cubicBezTo>
                <a:lnTo>
                  <a:pt x="2870" y="643"/>
                </a:lnTo>
                <a:cubicBezTo>
                  <a:pt x="2837" y="509"/>
                  <a:pt x="2703" y="409"/>
                  <a:pt x="2570" y="376"/>
                </a:cubicBezTo>
                <a:lnTo>
                  <a:pt x="669" y="9"/>
                </a:lnTo>
                <a:cubicBezTo>
                  <a:pt x="638" y="3"/>
                  <a:pt x="609" y="1"/>
                  <a:pt x="582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38" name="Google Shape;338;p23"/>
          <p:cNvSpPr/>
          <p:nvPr/>
        </p:nvSpPr>
        <p:spPr>
          <a:xfrm rot="3969566">
            <a:off x="1838914" y="1155785"/>
            <a:ext cx="81786" cy="79475"/>
          </a:xfrm>
          <a:custGeom>
            <a:rect b="b" l="l" r="r" t="t"/>
            <a:pathLst>
              <a:path extrusionOk="0" h="1135" w="1168">
                <a:moveTo>
                  <a:pt x="767" y="1"/>
                </a:moveTo>
                <a:cubicBezTo>
                  <a:pt x="701" y="34"/>
                  <a:pt x="667" y="67"/>
                  <a:pt x="634" y="101"/>
                </a:cubicBezTo>
                <a:cubicBezTo>
                  <a:pt x="434" y="267"/>
                  <a:pt x="267" y="401"/>
                  <a:pt x="100" y="601"/>
                </a:cubicBezTo>
                <a:cubicBezTo>
                  <a:pt x="33" y="634"/>
                  <a:pt x="0" y="734"/>
                  <a:pt x="0" y="801"/>
                </a:cubicBezTo>
                <a:cubicBezTo>
                  <a:pt x="0" y="901"/>
                  <a:pt x="33" y="968"/>
                  <a:pt x="100" y="1035"/>
                </a:cubicBezTo>
                <a:cubicBezTo>
                  <a:pt x="167" y="1068"/>
                  <a:pt x="234" y="1101"/>
                  <a:pt x="334" y="1135"/>
                </a:cubicBezTo>
                <a:cubicBezTo>
                  <a:pt x="400" y="1101"/>
                  <a:pt x="467" y="1101"/>
                  <a:pt x="534" y="1035"/>
                </a:cubicBezTo>
                <a:cubicBezTo>
                  <a:pt x="701" y="868"/>
                  <a:pt x="901" y="701"/>
                  <a:pt x="1068" y="534"/>
                </a:cubicBezTo>
                <a:cubicBezTo>
                  <a:pt x="1134" y="501"/>
                  <a:pt x="1168" y="401"/>
                  <a:pt x="1168" y="334"/>
                </a:cubicBezTo>
                <a:cubicBezTo>
                  <a:pt x="1168" y="234"/>
                  <a:pt x="1134" y="167"/>
                  <a:pt x="1068" y="101"/>
                </a:cubicBezTo>
                <a:cubicBezTo>
                  <a:pt x="1001" y="34"/>
                  <a:pt x="934" y="1"/>
                  <a:pt x="867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39" name="Google Shape;339;p23"/>
          <p:cNvSpPr/>
          <p:nvPr/>
        </p:nvSpPr>
        <p:spPr>
          <a:xfrm rot="3969566">
            <a:off x="1915697" y="1167516"/>
            <a:ext cx="58469" cy="44464"/>
          </a:xfrm>
          <a:custGeom>
            <a:rect b="b" l="l" r="r" t="t"/>
            <a:pathLst>
              <a:path extrusionOk="0" h="635" w="835">
                <a:moveTo>
                  <a:pt x="434" y="1"/>
                </a:moveTo>
                <a:cubicBezTo>
                  <a:pt x="0" y="1"/>
                  <a:pt x="0" y="635"/>
                  <a:pt x="434" y="635"/>
                </a:cubicBezTo>
                <a:cubicBezTo>
                  <a:pt x="834" y="635"/>
                  <a:pt x="834" y="1"/>
                  <a:pt x="434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40" name="Google Shape;340;p23"/>
          <p:cNvSpPr/>
          <p:nvPr/>
        </p:nvSpPr>
        <p:spPr>
          <a:xfrm rot="3969566">
            <a:off x="1771881" y="1090627"/>
            <a:ext cx="58469" cy="44394"/>
          </a:xfrm>
          <a:custGeom>
            <a:rect b="b" l="l" r="r" t="t"/>
            <a:pathLst>
              <a:path extrusionOk="0" h="634" w="835">
                <a:moveTo>
                  <a:pt x="434" y="0"/>
                </a:moveTo>
                <a:cubicBezTo>
                  <a:pt x="0" y="0"/>
                  <a:pt x="0" y="634"/>
                  <a:pt x="434" y="634"/>
                </a:cubicBezTo>
                <a:cubicBezTo>
                  <a:pt x="834" y="634"/>
                  <a:pt x="834" y="0"/>
                  <a:pt x="434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41" name="Google Shape;341;p23"/>
          <p:cNvSpPr/>
          <p:nvPr/>
        </p:nvSpPr>
        <p:spPr>
          <a:xfrm rot="3969566">
            <a:off x="1994640" y="1313746"/>
            <a:ext cx="53847" cy="46845"/>
          </a:xfrm>
          <a:custGeom>
            <a:rect b="b" l="l" r="r" t="t"/>
            <a:pathLst>
              <a:path extrusionOk="0" h="669" w="769">
                <a:moveTo>
                  <a:pt x="268" y="1"/>
                </a:moveTo>
                <a:cubicBezTo>
                  <a:pt x="234" y="1"/>
                  <a:pt x="168" y="34"/>
                  <a:pt x="134" y="34"/>
                </a:cubicBezTo>
                <a:cubicBezTo>
                  <a:pt x="101" y="68"/>
                  <a:pt x="68" y="101"/>
                  <a:pt x="68" y="134"/>
                </a:cubicBezTo>
                <a:cubicBezTo>
                  <a:pt x="34" y="168"/>
                  <a:pt x="1" y="201"/>
                  <a:pt x="1" y="234"/>
                </a:cubicBezTo>
                <a:lnTo>
                  <a:pt x="1" y="301"/>
                </a:lnTo>
                <a:cubicBezTo>
                  <a:pt x="1" y="368"/>
                  <a:pt x="34" y="435"/>
                  <a:pt x="68" y="468"/>
                </a:cubicBezTo>
                <a:lnTo>
                  <a:pt x="101" y="535"/>
                </a:lnTo>
                <a:cubicBezTo>
                  <a:pt x="134" y="568"/>
                  <a:pt x="168" y="601"/>
                  <a:pt x="234" y="601"/>
                </a:cubicBezTo>
                <a:lnTo>
                  <a:pt x="401" y="668"/>
                </a:lnTo>
                <a:lnTo>
                  <a:pt x="501" y="668"/>
                </a:lnTo>
                <a:cubicBezTo>
                  <a:pt x="568" y="668"/>
                  <a:pt x="601" y="635"/>
                  <a:pt x="635" y="635"/>
                </a:cubicBezTo>
                <a:cubicBezTo>
                  <a:pt x="668" y="601"/>
                  <a:pt x="701" y="568"/>
                  <a:pt x="735" y="535"/>
                </a:cubicBezTo>
                <a:cubicBezTo>
                  <a:pt x="735" y="501"/>
                  <a:pt x="768" y="468"/>
                  <a:pt x="768" y="435"/>
                </a:cubicBezTo>
                <a:lnTo>
                  <a:pt x="768" y="368"/>
                </a:lnTo>
                <a:cubicBezTo>
                  <a:pt x="768" y="301"/>
                  <a:pt x="768" y="234"/>
                  <a:pt x="735" y="201"/>
                </a:cubicBezTo>
                <a:lnTo>
                  <a:pt x="668" y="134"/>
                </a:lnTo>
                <a:cubicBezTo>
                  <a:pt x="635" y="101"/>
                  <a:pt x="601" y="68"/>
                  <a:pt x="535" y="68"/>
                </a:cubicBezTo>
                <a:lnTo>
                  <a:pt x="401" y="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42" name="Google Shape;342;p23"/>
          <p:cNvSpPr/>
          <p:nvPr/>
        </p:nvSpPr>
        <p:spPr>
          <a:xfrm rot="3969566">
            <a:off x="2133550" y="984349"/>
            <a:ext cx="58469" cy="44464"/>
          </a:xfrm>
          <a:custGeom>
            <a:rect b="b" l="l" r="r" t="t"/>
            <a:pathLst>
              <a:path extrusionOk="0" h="635" w="835">
                <a:moveTo>
                  <a:pt x="435" y="1"/>
                </a:moveTo>
                <a:cubicBezTo>
                  <a:pt x="1" y="1"/>
                  <a:pt x="1" y="635"/>
                  <a:pt x="435" y="635"/>
                </a:cubicBezTo>
                <a:cubicBezTo>
                  <a:pt x="835" y="635"/>
                  <a:pt x="835" y="1"/>
                  <a:pt x="435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43" name="Google Shape;343;p23"/>
          <p:cNvSpPr/>
          <p:nvPr/>
        </p:nvSpPr>
        <p:spPr>
          <a:xfrm rot="-10177442">
            <a:off x="4224964" y="1668512"/>
            <a:ext cx="6050170" cy="1991143"/>
          </a:xfrm>
          <a:custGeom>
            <a:rect b="b" l="l" r="r" t="t"/>
            <a:pathLst>
              <a:path extrusionOk="0" h="20335" w="63133">
                <a:moveTo>
                  <a:pt x="59669" y="869"/>
                </a:moveTo>
                <a:cubicBezTo>
                  <a:pt x="59698" y="869"/>
                  <a:pt x="59728" y="890"/>
                  <a:pt x="59728" y="912"/>
                </a:cubicBezTo>
                <a:cubicBezTo>
                  <a:pt x="59758" y="942"/>
                  <a:pt x="59728" y="942"/>
                  <a:pt x="59667" y="942"/>
                </a:cubicBezTo>
                <a:cubicBezTo>
                  <a:pt x="59546" y="912"/>
                  <a:pt x="59546" y="881"/>
                  <a:pt x="59637" y="881"/>
                </a:cubicBezTo>
                <a:cubicBezTo>
                  <a:pt x="59646" y="873"/>
                  <a:pt x="59657" y="869"/>
                  <a:pt x="59669" y="869"/>
                </a:cubicBezTo>
                <a:close/>
                <a:moveTo>
                  <a:pt x="60046" y="960"/>
                </a:moveTo>
                <a:cubicBezTo>
                  <a:pt x="60060" y="960"/>
                  <a:pt x="60075" y="964"/>
                  <a:pt x="60093" y="973"/>
                </a:cubicBezTo>
                <a:cubicBezTo>
                  <a:pt x="60123" y="1003"/>
                  <a:pt x="60123" y="1033"/>
                  <a:pt x="60093" y="1064"/>
                </a:cubicBezTo>
                <a:cubicBezTo>
                  <a:pt x="60071" y="1085"/>
                  <a:pt x="60035" y="1107"/>
                  <a:pt x="60004" y="1107"/>
                </a:cubicBezTo>
                <a:cubicBezTo>
                  <a:pt x="59992" y="1107"/>
                  <a:pt x="59980" y="1103"/>
                  <a:pt x="59971" y="1094"/>
                </a:cubicBezTo>
                <a:cubicBezTo>
                  <a:pt x="59941" y="1094"/>
                  <a:pt x="59941" y="1033"/>
                  <a:pt x="59971" y="1003"/>
                </a:cubicBezTo>
                <a:cubicBezTo>
                  <a:pt x="59993" y="982"/>
                  <a:pt x="60014" y="960"/>
                  <a:pt x="60046" y="960"/>
                </a:cubicBezTo>
                <a:close/>
                <a:moveTo>
                  <a:pt x="52249" y="1294"/>
                </a:moveTo>
                <a:cubicBezTo>
                  <a:pt x="52268" y="1294"/>
                  <a:pt x="52281" y="1307"/>
                  <a:pt x="52281" y="1307"/>
                </a:cubicBezTo>
                <a:cubicBezTo>
                  <a:pt x="52281" y="1337"/>
                  <a:pt x="52220" y="1368"/>
                  <a:pt x="52190" y="1398"/>
                </a:cubicBezTo>
                <a:cubicBezTo>
                  <a:pt x="52159" y="1398"/>
                  <a:pt x="52129" y="1398"/>
                  <a:pt x="52129" y="1368"/>
                </a:cubicBezTo>
                <a:cubicBezTo>
                  <a:pt x="52129" y="1337"/>
                  <a:pt x="52159" y="1307"/>
                  <a:pt x="52220" y="1307"/>
                </a:cubicBezTo>
                <a:cubicBezTo>
                  <a:pt x="52230" y="1297"/>
                  <a:pt x="52240" y="1294"/>
                  <a:pt x="52249" y="1294"/>
                </a:cubicBezTo>
                <a:close/>
                <a:moveTo>
                  <a:pt x="41449" y="2346"/>
                </a:moveTo>
                <a:cubicBezTo>
                  <a:pt x="41470" y="2346"/>
                  <a:pt x="41495" y="2354"/>
                  <a:pt x="41521" y="2371"/>
                </a:cubicBezTo>
                <a:cubicBezTo>
                  <a:pt x="41551" y="2401"/>
                  <a:pt x="41551" y="2462"/>
                  <a:pt x="41521" y="2492"/>
                </a:cubicBezTo>
                <a:cubicBezTo>
                  <a:pt x="41508" y="2505"/>
                  <a:pt x="41496" y="2512"/>
                  <a:pt x="41483" y="2512"/>
                </a:cubicBezTo>
                <a:cubicBezTo>
                  <a:pt x="41465" y="2512"/>
                  <a:pt x="41448" y="2498"/>
                  <a:pt x="41430" y="2462"/>
                </a:cubicBezTo>
                <a:cubicBezTo>
                  <a:pt x="41364" y="2396"/>
                  <a:pt x="41393" y="2346"/>
                  <a:pt x="41449" y="2346"/>
                </a:cubicBezTo>
                <a:close/>
                <a:moveTo>
                  <a:pt x="39275" y="2875"/>
                </a:moveTo>
                <a:cubicBezTo>
                  <a:pt x="39284" y="2875"/>
                  <a:pt x="39293" y="2879"/>
                  <a:pt x="39302" y="2888"/>
                </a:cubicBezTo>
                <a:lnTo>
                  <a:pt x="39363" y="2888"/>
                </a:lnTo>
                <a:cubicBezTo>
                  <a:pt x="39363" y="2918"/>
                  <a:pt x="39332" y="2918"/>
                  <a:pt x="39302" y="2948"/>
                </a:cubicBezTo>
                <a:cubicBezTo>
                  <a:pt x="39241" y="2948"/>
                  <a:pt x="39211" y="2948"/>
                  <a:pt x="39211" y="2918"/>
                </a:cubicBezTo>
                <a:cubicBezTo>
                  <a:pt x="39232" y="2896"/>
                  <a:pt x="39254" y="2875"/>
                  <a:pt x="39275" y="2875"/>
                </a:cubicBezTo>
                <a:close/>
                <a:moveTo>
                  <a:pt x="36111" y="3587"/>
                </a:moveTo>
                <a:cubicBezTo>
                  <a:pt x="36293" y="3587"/>
                  <a:pt x="36506" y="3617"/>
                  <a:pt x="36658" y="3647"/>
                </a:cubicBezTo>
                <a:cubicBezTo>
                  <a:pt x="36870" y="3678"/>
                  <a:pt x="36718" y="3739"/>
                  <a:pt x="36414" y="3739"/>
                </a:cubicBezTo>
                <a:cubicBezTo>
                  <a:pt x="36364" y="3729"/>
                  <a:pt x="36310" y="3725"/>
                  <a:pt x="36257" y="3725"/>
                </a:cubicBezTo>
                <a:cubicBezTo>
                  <a:pt x="36151" y="3725"/>
                  <a:pt x="36050" y="3739"/>
                  <a:pt x="35989" y="3739"/>
                </a:cubicBezTo>
                <a:cubicBezTo>
                  <a:pt x="35928" y="3739"/>
                  <a:pt x="35867" y="3708"/>
                  <a:pt x="35867" y="3647"/>
                </a:cubicBezTo>
                <a:cubicBezTo>
                  <a:pt x="35898" y="3617"/>
                  <a:pt x="35898" y="3587"/>
                  <a:pt x="35959" y="3587"/>
                </a:cubicBezTo>
                <a:close/>
                <a:moveTo>
                  <a:pt x="8025" y="7994"/>
                </a:moveTo>
                <a:cubicBezTo>
                  <a:pt x="8055" y="7994"/>
                  <a:pt x="8116" y="7994"/>
                  <a:pt x="8177" y="8024"/>
                </a:cubicBezTo>
                <a:cubicBezTo>
                  <a:pt x="8197" y="8024"/>
                  <a:pt x="8204" y="8038"/>
                  <a:pt x="8179" y="8038"/>
                </a:cubicBezTo>
                <a:cubicBezTo>
                  <a:pt x="8167" y="8038"/>
                  <a:pt x="8146" y="8035"/>
                  <a:pt x="8116" y="8024"/>
                </a:cubicBezTo>
                <a:cubicBezTo>
                  <a:pt x="8055" y="8024"/>
                  <a:pt x="7994" y="7994"/>
                  <a:pt x="8025" y="7994"/>
                </a:cubicBezTo>
                <a:close/>
                <a:moveTo>
                  <a:pt x="6110" y="9939"/>
                </a:moveTo>
                <a:cubicBezTo>
                  <a:pt x="6171" y="9939"/>
                  <a:pt x="6201" y="9939"/>
                  <a:pt x="6232" y="9970"/>
                </a:cubicBezTo>
                <a:cubicBezTo>
                  <a:pt x="6232" y="10000"/>
                  <a:pt x="6201" y="10000"/>
                  <a:pt x="6171" y="10000"/>
                </a:cubicBezTo>
                <a:cubicBezTo>
                  <a:pt x="6019" y="10000"/>
                  <a:pt x="6019" y="9970"/>
                  <a:pt x="6110" y="9939"/>
                </a:cubicBezTo>
                <a:close/>
                <a:moveTo>
                  <a:pt x="6779" y="10547"/>
                </a:moveTo>
                <a:cubicBezTo>
                  <a:pt x="6839" y="10547"/>
                  <a:pt x="6839" y="10578"/>
                  <a:pt x="6839" y="10608"/>
                </a:cubicBezTo>
                <a:cubicBezTo>
                  <a:pt x="6839" y="10608"/>
                  <a:pt x="6809" y="10638"/>
                  <a:pt x="6718" y="10638"/>
                </a:cubicBezTo>
                <a:cubicBezTo>
                  <a:pt x="6657" y="10608"/>
                  <a:pt x="6627" y="10608"/>
                  <a:pt x="6657" y="10578"/>
                </a:cubicBezTo>
                <a:cubicBezTo>
                  <a:pt x="6687" y="10547"/>
                  <a:pt x="6748" y="10547"/>
                  <a:pt x="6779" y="10547"/>
                </a:cubicBezTo>
                <a:close/>
                <a:moveTo>
                  <a:pt x="760" y="13587"/>
                </a:moveTo>
                <a:cubicBezTo>
                  <a:pt x="791" y="13587"/>
                  <a:pt x="851" y="13617"/>
                  <a:pt x="882" y="13678"/>
                </a:cubicBezTo>
                <a:cubicBezTo>
                  <a:pt x="899" y="13711"/>
                  <a:pt x="897" y="13736"/>
                  <a:pt x="877" y="13736"/>
                </a:cubicBezTo>
                <a:cubicBezTo>
                  <a:pt x="861" y="13736"/>
                  <a:pt x="832" y="13719"/>
                  <a:pt x="791" y="13678"/>
                </a:cubicBezTo>
                <a:cubicBezTo>
                  <a:pt x="669" y="13587"/>
                  <a:pt x="669" y="13587"/>
                  <a:pt x="760" y="13587"/>
                </a:cubicBezTo>
                <a:close/>
                <a:moveTo>
                  <a:pt x="57418" y="0"/>
                </a:moveTo>
                <a:cubicBezTo>
                  <a:pt x="57418" y="0"/>
                  <a:pt x="57387" y="30"/>
                  <a:pt x="57387" y="91"/>
                </a:cubicBezTo>
                <a:cubicBezTo>
                  <a:pt x="57387" y="152"/>
                  <a:pt x="57327" y="182"/>
                  <a:pt x="57266" y="182"/>
                </a:cubicBezTo>
                <a:cubicBezTo>
                  <a:pt x="57205" y="182"/>
                  <a:pt x="57144" y="182"/>
                  <a:pt x="57144" y="213"/>
                </a:cubicBezTo>
                <a:cubicBezTo>
                  <a:pt x="57144" y="243"/>
                  <a:pt x="57114" y="243"/>
                  <a:pt x="57053" y="243"/>
                </a:cubicBezTo>
                <a:cubicBezTo>
                  <a:pt x="57023" y="243"/>
                  <a:pt x="56992" y="213"/>
                  <a:pt x="56992" y="152"/>
                </a:cubicBezTo>
                <a:cubicBezTo>
                  <a:pt x="57008" y="106"/>
                  <a:pt x="57015" y="84"/>
                  <a:pt x="57008" y="84"/>
                </a:cubicBezTo>
                <a:lnTo>
                  <a:pt x="57008" y="84"/>
                </a:lnTo>
                <a:cubicBezTo>
                  <a:pt x="57000" y="84"/>
                  <a:pt x="56977" y="106"/>
                  <a:pt x="56932" y="152"/>
                </a:cubicBezTo>
                <a:cubicBezTo>
                  <a:pt x="56889" y="173"/>
                  <a:pt x="56815" y="195"/>
                  <a:pt x="56711" y="195"/>
                </a:cubicBezTo>
                <a:cubicBezTo>
                  <a:pt x="56668" y="195"/>
                  <a:pt x="56620" y="191"/>
                  <a:pt x="56567" y="182"/>
                </a:cubicBezTo>
                <a:cubicBezTo>
                  <a:pt x="56479" y="170"/>
                  <a:pt x="56411" y="162"/>
                  <a:pt x="56361" y="162"/>
                </a:cubicBezTo>
                <a:cubicBezTo>
                  <a:pt x="56289" y="162"/>
                  <a:pt x="56250" y="177"/>
                  <a:pt x="56232" y="213"/>
                </a:cubicBezTo>
                <a:cubicBezTo>
                  <a:pt x="56218" y="255"/>
                  <a:pt x="56139" y="278"/>
                  <a:pt x="56042" y="278"/>
                </a:cubicBezTo>
                <a:cubicBezTo>
                  <a:pt x="55931" y="278"/>
                  <a:pt x="55797" y="248"/>
                  <a:pt x="55716" y="182"/>
                </a:cubicBezTo>
                <a:cubicBezTo>
                  <a:pt x="55618" y="117"/>
                  <a:pt x="55546" y="87"/>
                  <a:pt x="55506" y="87"/>
                </a:cubicBezTo>
                <a:cubicBezTo>
                  <a:pt x="55471" y="87"/>
                  <a:pt x="55458" y="110"/>
                  <a:pt x="55473" y="152"/>
                </a:cubicBezTo>
                <a:cubicBezTo>
                  <a:pt x="55503" y="213"/>
                  <a:pt x="55473" y="213"/>
                  <a:pt x="55442" y="213"/>
                </a:cubicBezTo>
                <a:cubicBezTo>
                  <a:pt x="55430" y="200"/>
                  <a:pt x="55417" y="193"/>
                  <a:pt x="55404" y="193"/>
                </a:cubicBezTo>
                <a:cubicBezTo>
                  <a:pt x="55387" y="193"/>
                  <a:pt x="55369" y="208"/>
                  <a:pt x="55351" y="243"/>
                </a:cubicBezTo>
                <a:cubicBezTo>
                  <a:pt x="55351" y="289"/>
                  <a:pt x="55351" y="312"/>
                  <a:pt x="55321" y="312"/>
                </a:cubicBezTo>
                <a:cubicBezTo>
                  <a:pt x="55290" y="312"/>
                  <a:pt x="55229" y="289"/>
                  <a:pt x="55108" y="243"/>
                </a:cubicBezTo>
                <a:cubicBezTo>
                  <a:pt x="55037" y="208"/>
                  <a:pt x="54986" y="193"/>
                  <a:pt x="54951" y="193"/>
                </a:cubicBezTo>
                <a:cubicBezTo>
                  <a:pt x="54925" y="193"/>
                  <a:pt x="54908" y="200"/>
                  <a:pt x="54895" y="213"/>
                </a:cubicBezTo>
                <a:cubicBezTo>
                  <a:pt x="54875" y="213"/>
                  <a:pt x="54828" y="226"/>
                  <a:pt x="54780" y="226"/>
                </a:cubicBezTo>
                <a:cubicBezTo>
                  <a:pt x="54757" y="226"/>
                  <a:pt x="54733" y="223"/>
                  <a:pt x="54713" y="213"/>
                </a:cubicBezTo>
                <a:cubicBezTo>
                  <a:pt x="54621" y="213"/>
                  <a:pt x="54561" y="243"/>
                  <a:pt x="54561" y="274"/>
                </a:cubicBezTo>
                <a:cubicBezTo>
                  <a:pt x="54530" y="334"/>
                  <a:pt x="54470" y="334"/>
                  <a:pt x="54348" y="334"/>
                </a:cubicBezTo>
                <a:cubicBezTo>
                  <a:pt x="54135" y="289"/>
                  <a:pt x="53983" y="266"/>
                  <a:pt x="53884" y="266"/>
                </a:cubicBezTo>
                <a:cubicBezTo>
                  <a:pt x="53786" y="266"/>
                  <a:pt x="53740" y="289"/>
                  <a:pt x="53740" y="334"/>
                </a:cubicBezTo>
                <a:cubicBezTo>
                  <a:pt x="53719" y="356"/>
                  <a:pt x="53697" y="377"/>
                  <a:pt x="53643" y="377"/>
                </a:cubicBezTo>
                <a:cubicBezTo>
                  <a:pt x="53621" y="377"/>
                  <a:pt x="53593" y="374"/>
                  <a:pt x="53558" y="365"/>
                </a:cubicBezTo>
                <a:cubicBezTo>
                  <a:pt x="53532" y="352"/>
                  <a:pt x="53497" y="345"/>
                  <a:pt x="53457" y="345"/>
                </a:cubicBezTo>
                <a:cubicBezTo>
                  <a:pt x="53401" y="345"/>
                  <a:pt x="53337" y="360"/>
                  <a:pt x="53284" y="395"/>
                </a:cubicBezTo>
                <a:cubicBezTo>
                  <a:pt x="53238" y="410"/>
                  <a:pt x="53200" y="418"/>
                  <a:pt x="53174" y="418"/>
                </a:cubicBezTo>
                <a:cubicBezTo>
                  <a:pt x="53147" y="418"/>
                  <a:pt x="53132" y="410"/>
                  <a:pt x="53132" y="395"/>
                </a:cubicBezTo>
                <a:cubicBezTo>
                  <a:pt x="53132" y="387"/>
                  <a:pt x="53130" y="383"/>
                  <a:pt x="53126" y="383"/>
                </a:cubicBezTo>
                <a:cubicBezTo>
                  <a:pt x="53114" y="383"/>
                  <a:pt x="53085" y="411"/>
                  <a:pt x="53041" y="456"/>
                </a:cubicBezTo>
                <a:cubicBezTo>
                  <a:pt x="52980" y="517"/>
                  <a:pt x="52859" y="547"/>
                  <a:pt x="52767" y="547"/>
                </a:cubicBezTo>
                <a:cubicBezTo>
                  <a:pt x="52676" y="547"/>
                  <a:pt x="52585" y="578"/>
                  <a:pt x="52585" y="608"/>
                </a:cubicBezTo>
                <a:cubicBezTo>
                  <a:pt x="52585" y="629"/>
                  <a:pt x="52570" y="651"/>
                  <a:pt x="52539" y="651"/>
                </a:cubicBezTo>
                <a:cubicBezTo>
                  <a:pt x="52527" y="651"/>
                  <a:pt x="52512" y="647"/>
                  <a:pt x="52494" y="638"/>
                </a:cubicBezTo>
                <a:cubicBezTo>
                  <a:pt x="52463" y="608"/>
                  <a:pt x="52463" y="578"/>
                  <a:pt x="52494" y="578"/>
                </a:cubicBezTo>
                <a:cubicBezTo>
                  <a:pt x="52524" y="547"/>
                  <a:pt x="52494" y="517"/>
                  <a:pt x="52463" y="517"/>
                </a:cubicBezTo>
                <a:cubicBezTo>
                  <a:pt x="52403" y="517"/>
                  <a:pt x="52342" y="517"/>
                  <a:pt x="52311" y="578"/>
                </a:cubicBezTo>
                <a:cubicBezTo>
                  <a:pt x="52296" y="593"/>
                  <a:pt x="52273" y="600"/>
                  <a:pt x="52235" y="600"/>
                </a:cubicBezTo>
                <a:cubicBezTo>
                  <a:pt x="52197" y="600"/>
                  <a:pt x="52144" y="593"/>
                  <a:pt x="52068" y="578"/>
                </a:cubicBezTo>
                <a:cubicBezTo>
                  <a:pt x="51992" y="562"/>
                  <a:pt x="51939" y="555"/>
                  <a:pt x="51905" y="555"/>
                </a:cubicBezTo>
                <a:cubicBezTo>
                  <a:pt x="51871" y="555"/>
                  <a:pt x="51855" y="562"/>
                  <a:pt x="51855" y="578"/>
                </a:cubicBezTo>
                <a:cubicBezTo>
                  <a:pt x="51836" y="636"/>
                  <a:pt x="51753" y="670"/>
                  <a:pt x="51680" y="670"/>
                </a:cubicBezTo>
                <a:cubicBezTo>
                  <a:pt x="51640" y="670"/>
                  <a:pt x="51603" y="660"/>
                  <a:pt x="51582" y="638"/>
                </a:cubicBezTo>
                <a:cubicBezTo>
                  <a:pt x="51552" y="608"/>
                  <a:pt x="51582" y="547"/>
                  <a:pt x="51673" y="517"/>
                </a:cubicBezTo>
                <a:cubicBezTo>
                  <a:pt x="51795" y="486"/>
                  <a:pt x="51795" y="486"/>
                  <a:pt x="51673" y="456"/>
                </a:cubicBezTo>
                <a:cubicBezTo>
                  <a:pt x="51582" y="456"/>
                  <a:pt x="51491" y="456"/>
                  <a:pt x="51460" y="486"/>
                </a:cubicBezTo>
                <a:cubicBezTo>
                  <a:pt x="51440" y="486"/>
                  <a:pt x="51406" y="500"/>
                  <a:pt x="51368" y="500"/>
                </a:cubicBezTo>
                <a:cubicBezTo>
                  <a:pt x="51349" y="500"/>
                  <a:pt x="51329" y="496"/>
                  <a:pt x="51308" y="486"/>
                </a:cubicBezTo>
                <a:cubicBezTo>
                  <a:pt x="51291" y="477"/>
                  <a:pt x="51273" y="474"/>
                  <a:pt x="51256" y="474"/>
                </a:cubicBezTo>
                <a:cubicBezTo>
                  <a:pt x="51215" y="474"/>
                  <a:pt x="51178" y="495"/>
                  <a:pt x="51156" y="517"/>
                </a:cubicBezTo>
                <a:cubicBezTo>
                  <a:pt x="51156" y="538"/>
                  <a:pt x="51111" y="560"/>
                  <a:pt x="51052" y="560"/>
                </a:cubicBezTo>
                <a:cubicBezTo>
                  <a:pt x="51027" y="560"/>
                  <a:pt x="51001" y="556"/>
                  <a:pt x="50974" y="547"/>
                </a:cubicBezTo>
                <a:cubicBezTo>
                  <a:pt x="50913" y="547"/>
                  <a:pt x="50792" y="578"/>
                  <a:pt x="50731" y="608"/>
                </a:cubicBezTo>
                <a:cubicBezTo>
                  <a:pt x="50688" y="629"/>
                  <a:pt x="50630" y="651"/>
                  <a:pt x="50578" y="651"/>
                </a:cubicBezTo>
                <a:cubicBezTo>
                  <a:pt x="50556" y="651"/>
                  <a:pt x="50536" y="647"/>
                  <a:pt x="50518" y="638"/>
                </a:cubicBezTo>
                <a:cubicBezTo>
                  <a:pt x="50457" y="638"/>
                  <a:pt x="50336" y="669"/>
                  <a:pt x="50214" y="699"/>
                </a:cubicBezTo>
                <a:cubicBezTo>
                  <a:pt x="50123" y="760"/>
                  <a:pt x="50032" y="760"/>
                  <a:pt x="49971" y="760"/>
                </a:cubicBezTo>
                <a:cubicBezTo>
                  <a:pt x="49956" y="745"/>
                  <a:pt x="49941" y="737"/>
                  <a:pt x="49929" y="737"/>
                </a:cubicBezTo>
                <a:cubicBezTo>
                  <a:pt x="49918" y="737"/>
                  <a:pt x="49910" y="745"/>
                  <a:pt x="49910" y="760"/>
                </a:cubicBezTo>
                <a:cubicBezTo>
                  <a:pt x="49910" y="775"/>
                  <a:pt x="49895" y="783"/>
                  <a:pt x="49868" y="783"/>
                </a:cubicBezTo>
                <a:cubicBezTo>
                  <a:pt x="49842" y="783"/>
                  <a:pt x="49804" y="775"/>
                  <a:pt x="49758" y="760"/>
                </a:cubicBezTo>
                <a:cubicBezTo>
                  <a:pt x="49742" y="752"/>
                  <a:pt x="49719" y="748"/>
                  <a:pt x="49691" y="748"/>
                </a:cubicBezTo>
                <a:cubicBezTo>
                  <a:pt x="49616" y="748"/>
                  <a:pt x="49505" y="776"/>
                  <a:pt x="49393" y="821"/>
                </a:cubicBezTo>
                <a:cubicBezTo>
                  <a:pt x="49241" y="881"/>
                  <a:pt x="49089" y="912"/>
                  <a:pt x="49029" y="912"/>
                </a:cubicBezTo>
                <a:cubicBezTo>
                  <a:pt x="49011" y="903"/>
                  <a:pt x="48993" y="899"/>
                  <a:pt x="48976" y="899"/>
                </a:cubicBezTo>
                <a:cubicBezTo>
                  <a:pt x="48935" y="899"/>
                  <a:pt x="48898" y="921"/>
                  <a:pt x="48877" y="942"/>
                </a:cubicBezTo>
                <a:cubicBezTo>
                  <a:pt x="48846" y="1003"/>
                  <a:pt x="48269" y="1064"/>
                  <a:pt x="47965" y="1064"/>
                </a:cubicBezTo>
                <a:cubicBezTo>
                  <a:pt x="47904" y="1064"/>
                  <a:pt x="47813" y="1094"/>
                  <a:pt x="47782" y="1125"/>
                </a:cubicBezTo>
                <a:cubicBezTo>
                  <a:pt x="47770" y="1137"/>
                  <a:pt x="47757" y="1145"/>
                  <a:pt x="47745" y="1145"/>
                </a:cubicBezTo>
                <a:cubicBezTo>
                  <a:pt x="47727" y="1145"/>
                  <a:pt x="47709" y="1130"/>
                  <a:pt x="47691" y="1094"/>
                </a:cubicBezTo>
                <a:cubicBezTo>
                  <a:pt x="47679" y="1082"/>
                  <a:pt x="47661" y="1074"/>
                  <a:pt x="47638" y="1074"/>
                </a:cubicBezTo>
                <a:cubicBezTo>
                  <a:pt x="47605" y="1074"/>
                  <a:pt x="47562" y="1089"/>
                  <a:pt x="47509" y="1125"/>
                </a:cubicBezTo>
                <a:cubicBezTo>
                  <a:pt x="47418" y="1155"/>
                  <a:pt x="47266" y="1185"/>
                  <a:pt x="47205" y="1185"/>
                </a:cubicBezTo>
                <a:cubicBezTo>
                  <a:pt x="47114" y="1185"/>
                  <a:pt x="47023" y="1185"/>
                  <a:pt x="46992" y="1246"/>
                </a:cubicBezTo>
                <a:cubicBezTo>
                  <a:pt x="46971" y="1268"/>
                  <a:pt x="46904" y="1289"/>
                  <a:pt x="46823" y="1289"/>
                </a:cubicBezTo>
                <a:cubicBezTo>
                  <a:pt x="46790" y="1289"/>
                  <a:pt x="46754" y="1286"/>
                  <a:pt x="46719" y="1277"/>
                </a:cubicBezTo>
                <a:cubicBezTo>
                  <a:pt x="46597" y="1277"/>
                  <a:pt x="46475" y="1307"/>
                  <a:pt x="46415" y="1337"/>
                </a:cubicBezTo>
                <a:cubicBezTo>
                  <a:pt x="46361" y="1373"/>
                  <a:pt x="46308" y="1388"/>
                  <a:pt x="46248" y="1388"/>
                </a:cubicBezTo>
                <a:cubicBezTo>
                  <a:pt x="46206" y="1388"/>
                  <a:pt x="46161" y="1380"/>
                  <a:pt x="46111" y="1368"/>
                </a:cubicBezTo>
                <a:cubicBezTo>
                  <a:pt x="46060" y="1355"/>
                  <a:pt x="46020" y="1348"/>
                  <a:pt x="45987" y="1348"/>
                </a:cubicBezTo>
                <a:cubicBezTo>
                  <a:pt x="45939" y="1348"/>
                  <a:pt x="45903" y="1363"/>
                  <a:pt x="45868" y="1398"/>
                </a:cubicBezTo>
                <a:cubicBezTo>
                  <a:pt x="45845" y="1443"/>
                  <a:pt x="45790" y="1471"/>
                  <a:pt x="45715" y="1471"/>
                </a:cubicBezTo>
                <a:cubicBezTo>
                  <a:pt x="45687" y="1471"/>
                  <a:pt x="45657" y="1467"/>
                  <a:pt x="45624" y="1459"/>
                </a:cubicBezTo>
                <a:cubicBezTo>
                  <a:pt x="45503" y="1459"/>
                  <a:pt x="45351" y="1459"/>
                  <a:pt x="45290" y="1489"/>
                </a:cubicBezTo>
                <a:cubicBezTo>
                  <a:pt x="45247" y="1511"/>
                  <a:pt x="45189" y="1532"/>
                  <a:pt x="45148" y="1532"/>
                </a:cubicBezTo>
                <a:cubicBezTo>
                  <a:pt x="45131" y="1532"/>
                  <a:pt x="45117" y="1529"/>
                  <a:pt x="45108" y="1520"/>
                </a:cubicBezTo>
                <a:cubicBezTo>
                  <a:pt x="45077" y="1505"/>
                  <a:pt x="45054" y="1497"/>
                  <a:pt x="45035" y="1497"/>
                </a:cubicBezTo>
                <a:cubicBezTo>
                  <a:pt x="45016" y="1497"/>
                  <a:pt x="45001" y="1505"/>
                  <a:pt x="44986" y="1520"/>
                </a:cubicBezTo>
                <a:cubicBezTo>
                  <a:pt x="44956" y="1550"/>
                  <a:pt x="44864" y="1550"/>
                  <a:pt x="44773" y="1550"/>
                </a:cubicBezTo>
                <a:cubicBezTo>
                  <a:pt x="44757" y="1542"/>
                  <a:pt x="44741" y="1538"/>
                  <a:pt x="44725" y="1538"/>
                </a:cubicBezTo>
                <a:cubicBezTo>
                  <a:pt x="44682" y="1538"/>
                  <a:pt x="44644" y="1566"/>
                  <a:pt x="44621" y="1611"/>
                </a:cubicBezTo>
                <a:cubicBezTo>
                  <a:pt x="44621" y="1641"/>
                  <a:pt x="44500" y="1733"/>
                  <a:pt x="44378" y="1793"/>
                </a:cubicBezTo>
                <a:cubicBezTo>
                  <a:pt x="44241" y="1852"/>
                  <a:pt x="44116" y="1886"/>
                  <a:pt x="43979" y="1886"/>
                </a:cubicBezTo>
                <a:cubicBezTo>
                  <a:pt x="43904" y="1886"/>
                  <a:pt x="43826" y="1876"/>
                  <a:pt x="43740" y="1854"/>
                </a:cubicBezTo>
                <a:cubicBezTo>
                  <a:pt x="43679" y="1854"/>
                  <a:pt x="43557" y="1885"/>
                  <a:pt x="43466" y="1915"/>
                </a:cubicBezTo>
                <a:cubicBezTo>
                  <a:pt x="43375" y="1976"/>
                  <a:pt x="43253" y="2006"/>
                  <a:pt x="43193" y="2006"/>
                </a:cubicBezTo>
                <a:cubicBezTo>
                  <a:pt x="43132" y="2006"/>
                  <a:pt x="43010" y="2037"/>
                  <a:pt x="42919" y="2097"/>
                </a:cubicBezTo>
                <a:cubicBezTo>
                  <a:pt x="42828" y="2128"/>
                  <a:pt x="42676" y="2158"/>
                  <a:pt x="42554" y="2158"/>
                </a:cubicBezTo>
                <a:cubicBezTo>
                  <a:pt x="42129" y="2158"/>
                  <a:pt x="41795" y="2188"/>
                  <a:pt x="41764" y="2249"/>
                </a:cubicBezTo>
                <a:cubicBezTo>
                  <a:pt x="41743" y="2271"/>
                  <a:pt x="41691" y="2292"/>
                  <a:pt x="41630" y="2292"/>
                </a:cubicBezTo>
                <a:cubicBezTo>
                  <a:pt x="41605" y="2292"/>
                  <a:pt x="41578" y="2289"/>
                  <a:pt x="41551" y="2280"/>
                </a:cubicBezTo>
                <a:cubicBezTo>
                  <a:pt x="41460" y="2280"/>
                  <a:pt x="41339" y="2280"/>
                  <a:pt x="41278" y="2310"/>
                </a:cubicBezTo>
                <a:cubicBezTo>
                  <a:pt x="41115" y="2392"/>
                  <a:pt x="40734" y="2497"/>
                  <a:pt x="40568" y="2497"/>
                </a:cubicBezTo>
                <a:cubicBezTo>
                  <a:pt x="40548" y="2497"/>
                  <a:pt x="40531" y="2496"/>
                  <a:pt x="40518" y="2492"/>
                </a:cubicBezTo>
                <a:cubicBezTo>
                  <a:pt x="40457" y="2492"/>
                  <a:pt x="40396" y="2492"/>
                  <a:pt x="40366" y="2523"/>
                </a:cubicBezTo>
                <a:cubicBezTo>
                  <a:pt x="40366" y="2584"/>
                  <a:pt x="40001" y="2736"/>
                  <a:pt x="39880" y="2736"/>
                </a:cubicBezTo>
                <a:lnTo>
                  <a:pt x="39667" y="2736"/>
                </a:lnTo>
                <a:cubicBezTo>
                  <a:pt x="39647" y="2746"/>
                  <a:pt x="39623" y="2749"/>
                  <a:pt x="39599" y="2749"/>
                </a:cubicBezTo>
                <a:cubicBezTo>
                  <a:pt x="39552" y="2749"/>
                  <a:pt x="39505" y="2736"/>
                  <a:pt x="39484" y="2736"/>
                </a:cubicBezTo>
                <a:cubicBezTo>
                  <a:pt x="39472" y="2723"/>
                  <a:pt x="39454" y="2716"/>
                  <a:pt x="39431" y="2716"/>
                </a:cubicBezTo>
                <a:cubicBezTo>
                  <a:pt x="39398" y="2716"/>
                  <a:pt x="39355" y="2730"/>
                  <a:pt x="39302" y="2766"/>
                </a:cubicBezTo>
                <a:cubicBezTo>
                  <a:pt x="39241" y="2796"/>
                  <a:pt x="39120" y="2796"/>
                  <a:pt x="39089" y="2796"/>
                </a:cubicBezTo>
                <a:cubicBezTo>
                  <a:pt x="38877" y="2796"/>
                  <a:pt x="38573" y="2857"/>
                  <a:pt x="38542" y="2918"/>
                </a:cubicBezTo>
                <a:cubicBezTo>
                  <a:pt x="38542" y="2918"/>
                  <a:pt x="38451" y="2948"/>
                  <a:pt x="38329" y="2948"/>
                </a:cubicBezTo>
                <a:cubicBezTo>
                  <a:pt x="38177" y="2948"/>
                  <a:pt x="38086" y="2979"/>
                  <a:pt x="38086" y="3040"/>
                </a:cubicBezTo>
                <a:cubicBezTo>
                  <a:pt x="38086" y="3061"/>
                  <a:pt x="38071" y="3083"/>
                  <a:pt x="38062" y="3083"/>
                </a:cubicBezTo>
                <a:cubicBezTo>
                  <a:pt x="38058" y="3083"/>
                  <a:pt x="38056" y="3079"/>
                  <a:pt x="38056" y="3070"/>
                </a:cubicBezTo>
                <a:cubicBezTo>
                  <a:pt x="38035" y="3038"/>
                  <a:pt x="37973" y="3025"/>
                  <a:pt x="37897" y="3025"/>
                </a:cubicBezTo>
                <a:cubicBezTo>
                  <a:pt x="37756" y="3025"/>
                  <a:pt x="37568" y="3071"/>
                  <a:pt x="37509" y="3131"/>
                </a:cubicBezTo>
                <a:cubicBezTo>
                  <a:pt x="37478" y="3192"/>
                  <a:pt x="37418" y="3192"/>
                  <a:pt x="37387" y="3192"/>
                </a:cubicBezTo>
                <a:cubicBezTo>
                  <a:pt x="37365" y="3186"/>
                  <a:pt x="37334" y="3183"/>
                  <a:pt x="37299" y="3183"/>
                </a:cubicBezTo>
                <a:cubicBezTo>
                  <a:pt x="37143" y="3183"/>
                  <a:pt x="36895" y="3233"/>
                  <a:pt x="36870" y="3283"/>
                </a:cubicBezTo>
                <a:cubicBezTo>
                  <a:pt x="36870" y="3283"/>
                  <a:pt x="36718" y="3313"/>
                  <a:pt x="36536" y="3313"/>
                </a:cubicBezTo>
                <a:cubicBezTo>
                  <a:pt x="36495" y="3305"/>
                  <a:pt x="36446" y="3301"/>
                  <a:pt x="36392" y="3301"/>
                </a:cubicBezTo>
                <a:cubicBezTo>
                  <a:pt x="36246" y="3301"/>
                  <a:pt x="36070" y="3329"/>
                  <a:pt x="35959" y="3374"/>
                </a:cubicBezTo>
                <a:cubicBezTo>
                  <a:pt x="35776" y="3404"/>
                  <a:pt x="35624" y="3435"/>
                  <a:pt x="35563" y="3435"/>
                </a:cubicBezTo>
                <a:cubicBezTo>
                  <a:pt x="35503" y="3435"/>
                  <a:pt x="35442" y="3435"/>
                  <a:pt x="35442" y="3465"/>
                </a:cubicBezTo>
                <a:cubicBezTo>
                  <a:pt x="35442" y="3496"/>
                  <a:pt x="35351" y="3526"/>
                  <a:pt x="35229" y="3526"/>
                </a:cubicBezTo>
                <a:cubicBezTo>
                  <a:pt x="35138" y="3526"/>
                  <a:pt x="34925" y="3587"/>
                  <a:pt x="34773" y="3647"/>
                </a:cubicBezTo>
                <a:cubicBezTo>
                  <a:pt x="34621" y="3708"/>
                  <a:pt x="34408" y="3769"/>
                  <a:pt x="34317" y="3769"/>
                </a:cubicBezTo>
                <a:cubicBezTo>
                  <a:pt x="34293" y="3761"/>
                  <a:pt x="34266" y="3757"/>
                  <a:pt x="34240" y="3757"/>
                </a:cubicBezTo>
                <a:cubicBezTo>
                  <a:pt x="34167" y="3757"/>
                  <a:pt x="34096" y="3785"/>
                  <a:pt x="34074" y="3830"/>
                </a:cubicBezTo>
                <a:cubicBezTo>
                  <a:pt x="34013" y="3860"/>
                  <a:pt x="33922" y="3891"/>
                  <a:pt x="33861" y="3891"/>
                </a:cubicBezTo>
                <a:cubicBezTo>
                  <a:pt x="33740" y="3891"/>
                  <a:pt x="33101" y="4043"/>
                  <a:pt x="33071" y="4103"/>
                </a:cubicBezTo>
                <a:cubicBezTo>
                  <a:pt x="33071" y="4103"/>
                  <a:pt x="33041" y="4103"/>
                  <a:pt x="32980" y="4073"/>
                </a:cubicBezTo>
                <a:lnTo>
                  <a:pt x="32767" y="4073"/>
                </a:lnTo>
                <a:cubicBezTo>
                  <a:pt x="32706" y="4103"/>
                  <a:pt x="32585" y="4134"/>
                  <a:pt x="32493" y="4134"/>
                </a:cubicBezTo>
                <a:cubicBezTo>
                  <a:pt x="32402" y="4134"/>
                  <a:pt x="32220" y="4164"/>
                  <a:pt x="32068" y="4195"/>
                </a:cubicBezTo>
                <a:cubicBezTo>
                  <a:pt x="31961" y="4210"/>
                  <a:pt x="31886" y="4217"/>
                  <a:pt x="31829" y="4217"/>
                </a:cubicBezTo>
                <a:cubicBezTo>
                  <a:pt x="31772" y="4217"/>
                  <a:pt x="31734" y="4210"/>
                  <a:pt x="31703" y="4195"/>
                </a:cubicBezTo>
                <a:cubicBezTo>
                  <a:pt x="31680" y="4171"/>
                  <a:pt x="31657" y="4161"/>
                  <a:pt x="31633" y="4161"/>
                </a:cubicBezTo>
                <a:cubicBezTo>
                  <a:pt x="31596" y="4161"/>
                  <a:pt x="31558" y="4187"/>
                  <a:pt x="31521" y="4225"/>
                </a:cubicBezTo>
                <a:cubicBezTo>
                  <a:pt x="31430" y="4255"/>
                  <a:pt x="31308" y="4286"/>
                  <a:pt x="31095" y="4286"/>
                </a:cubicBezTo>
                <a:cubicBezTo>
                  <a:pt x="31019" y="4271"/>
                  <a:pt x="30943" y="4263"/>
                  <a:pt x="30879" y="4263"/>
                </a:cubicBezTo>
                <a:cubicBezTo>
                  <a:pt x="30814" y="4263"/>
                  <a:pt x="30761" y="4271"/>
                  <a:pt x="30730" y="4286"/>
                </a:cubicBezTo>
                <a:cubicBezTo>
                  <a:pt x="30670" y="4316"/>
                  <a:pt x="30578" y="4347"/>
                  <a:pt x="30518" y="4377"/>
                </a:cubicBezTo>
                <a:cubicBezTo>
                  <a:pt x="30477" y="4377"/>
                  <a:pt x="30410" y="4390"/>
                  <a:pt x="30342" y="4390"/>
                </a:cubicBezTo>
                <a:cubicBezTo>
                  <a:pt x="30308" y="4390"/>
                  <a:pt x="30275" y="4387"/>
                  <a:pt x="30244" y="4377"/>
                </a:cubicBezTo>
                <a:cubicBezTo>
                  <a:pt x="30183" y="4377"/>
                  <a:pt x="29971" y="4407"/>
                  <a:pt x="29788" y="4438"/>
                </a:cubicBezTo>
                <a:cubicBezTo>
                  <a:pt x="29606" y="4499"/>
                  <a:pt x="29302" y="4559"/>
                  <a:pt x="29119" y="4590"/>
                </a:cubicBezTo>
                <a:cubicBezTo>
                  <a:pt x="28937" y="4620"/>
                  <a:pt x="28755" y="4681"/>
                  <a:pt x="28724" y="4681"/>
                </a:cubicBezTo>
                <a:cubicBezTo>
                  <a:pt x="28724" y="4696"/>
                  <a:pt x="28717" y="4704"/>
                  <a:pt x="28702" y="4704"/>
                </a:cubicBezTo>
                <a:cubicBezTo>
                  <a:pt x="28686" y="4704"/>
                  <a:pt x="28664" y="4696"/>
                  <a:pt x="28633" y="4681"/>
                </a:cubicBezTo>
                <a:cubicBezTo>
                  <a:pt x="28603" y="4681"/>
                  <a:pt x="28481" y="4681"/>
                  <a:pt x="28329" y="4742"/>
                </a:cubicBezTo>
                <a:cubicBezTo>
                  <a:pt x="28218" y="4786"/>
                  <a:pt x="28107" y="4814"/>
                  <a:pt x="28031" y="4814"/>
                </a:cubicBezTo>
                <a:cubicBezTo>
                  <a:pt x="28004" y="4814"/>
                  <a:pt x="27981" y="4811"/>
                  <a:pt x="27964" y="4803"/>
                </a:cubicBezTo>
                <a:cubicBezTo>
                  <a:pt x="27904" y="4803"/>
                  <a:pt x="27752" y="4803"/>
                  <a:pt x="27600" y="4863"/>
                </a:cubicBezTo>
                <a:cubicBezTo>
                  <a:pt x="27444" y="4908"/>
                  <a:pt x="27337" y="4936"/>
                  <a:pt x="27207" y="4936"/>
                </a:cubicBezTo>
                <a:cubicBezTo>
                  <a:pt x="27160" y="4936"/>
                  <a:pt x="27110" y="4932"/>
                  <a:pt x="27053" y="4924"/>
                </a:cubicBezTo>
                <a:cubicBezTo>
                  <a:pt x="27022" y="4924"/>
                  <a:pt x="26992" y="4954"/>
                  <a:pt x="26992" y="4985"/>
                </a:cubicBezTo>
                <a:cubicBezTo>
                  <a:pt x="26992" y="5015"/>
                  <a:pt x="26901" y="5046"/>
                  <a:pt x="26809" y="5046"/>
                </a:cubicBezTo>
                <a:cubicBezTo>
                  <a:pt x="26749" y="5046"/>
                  <a:pt x="26566" y="5046"/>
                  <a:pt x="26414" y="5076"/>
                </a:cubicBezTo>
                <a:cubicBezTo>
                  <a:pt x="26338" y="5091"/>
                  <a:pt x="26262" y="5099"/>
                  <a:pt x="26198" y="5099"/>
                </a:cubicBezTo>
                <a:cubicBezTo>
                  <a:pt x="26133" y="5099"/>
                  <a:pt x="26080" y="5091"/>
                  <a:pt x="26050" y="5076"/>
                </a:cubicBezTo>
                <a:cubicBezTo>
                  <a:pt x="25989" y="5076"/>
                  <a:pt x="25928" y="5076"/>
                  <a:pt x="25898" y="5106"/>
                </a:cubicBezTo>
                <a:cubicBezTo>
                  <a:pt x="25898" y="5128"/>
                  <a:pt x="25852" y="5149"/>
                  <a:pt x="25793" y="5149"/>
                </a:cubicBezTo>
                <a:cubicBezTo>
                  <a:pt x="25769" y="5149"/>
                  <a:pt x="25742" y="5146"/>
                  <a:pt x="25715" y="5137"/>
                </a:cubicBezTo>
                <a:cubicBezTo>
                  <a:pt x="25624" y="5137"/>
                  <a:pt x="25533" y="5167"/>
                  <a:pt x="25472" y="5228"/>
                </a:cubicBezTo>
                <a:cubicBezTo>
                  <a:pt x="25429" y="5250"/>
                  <a:pt x="25356" y="5271"/>
                  <a:pt x="25273" y="5271"/>
                </a:cubicBezTo>
                <a:cubicBezTo>
                  <a:pt x="25239" y="5271"/>
                  <a:pt x="25204" y="5267"/>
                  <a:pt x="25168" y="5258"/>
                </a:cubicBezTo>
                <a:cubicBezTo>
                  <a:pt x="25046" y="5258"/>
                  <a:pt x="24894" y="5258"/>
                  <a:pt x="24834" y="5289"/>
                </a:cubicBezTo>
                <a:cubicBezTo>
                  <a:pt x="24740" y="5336"/>
                  <a:pt x="24110" y="5400"/>
                  <a:pt x="23808" y="5400"/>
                </a:cubicBezTo>
                <a:cubicBezTo>
                  <a:pt x="23717" y="5400"/>
                  <a:pt x="23655" y="5394"/>
                  <a:pt x="23648" y="5380"/>
                </a:cubicBezTo>
                <a:cubicBezTo>
                  <a:pt x="23618" y="5380"/>
                  <a:pt x="23557" y="5380"/>
                  <a:pt x="23496" y="5441"/>
                </a:cubicBezTo>
                <a:cubicBezTo>
                  <a:pt x="23405" y="5471"/>
                  <a:pt x="23162" y="5532"/>
                  <a:pt x="22828" y="5532"/>
                </a:cubicBezTo>
                <a:cubicBezTo>
                  <a:pt x="22554" y="5532"/>
                  <a:pt x="22250" y="5562"/>
                  <a:pt x="22220" y="5593"/>
                </a:cubicBezTo>
                <a:cubicBezTo>
                  <a:pt x="22159" y="5623"/>
                  <a:pt x="22037" y="5654"/>
                  <a:pt x="21916" y="5654"/>
                </a:cubicBezTo>
                <a:cubicBezTo>
                  <a:pt x="21794" y="5654"/>
                  <a:pt x="21673" y="5654"/>
                  <a:pt x="21642" y="5684"/>
                </a:cubicBezTo>
                <a:cubicBezTo>
                  <a:pt x="21614" y="5712"/>
                  <a:pt x="20938" y="5870"/>
                  <a:pt x="20763" y="5870"/>
                </a:cubicBezTo>
                <a:cubicBezTo>
                  <a:pt x="20748" y="5870"/>
                  <a:pt x="20737" y="5869"/>
                  <a:pt x="20730" y="5866"/>
                </a:cubicBezTo>
                <a:cubicBezTo>
                  <a:pt x="20700" y="5866"/>
                  <a:pt x="20609" y="5897"/>
                  <a:pt x="20548" y="5927"/>
                </a:cubicBezTo>
                <a:cubicBezTo>
                  <a:pt x="20503" y="5972"/>
                  <a:pt x="20459" y="6000"/>
                  <a:pt x="20414" y="6000"/>
                </a:cubicBezTo>
                <a:cubicBezTo>
                  <a:pt x="20398" y="6000"/>
                  <a:pt x="20382" y="5996"/>
                  <a:pt x="20366" y="5988"/>
                </a:cubicBezTo>
                <a:cubicBezTo>
                  <a:pt x="20335" y="5988"/>
                  <a:pt x="20244" y="6018"/>
                  <a:pt x="20153" y="6079"/>
                </a:cubicBezTo>
                <a:cubicBezTo>
                  <a:pt x="20067" y="6101"/>
                  <a:pt x="19996" y="6122"/>
                  <a:pt x="19951" y="6122"/>
                </a:cubicBezTo>
                <a:cubicBezTo>
                  <a:pt x="19933" y="6122"/>
                  <a:pt x="19918" y="6118"/>
                  <a:pt x="19910" y="6110"/>
                </a:cubicBezTo>
                <a:cubicBezTo>
                  <a:pt x="19894" y="6094"/>
                  <a:pt x="19872" y="6087"/>
                  <a:pt x="19849" y="6087"/>
                </a:cubicBezTo>
                <a:cubicBezTo>
                  <a:pt x="19826" y="6087"/>
                  <a:pt x="19803" y="6094"/>
                  <a:pt x="19788" y="6110"/>
                </a:cubicBezTo>
                <a:cubicBezTo>
                  <a:pt x="19758" y="6140"/>
                  <a:pt x="19636" y="6140"/>
                  <a:pt x="19545" y="6140"/>
                </a:cubicBezTo>
                <a:cubicBezTo>
                  <a:pt x="19512" y="6132"/>
                  <a:pt x="19478" y="6128"/>
                  <a:pt x="19442" y="6128"/>
                </a:cubicBezTo>
                <a:cubicBezTo>
                  <a:pt x="19344" y="6128"/>
                  <a:pt x="19239" y="6156"/>
                  <a:pt x="19150" y="6201"/>
                </a:cubicBezTo>
                <a:cubicBezTo>
                  <a:pt x="19061" y="6245"/>
                  <a:pt x="18972" y="6273"/>
                  <a:pt x="18895" y="6273"/>
                </a:cubicBezTo>
                <a:cubicBezTo>
                  <a:pt x="18866" y="6273"/>
                  <a:pt x="18840" y="6270"/>
                  <a:pt x="18815" y="6262"/>
                </a:cubicBezTo>
                <a:cubicBezTo>
                  <a:pt x="18734" y="6238"/>
                  <a:pt x="18617" y="6228"/>
                  <a:pt x="18506" y="6228"/>
                </a:cubicBezTo>
                <a:cubicBezTo>
                  <a:pt x="18325" y="6228"/>
                  <a:pt x="18158" y="6254"/>
                  <a:pt x="18177" y="6292"/>
                </a:cubicBezTo>
                <a:cubicBezTo>
                  <a:pt x="18177" y="6309"/>
                  <a:pt x="18126" y="6327"/>
                  <a:pt x="18048" y="6327"/>
                </a:cubicBezTo>
                <a:cubicBezTo>
                  <a:pt x="17991" y="6327"/>
                  <a:pt x="17920" y="6318"/>
                  <a:pt x="17843" y="6292"/>
                </a:cubicBezTo>
                <a:cubicBezTo>
                  <a:pt x="17820" y="6286"/>
                  <a:pt x="17795" y="6284"/>
                  <a:pt x="17768" y="6284"/>
                </a:cubicBezTo>
                <a:cubicBezTo>
                  <a:pt x="17650" y="6284"/>
                  <a:pt x="17508" y="6333"/>
                  <a:pt x="17508" y="6383"/>
                </a:cubicBezTo>
                <a:cubicBezTo>
                  <a:pt x="17490" y="6421"/>
                  <a:pt x="17424" y="6447"/>
                  <a:pt x="17334" y="6447"/>
                </a:cubicBezTo>
                <a:cubicBezTo>
                  <a:pt x="17278" y="6447"/>
                  <a:pt x="17213" y="6437"/>
                  <a:pt x="17144" y="6413"/>
                </a:cubicBezTo>
                <a:cubicBezTo>
                  <a:pt x="17106" y="6401"/>
                  <a:pt x="17063" y="6394"/>
                  <a:pt x="17019" y="6394"/>
                </a:cubicBezTo>
                <a:cubicBezTo>
                  <a:pt x="16957" y="6394"/>
                  <a:pt x="16893" y="6408"/>
                  <a:pt x="16840" y="6444"/>
                </a:cubicBezTo>
                <a:cubicBezTo>
                  <a:pt x="16794" y="6459"/>
                  <a:pt x="16756" y="6467"/>
                  <a:pt x="16729" y="6467"/>
                </a:cubicBezTo>
                <a:cubicBezTo>
                  <a:pt x="16703" y="6467"/>
                  <a:pt x="16688" y="6459"/>
                  <a:pt x="16688" y="6444"/>
                </a:cubicBezTo>
                <a:lnTo>
                  <a:pt x="16627" y="6444"/>
                </a:lnTo>
                <a:cubicBezTo>
                  <a:pt x="16596" y="6474"/>
                  <a:pt x="16414" y="6505"/>
                  <a:pt x="16262" y="6505"/>
                </a:cubicBezTo>
                <a:cubicBezTo>
                  <a:pt x="16080" y="6535"/>
                  <a:pt x="15928" y="6565"/>
                  <a:pt x="15928" y="6565"/>
                </a:cubicBezTo>
                <a:cubicBezTo>
                  <a:pt x="15928" y="6596"/>
                  <a:pt x="15867" y="6596"/>
                  <a:pt x="15837" y="6596"/>
                </a:cubicBezTo>
                <a:cubicBezTo>
                  <a:pt x="15819" y="6587"/>
                  <a:pt x="15801" y="6583"/>
                  <a:pt x="15784" y="6583"/>
                </a:cubicBezTo>
                <a:cubicBezTo>
                  <a:pt x="15743" y="6583"/>
                  <a:pt x="15706" y="6605"/>
                  <a:pt x="15685" y="6626"/>
                </a:cubicBezTo>
                <a:cubicBezTo>
                  <a:pt x="15654" y="6687"/>
                  <a:pt x="15654" y="6748"/>
                  <a:pt x="15715" y="6748"/>
                </a:cubicBezTo>
                <a:cubicBezTo>
                  <a:pt x="15745" y="6748"/>
                  <a:pt x="15624" y="6778"/>
                  <a:pt x="15441" y="6809"/>
                </a:cubicBezTo>
                <a:cubicBezTo>
                  <a:pt x="15335" y="6844"/>
                  <a:pt x="15238" y="6859"/>
                  <a:pt x="15171" y="6859"/>
                </a:cubicBezTo>
                <a:cubicBezTo>
                  <a:pt x="15123" y="6859"/>
                  <a:pt x="15089" y="6852"/>
                  <a:pt x="15077" y="6839"/>
                </a:cubicBezTo>
                <a:cubicBezTo>
                  <a:pt x="15061" y="6809"/>
                  <a:pt x="14932" y="6793"/>
                  <a:pt x="14796" y="6793"/>
                </a:cubicBezTo>
                <a:cubicBezTo>
                  <a:pt x="14659" y="6793"/>
                  <a:pt x="14514" y="6809"/>
                  <a:pt x="14469" y="6839"/>
                </a:cubicBezTo>
                <a:cubicBezTo>
                  <a:pt x="14454" y="6854"/>
                  <a:pt x="14431" y="6862"/>
                  <a:pt x="14404" y="6862"/>
                </a:cubicBezTo>
                <a:cubicBezTo>
                  <a:pt x="14378" y="6862"/>
                  <a:pt x="14347" y="6854"/>
                  <a:pt x="14317" y="6839"/>
                </a:cubicBezTo>
                <a:cubicBezTo>
                  <a:pt x="14286" y="6824"/>
                  <a:pt x="14248" y="6816"/>
                  <a:pt x="14218" y="6816"/>
                </a:cubicBezTo>
                <a:cubicBezTo>
                  <a:pt x="14188" y="6816"/>
                  <a:pt x="14165" y="6824"/>
                  <a:pt x="14165" y="6839"/>
                </a:cubicBezTo>
                <a:cubicBezTo>
                  <a:pt x="14143" y="6861"/>
                  <a:pt x="14076" y="6882"/>
                  <a:pt x="13996" y="6882"/>
                </a:cubicBezTo>
                <a:cubicBezTo>
                  <a:pt x="13962" y="6882"/>
                  <a:pt x="13927" y="6878"/>
                  <a:pt x="13891" y="6869"/>
                </a:cubicBezTo>
                <a:cubicBezTo>
                  <a:pt x="13856" y="6861"/>
                  <a:pt x="13820" y="6857"/>
                  <a:pt x="13786" y="6857"/>
                </a:cubicBezTo>
                <a:cubicBezTo>
                  <a:pt x="13704" y="6857"/>
                  <a:pt x="13630" y="6878"/>
                  <a:pt x="13587" y="6900"/>
                </a:cubicBezTo>
                <a:cubicBezTo>
                  <a:pt x="13560" y="6927"/>
                  <a:pt x="13539" y="6942"/>
                  <a:pt x="13521" y="6942"/>
                </a:cubicBezTo>
                <a:cubicBezTo>
                  <a:pt x="13499" y="6942"/>
                  <a:pt x="13482" y="6920"/>
                  <a:pt x="13466" y="6869"/>
                </a:cubicBezTo>
                <a:cubicBezTo>
                  <a:pt x="13444" y="6848"/>
                  <a:pt x="13426" y="6838"/>
                  <a:pt x="13413" y="6838"/>
                </a:cubicBezTo>
                <a:cubicBezTo>
                  <a:pt x="13387" y="6838"/>
                  <a:pt x="13375" y="6871"/>
                  <a:pt x="13375" y="6930"/>
                </a:cubicBezTo>
                <a:cubicBezTo>
                  <a:pt x="13375" y="6968"/>
                  <a:pt x="13363" y="6994"/>
                  <a:pt x="13347" y="6994"/>
                </a:cubicBezTo>
                <a:cubicBezTo>
                  <a:pt x="13337" y="6994"/>
                  <a:pt x="13325" y="6984"/>
                  <a:pt x="13314" y="6961"/>
                </a:cubicBezTo>
                <a:cubicBezTo>
                  <a:pt x="13283" y="6930"/>
                  <a:pt x="13223" y="6930"/>
                  <a:pt x="13162" y="6930"/>
                </a:cubicBezTo>
                <a:cubicBezTo>
                  <a:pt x="13101" y="6961"/>
                  <a:pt x="12949" y="6961"/>
                  <a:pt x="12858" y="6961"/>
                </a:cubicBezTo>
                <a:cubicBezTo>
                  <a:pt x="12812" y="6945"/>
                  <a:pt x="12774" y="6938"/>
                  <a:pt x="12748" y="6938"/>
                </a:cubicBezTo>
                <a:cubicBezTo>
                  <a:pt x="12721" y="6938"/>
                  <a:pt x="12706" y="6945"/>
                  <a:pt x="12706" y="6961"/>
                </a:cubicBezTo>
                <a:cubicBezTo>
                  <a:pt x="12706" y="6991"/>
                  <a:pt x="12615" y="7021"/>
                  <a:pt x="12523" y="7021"/>
                </a:cubicBezTo>
                <a:cubicBezTo>
                  <a:pt x="12402" y="7021"/>
                  <a:pt x="12311" y="7052"/>
                  <a:pt x="12311" y="7082"/>
                </a:cubicBezTo>
                <a:cubicBezTo>
                  <a:pt x="12311" y="7113"/>
                  <a:pt x="12280" y="7113"/>
                  <a:pt x="12189" y="7113"/>
                </a:cubicBezTo>
                <a:cubicBezTo>
                  <a:pt x="12178" y="7107"/>
                  <a:pt x="12168" y="7105"/>
                  <a:pt x="12159" y="7105"/>
                </a:cubicBezTo>
                <a:cubicBezTo>
                  <a:pt x="12117" y="7105"/>
                  <a:pt x="12092" y="7154"/>
                  <a:pt x="12068" y="7204"/>
                </a:cubicBezTo>
                <a:lnTo>
                  <a:pt x="12068" y="7295"/>
                </a:lnTo>
                <a:lnTo>
                  <a:pt x="12007" y="7173"/>
                </a:lnTo>
                <a:cubicBezTo>
                  <a:pt x="11968" y="7116"/>
                  <a:pt x="11954" y="7094"/>
                  <a:pt x="11918" y="7094"/>
                </a:cubicBezTo>
                <a:cubicBezTo>
                  <a:pt x="11897" y="7094"/>
                  <a:pt x="11869" y="7101"/>
                  <a:pt x="11824" y="7113"/>
                </a:cubicBezTo>
                <a:cubicBezTo>
                  <a:pt x="11733" y="7143"/>
                  <a:pt x="11642" y="7173"/>
                  <a:pt x="11612" y="7204"/>
                </a:cubicBezTo>
                <a:cubicBezTo>
                  <a:pt x="11581" y="7219"/>
                  <a:pt x="11520" y="7227"/>
                  <a:pt x="11429" y="7227"/>
                </a:cubicBezTo>
                <a:cubicBezTo>
                  <a:pt x="11338" y="7227"/>
                  <a:pt x="11216" y="7219"/>
                  <a:pt x="11064" y="7204"/>
                </a:cubicBezTo>
                <a:cubicBezTo>
                  <a:pt x="10912" y="7204"/>
                  <a:pt x="10821" y="7204"/>
                  <a:pt x="10821" y="7265"/>
                </a:cubicBezTo>
                <a:cubicBezTo>
                  <a:pt x="10821" y="7295"/>
                  <a:pt x="10760" y="7295"/>
                  <a:pt x="10730" y="7295"/>
                </a:cubicBezTo>
                <a:cubicBezTo>
                  <a:pt x="10717" y="7292"/>
                  <a:pt x="10702" y="7290"/>
                  <a:pt x="10687" y="7290"/>
                </a:cubicBezTo>
                <a:cubicBezTo>
                  <a:pt x="10561" y="7290"/>
                  <a:pt x="10376" y="7391"/>
                  <a:pt x="10425" y="7445"/>
                </a:cubicBezTo>
                <a:lnTo>
                  <a:pt x="10425" y="7445"/>
                </a:lnTo>
                <a:cubicBezTo>
                  <a:pt x="10406" y="7443"/>
                  <a:pt x="10361" y="7435"/>
                  <a:pt x="10305" y="7417"/>
                </a:cubicBezTo>
                <a:cubicBezTo>
                  <a:pt x="10244" y="7401"/>
                  <a:pt x="10191" y="7394"/>
                  <a:pt x="10137" y="7394"/>
                </a:cubicBezTo>
                <a:cubicBezTo>
                  <a:pt x="10084" y="7394"/>
                  <a:pt x="10031" y="7401"/>
                  <a:pt x="9970" y="7417"/>
                </a:cubicBezTo>
                <a:cubicBezTo>
                  <a:pt x="9917" y="7452"/>
                  <a:pt x="9884" y="7467"/>
                  <a:pt x="9866" y="7467"/>
                </a:cubicBezTo>
                <a:cubicBezTo>
                  <a:pt x="9854" y="7467"/>
                  <a:pt x="9849" y="7460"/>
                  <a:pt x="9849" y="7447"/>
                </a:cubicBezTo>
                <a:cubicBezTo>
                  <a:pt x="9849" y="7388"/>
                  <a:pt x="9709" y="7355"/>
                  <a:pt x="9594" y="7355"/>
                </a:cubicBezTo>
                <a:cubicBezTo>
                  <a:pt x="9531" y="7355"/>
                  <a:pt x="9475" y="7365"/>
                  <a:pt x="9453" y="7386"/>
                </a:cubicBezTo>
                <a:cubicBezTo>
                  <a:pt x="9453" y="7417"/>
                  <a:pt x="9301" y="7417"/>
                  <a:pt x="9150" y="7417"/>
                </a:cubicBezTo>
                <a:cubicBezTo>
                  <a:pt x="9052" y="7408"/>
                  <a:pt x="8946" y="7404"/>
                  <a:pt x="8851" y="7404"/>
                </a:cubicBezTo>
                <a:cubicBezTo>
                  <a:pt x="8621" y="7404"/>
                  <a:pt x="8452" y="7425"/>
                  <a:pt x="8602" y="7447"/>
                </a:cubicBezTo>
                <a:cubicBezTo>
                  <a:pt x="8694" y="7477"/>
                  <a:pt x="8724" y="7508"/>
                  <a:pt x="8724" y="7569"/>
                </a:cubicBezTo>
                <a:cubicBezTo>
                  <a:pt x="8724" y="7629"/>
                  <a:pt x="8754" y="7690"/>
                  <a:pt x="8785" y="7690"/>
                </a:cubicBezTo>
                <a:cubicBezTo>
                  <a:pt x="8815" y="7705"/>
                  <a:pt x="8815" y="7713"/>
                  <a:pt x="8789" y="7713"/>
                </a:cubicBezTo>
                <a:cubicBezTo>
                  <a:pt x="8762" y="7713"/>
                  <a:pt x="8709" y="7705"/>
                  <a:pt x="8633" y="7690"/>
                </a:cubicBezTo>
                <a:cubicBezTo>
                  <a:pt x="8481" y="7660"/>
                  <a:pt x="8420" y="7629"/>
                  <a:pt x="8420" y="7569"/>
                </a:cubicBezTo>
                <a:cubicBezTo>
                  <a:pt x="8420" y="7508"/>
                  <a:pt x="8359" y="7477"/>
                  <a:pt x="8207" y="7477"/>
                </a:cubicBezTo>
                <a:cubicBezTo>
                  <a:pt x="8158" y="7469"/>
                  <a:pt x="8120" y="7465"/>
                  <a:pt x="8092" y="7465"/>
                </a:cubicBezTo>
                <a:cubicBezTo>
                  <a:pt x="8013" y="7465"/>
                  <a:pt x="8003" y="7494"/>
                  <a:pt x="8025" y="7538"/>
                </a:cubicBezTo>
                <a:cubicBezTo>
                  <a:pt x="8025" y="7599"/>
                  <a:pt x="7994" y="7660"/>
                  <a:pt x="7934" y="7690"/>
                </a:cubicBezTo>
                <a:cubicBezTo>
                  <a:pt x="7891" y="7712"/>
                  <a:pt x="7848" y="7733"/>
                  <a:pt x="7826" y="7733"/>
                </a:cubicBezTo>
                <a:cubicBezTo>
                  <a:pt x="7817" y="7733"/>
                  <a:pt x="7812" y="7729"/>
                  <a:pt x="7812" y="7721"/>
                </a:cubicBezTo>
                <a:cubicBezTo>
                  <a:pt x="7812" y="7712"/>
                  <a:pt x="7804" y="7708"/>
                  <a:pt x="7790" y="7708"/>
                </a:cubicBezTo>
                <a:cubicBezTo>
                  <a:pt x="7756" y="7708"/>
                  <a:pt x="7685" y="7729"/>
                  <a:pt x="7599" y="7751"/>
                </a:cubicBezTo>
                <a:cubicBezTo>
                  <a:pt x="7478" y="7781"/>
                  <a:pt x="7356" y="7812"/>
                  <a:pt x="7356" y="7842"/>
                </a:cubicBezTo>
                <a:cubicBezTo>
                  <a:pt x="7356" y="7872"/>
                  <a:pt x="7379" y="7888"/>
                  <a:pt x="7421" y="7888"/>
                </a:cubicBezTo>
                <a:cubicBezTo>
                  <a:pt x="7463" y="7888"/>
                  <a:pt x="7523" y="7872"/>
                  <a:pt x="7599" y="7842"/>
                </a:cubicBezTo>
                <a:cubicBezTo>
                  <a:pt x="7642" y="7821"/>
                  <a:pt x="7701" y="7799"/>
                  <a:pt x="7742" y="7799"/>
                </a:cubicBezTo>
                <a:cubicBezTo>
                  <a:pt x="7759" y="7799"/>
                  <a:pt x="7773" y="7803"/>
                  <a:pt x="7782" y="7812"/>
                </a:cubicBezTo>
                <a:cubicBezTo>
                  <a:pt x="7836" y="7866"/>
                  <a:pt x="7697" y="7968"/>
                  <a:pt x="7537" y="7968"/>
                </a:cubicBezTo>
                <a:cubicBezTo>
                  <a:pt x="7517" y="7968"/>
                  <a:pt x="7497" y="7967"/>
                  <a:pt x="7478" y="7964"/>
                </a:cubicBezTo>
                <a:cubicBezTo>
                  <a:pt x="7387" y="7964"/>
                  <a:pt x="7295" y="7994"/>
                  <a:pt x="7265" y="7994"/>
                </a:cubicBezTo>
                <a:cubicBezTo>
                  <a:pt x="7250" y="8009"/>
                  <a:pt x="7219" y="8017"/>
                  <a:pt x="7181" y="8017"/>
                </a:cubicBezTo>
                <a:cubicBezTo>
                  <a:pt x="7143" y="8017"/>
                  <a:pt x="7098" y="8009"/>
                  <a:pt x="7052" y="7994"/>
                </a:cubicBezTo>
                <a:cubicBezTo>
                  <a:pt x="7002" y="7981"/>
                  <a:pt x="6972" y="7974"/>
                  <a:pt x="6962" y="7974"/>
                </a:cubicBezTo>
                <a:cubicBezTo>
                  <a:pt x="6946" y="7974"/>
                  <a:pt x="6968" y="7989"/>
                  <a:pt x="7022" y="8024"/>
                </a:cubicBezTo>
                <a:cubicBezTo>
                  <a:pt x="7083" y="8116"/>
                  <a:pt x="7083" y="8116"/>
                  <a:pt x="6991" y="8146"/>
                </a:cubicBezTo>
                <a:cubicBezTo>
                  <a:pt x="6900" y="8146"/>
                  <a:pt x="6870" y="8116"/>
                  <a:pt x="6870" y="8055"/>
                </a:cubicBezTo>
                <a:cubicBezTo>
                  <a:pt x="6892" y="7968"/>
                  <a:pt x="6773" y="7896"/>
                  <a:pt x="6670" y="7896"/>
                </a:cubicBezTo>
                <a:cubicBezTo>
                  <a:pt x="6630" y="7896"/>
                  <a:pt x="6592" y="7907"/>
                  <a:pt x="6566" y="7933"/>
                </a:cubicBezTo>
                <a:cubicBezTo>
                  <a:pt x="6535" y="7933"/>
                  <a:pt x="6566" y="7964"/>
                  <a:pt x="6657" y="7994"/>
                </a:cubicBezTo>
                <a:cubicBezTo>
                  <a:pt x="6748" y="7994"/>
                  <a:pt x="6809" y="8024"/>
                  <a:pt x="6809" y="8055"/>
                </a:cubicBezTo>
                <a:cubicBezTo>
                  <a:pt x="6809" y="8085"/>
                  <a:pt x="6809" y="8176"/>
                  <a:pt x="6839" y="8237"/>
                </a:cubicBezTo>
                <a:cubicBezTo>
                  <a:pt x="6839" y="8298"/>
                  <a:pt x="6809" y="8328"/>
                  <a:pt x="6657" y="8359"/>
                </a:cubicBezTo>
                <a:cubicBezTo>
                  <a:pt x="6535" y="8389"/>
                  <a:pt x="6475" y="8420"/>
                  <a:pt x="6505" y="8480"/>
                </a:cubicBezTo>
                <a:cubicBezTo>
                  <a:pt x="6520" y="8526"/>
                  <a:pt x="6497" y="8549"/>
                  <a:pt x="6459" y="8549"/>
                </a:cubicBezTo>
                <a:cubicBezTo>
                  <a:pt x="6422" y="8549"/>
                  <a:pt x="6368" y="8526"/>
                  <a:pt x="6323" y="8480"/>
                </a:cubicBezTo>
                <a:cubicBezTo>
                  <a:pt x="6311" y="8457"/>
                  <a:pt x="6295" y="8447"/>
                  <a:pt x="6275" y="8447"/>
                </a:cubicBezTo>
                <a:cubicBezTo>
                  <a:pt x="6241" y="8447"/>
                  <a:pt x="6197" y="8473"/>
                  <a:pt x="6140" y="8511"/>
                </a:cubicBezTo>
                <a:cubicBezTo>
                  <a:pt x="6019" y="8572"/>
                  <a:pt x="6019" y="8602"/>
                  <a:pt x="6110" y="8663"/>
                </a:cubicBezTo>
                <a:cubicBezTo>
                  <a:pt x="6171" y="8693"/>
                  <a:pt x="6323" y="8724"/>
                  <a:pt x="6505" y="8724"/>
                </a:cubicBezTo>
                <a:cubicBezTo>
                  <a:pt x="6809" y="8754"/>
                  <a:pt x="6900" y="8845"/>
                  <a:pt x="6596" y="8876"/>
                </a:cubicBezTo>
                <a:cubicBezTo>
                  <a:pt x="6505" y="8876"/>
                  <a:pt x="6323" y="8906"/>
                  <a:pt x="6201" y="8967"/>
                </a:cubicBezTo>
                <a:cubicBezTo>
                  <a:pt x="6049" y="9028"/>
                  <a:pt x="6019" y="9088"/>
                  <a:pt x="6049" y="9179"/>
                </a:cubicBezTo>
                <a:cubicBezTo>
                  <a:pt x="6071" y="9224"/>
                  <a:pt x="6094" y="9252"/>
                  <a:pt x="6116" y="9252"/>
                </a:cubicBezTo>
                <a:cubicBezTo>
                  <a:pt x="6124" y="9252"/>
                  <a:pt x="6132" y="9248"/>
                  <a:pt x="6140" y="9240"/>
                </a:cubicBezTo>
                <a:cubicBezTo>
                  <a:pt x="6140" y="9202"/>
                  <a:pt x="6167" y="9185"/>
                  <a:pt x="6196" y="9185"/>
                </a:cubicBezTo>
                <a:cubicBezTo>
                  <a:pt x="6236" y="9185"/>
                  <a:pt x="6280" y="9218"/>
                  <a:pt x="6262" y="9271"/>
                </a:cubicBezTo>
                <a:cubicBezTo>
                  <a:pt x="6262" y="9324"/>
                  <a:pt x="6180" y="9356"/>
                  <a:pt x="6099" y="9356"/>
                </a:cubicBezTo>
                <a:cubicBezTo>
                  <a:pt x="6041" y="9356"/>
                  <a:pt x="5983" y="9339"/>
                  <a:pt x="5958" y="9301"/>
                </a:cubicBezTo>
                <a:cubicBezTo>
                  <a:pt x="5940" y="9265"/>
                  <a:pt x="5933" y="9251"/>
                  <a:pt x="5918" y="9251"/>
                </a:cubicBezTo>
                <a:cubicBezTo>
                  <a:pt x="5907" y="9251"/>
                  <a:pt x="5892" y="9258"/>
                  <a:pt x="5867" y="9271"/>
                </a:cubicBezTo>
                <a:cubicBezTo>
                  <a:pt x="5836" y="9301"/>
                  <a:pt x="5867" y="9331"/>
                  <a:pt x="5897" y="9331"/>
                </a:cubicBezTo>
                <a:cubicBezTo>
                  <a:pt x="5928" y="9331"/>
                  <a:pt x="5958" y="9362"/>
                  <a:pt x="5928" y="9392"/>
                </a:cubicBezTo>
                <a:cubicBezTo>
                  <a:pt x="5897" y="9423"/>
                  <a:pt x="5958" y="9453"/>
                  <a:pt x="6049" y="9483"/>
                </a:cubicBezTo>
                <a:cubicBezTo>
                  <a:pt x="6262" y="9544"/>
                  <a:pt x="6323" y="9757"/>
                  <a:pt x="6140" y="9787"/>
                </a:cubicBezTo>
                <a:cubicBezTo>
                  <a:pt x="6096" y="9796"/>
                  <a:pt x="6062" y="9800"/>
                  <a:pt x="6037" y="9800"/>
                </a:cubicBezTo>
                <a:cubicBezTo>
                  <a:pt x="5978" y="9800"/>
                  <a:pt x="5976" y="9779"/>
                  <a:pt x="6019" y="9757"/>
                </a:cubicBezTo>
                <a:cubicBezTo>
                  <a:pt x="6049" y="9727"/>
                  <a:pt x="6019" y="9696"/>
                  <a:pt x="5928" y="9666"/>
                </a:cubicBezTo>
                <a:cubicBezTo>
                  <a:pt x="5776" y="9666"/>
                  <a:pt x="5776" y="9666"/>
                  <a:pt x="5867" y="9757"/>
                </a:cubicBezTo>
                <a:cubicBezTo>
                  <a:pt x="5928" y="9818"/>
                  <a:pt x="5958" y="9939"/>
                  <a:pt x="5958" y="10000"/>
                </a:cubicBezTo>
                <a:cubicBezTo>
                  <a:pt x="5958" y="10061"/>
                  <a:pt x="6019" y="10152"/>
                  <a:pt x="6080" y="10183"/>
                </a:cubicBezTo>
                <a:cubicBezTo>
                  <a:pt x="6140" y="10213"/>
                  <a:pt x="6140" y="10213"/>
                  <a:pt x="6049" y="10243"/>
                </a:cubicBezTo>
                <a:cubicBezTo>
                  <a:pt x="5928" y="10274"/>
                  <a:pt x="6049" y="10365"/>
                  <a:pt x="6232" y="10426"/>
                </a:cubicBezTo>
                <a:cubicBezTo>
                  <a:pt x="6323" y="10456"/>
                  <a:pt x="6353" y="10487"/>
                  <a:pt x="6323" y="10487"/>
                </a:cubicBezTo>
                <a:cubicBezTo>
                  <a:pt x="6292" y="10517"/>
                  <a:pt x="6262" y="10517"/>
                  <a:pt x="6232" y="10517"/>
                </a:cubicBezTo>
                <a:cubicBezTo>
                  <a:pt x="6223" y="10508"/>
                  <a:pt x="6214" y="10504"/>
                  <a:pt x="6206" y="10504"/>
                </a:cubicBezTo>
                <a:cubicBezTo>
                  <a:pt x="6186" y="10504"/>
                  <a:pt x="6171" y="10526"/>
                  <a:pt x="6171" y="10547"/>
                </a:cubicBezTo>
                <a:cubicBezTo>
                  <a:pt x="6171" y="10600"/>
                  <a:pt x="6556" y="10675"/>
                  <a:pt x="6739" y="10675"/>
                </a:cubicBezTo>
                <a:cubicBezTo>
                  <a:pt x="6768" y="10675"/>
                  <a:pt x="6792" y="10673"/>
                  <a:pt x="6809" y="10669"/>
                </a:cubicBezTo>
                <a:cubicBezTo>
                  <a:pt x="6836" y="10655"/>
                  <a:pt x="6864" y="10649"/>
                  <a:pt x="6889" y="10649"/>
                </a:cubicBezTo>
                <a:cubicBezTo>
                  <a:pt x="6976" y="10649"/>
                  <a:pt x="7039" y="10720"/>
                  <a:pt x="6991" y="10790"/>
                </a:cubicBezTo>
                <a:cubicBezTo>
                  <a:pt x="6938" y="10843"/>
                  <a:pt x="6834" y="10876"/>
                  <a:pt x="6732" y="10876"/>
                </a:cubicBezTo>
                <a:cubicBezTo>
                  <a:pt x="6659" y="10876"/>
                  <a:pt x="6586" y="10859"/>
                  <a:pt x="6535" y="10821"/>
                </a:cubicBezTo>
                <a:cubicBezTo>
                  <a:pt x="6506" y="10792"/>
                  <a:pt x="6449" y="10791"/>
                  <a:pt x="6391" y="10790"/>
                </a:cubicBezTo>
                <a:lnTo>
                  <a:pt x="6391" y="10790"/>
                </a:lnTo>
                <a:cubicBezTo>
                  <a:pt x="6404" y="10782"/>
                  <a:pt x="6422" y="10771"/>
                  <a:pt x="6444" y="10760"/>
                </a:cubicBezTo>
                <a:cubicBezTo>
                  <a:pt x="6535" y="10699"/>
                  <a:pt x="6535" y="10699"/>
                  <a:pt x="6414" y="10699"/>
                </a:cubicBezTo>
                <a:cubicBezTo>
                  <a:pt x="6353" y="10699"/>
                  <a:pt x="6292" y="10730"/>
                  <a:pt x="6292" y="10760"/>
                </a:cubicBezTo>
                <a:cubicBezTo>
                  <a:pt x="6292" y="10790"/>
                  <a:pt x="6232" y="10790"/>
                  <a:pt x="6171" y="10790"/>
                </a:cubicBezTo>
                <a:cubicBezTo>
                  <a:pt x="6144" y="10782"/>
                  <a:pt x="6125" y="10778"/>
                  <a:pt x="6113" y="10778"/>
                </a:cubicBezTo>
                <a:cubicBezTo>
                  <a:pt x="6082" y="10778"/>
                  <a:pt x="6088" y="10799"/>
                  <a:pt x="6110" y="10821"/>
                </a:cubicBezTo>
                <a:cubicBezTo>
                  <a:pt x="6171" y="10882"/>
                  <a:pt x="6171" y="10912"/>
                  <a:pt x="6080" y="10942"/>
                </a:cubicBezTo>
                <a:cubicBezTo>
                  <a:pt x="5908" y="11007"/>
                  <a:pt x="6070" y="11071"/>
                  <a:pt x="6266" y="11071"/>
                </a:cubicBezTo>
                <a:cubicBezTo>
                  <a:pt x="6347" y="11071"/>
                  <a:pt x="6434" y="11060"/>
                  <a:pt x="6505" y="11034"/>
                </a:cubicBezTo>
                <a:cubicBezTo>
                  <a:pt x="6566" y="11018"/>
                  <a:pt x="6627" y="11011"/>
                  <a:pt x="6676" y="11011"/>
                </a:cubicBezTo>
                <a:cubicBezTo>
                  <a:pt x="6725" y="11011"/>
                  <a:pt x="6763" y="11018"/>
                  <a:pt x="6779" y="11034"/>
                </a:cubicBezTo>
                <a:cubicBezTo>
                  <a:pt x="6866" y="11063"/>
                  <a:pt x="6870" y="11340"/>
                  <a:pt x="6791" y="11340"/>
                </a:cubicBezTo>
                <a:cubicBezTo>
                  <a:pt x="6787" y="11340"/>
                  <a:pt x="6783" y="11339"/>
                  <a:pt x="6779" y="11338"/>
                </a:cubicBezTo>
                <a:cubicBezTo>
                  <a:pt x="6748" y="11338"/>
                  <a:pt x="6657" y="11368"/>
                  <a:pt x="6596" y="11398"/>
                </a:cubicBezTo>
                <a:cubicBezTo>
                  <a:pt x="6551" y="11444"/>
                  <a:pt x="6528" y="11467"/>
                  <a:pt x="6520" y="11467"/>
                </a:cubicBezTo>
                <a:cubicBezTo>
                  <a:pt x="6513" y="11467"/>
                  <a:pt x="6520" y="11444"/>
                  <a:pt x="6535" y="11398"/>
                </a:cubicBezTo>
                <a:cubicBezTo>
                  <a:pt x="6566" y="11338"/>
                  <a:pt x="6566" y="11307"/>
                  <a:pt x="6475" y="11307"/>
                </a:cubicBezTo>
                <a:cubicBezTo>
                  <a:pt x="6414" y="11307"/>
                  <a:pt x="6384" y="11307"/>
                  <a:pt x="6384" y="11338"/>
                </a:cubicBezTo>
                <a:cubicBezTo>
                  <a:pt x="6353" y="11368"/>
                  <a:pt x="6292" y="11368"/>
                  <a:pt x="6232" y="11368"/>
                </a:cubicBezTo>
                <a:cubicBezTo>
                  <a:pt x="6140" y="11368"/>
                  <a:pt x="6080" y="11368"/>
                  <a:pt x="6080" y="11398"/>
                </a:cubicBezTo>
                <a:cubicBezTo>
                  <a:pt x="6056" y="11445"/>
                  <a:pt x="6194" y="11510"/>
                  <a:pt x="6287" y="11510"/>
                </a:cubicBezTo>
                <a:cubicBezTo>
                  <a:pt x="6315" y="11510"/>
                  <a:pt x="6339" y="11504"/>
                  <a:pt x="6353" y="11490"/>
                </a:cubicBezTo>
                <a:cubicBezTo>
                  <a:pt x="6372" y="11477"/>
                  <a:pt x="6389" y="11471"/>
                  <a:pt x="6405" y="11471"/>
                </a:cubicBezTo>
                <a:cubicBezTo>
                  <a:pt x="6467" y="11471"/>
                  <a:pt x="6505" y="11563"/>
                  <a:pt x="6505" y="11733"/>
                </a:cubicBezTo>
                <a:cubicBezTo>
                  <a:pt x="6528" y="11801"/>
                  <a:pt x="6516" y="11835"/>
                  <a:pt x="6484" y="11835"/>
                </a:cubicBezTo>
                <a:cubicBezTo>
                  <a:pt x="6473" y="11835"/>
                  <a:pt x="6459" y="11832"/>
                  <a:pt x="6444" y="11824"/>
                </a:cubicBezTo>
                <a:cubicBezTo>
                  <a:pt x="6429" y="11809"/>
                  <a:pt x="6414" y="11801"/>
                  <a:pt x="6406" y="11801"/>
                </a:cubicBezTo>
                <a:cubicBezTo>
                  <a:pt x="6399" y="11801"/>
                  <a:pt x="6399" y="11809"/>
                  <a:pt x="6414" y="11824"/>
                </a:cubicBezTo>
                <a:cubicBezTo>
                  <a:pt x="6414" y="11854"/>
                  <a:pt x="6444" y="11976"/>
                  <a:pt x="6444" y="12097"/>
                </a:cubicBezTo>
                <a:cubicBezTo>
                  <a:pt x="6444" y="12266"/>
                  <a:pt x="6444" y="12320"/>
                  <a:pt x="6399" y="12320"/>
                </a:cubicBezTo>
                <a:cubicBezTo>
                  <a:pt x="6387" y="12320"/>
                  <a:pt x="6372" y="12317"/>
                  <a:pt x="6353" y="12310"/>
                </a:cubicBezTo>
                <a:cubicBezTo>
                  <a:pt x="6328" y="12298"/>
                  <a:pt x="6298" y="12290"/>
                  <a:pt x="6264" y="12290"/>
                </a:cubicBezTo>
                <a:cubicBezTo>
                  <a:pt x="6217" y="12290"/>
                  <a:pt x="6163" y="12305"/>
                  <a:pt x="6110" y="12341"/>
                </a:cubicBezTo>
                <a:cubicBezTo>
                  <a:pt x="6049" y="12371"/>
                  <a:pt x="5806" y="12432"/>
                  <a:pt x="5563" y="12432"/>
                </a:cubicBezTo>
                <a:cubicBezTo>
                  <a:pt x="5350" y="12462"/>
                  <a:pt x="5107" y="12493"/>
                  <a:pt x="5076" y="12523"/>
                </a:cubicBezTo>
                <a:cubicBezTo>
                  <a:pt x="5046" y="12538"/>
                  <a:pt x="5008" y="12546"/>
                  <a:pt x="4966" y="12546"/>
                </a:cubicBezTo>
                <a:cubicBezTo>
                  <a:pt x="4925" y="12546"/>
                  <a:pt x="4879" y="12538"/>
                  <a:pt x="4833" y="12523"/>
                </a:cubicBezTo>
                <a:cubicBezTo>
                  <a:pt x="4783" y="12510"/>
                  <a:pt x="4717" y="12503"/>
                  <a:pt x="4637" y="12503"/>
                </a:cubicBezTo>
                <a:cubicBezTo>
                  <a:pt x="4525" y="12503"/>
                  <a:pt x="4386" y="12518"/>
                  <a:pt x="4225" y="12553"/>
                </a:cubicBezTo>
                <a:cubicBezTo>
                  <a:pt x="4013" y="12614"/>
                  <a:pt x="3739" y="12645"/>
                  <a:pt x="3496" y="12645"/>
                </a:cubicBezTo>
                <a:cubicBezTo>
                  <a:pt x="3344" y="12645"/>
                  <a:pt x="3253" y="12675"/>
                  <a:pt x="3253" y="12675"/>
                </a:cubicBezTo>
                <a:cubicBezTo>
                  <a:pt x="3253" y="12705"/>
                  <a:pt x="3070" y="12736"/>
                  <a:pt x="2888" y="12736"/>
                </a:cubicBezTo>
                <a:cubicBezTo>
                  <a:pt x="2675" y="12736"/>
                  <a:pt x="2554" y="12736"/>
                  <a:pt x="2554" y="12797"/>
                </a:cubicBezTo>
                <a:cubicBezTo>
                  <a:pt x="2554" y="12827"/>
                  <a:pt x="2523" y="12857"/>
                  <a:pt x="2462" y="12888"/>
                </a:cubicBezTo>
                <a:cubicBezTo>
                  <a:pt x="2394" y="12929"/>
                  <a:pt x="2338" y="12945"/>
                  <a:pt x="2308" y="12945"/>
                </a:cubicBezTo>
                <a:cubicBezTo>
                  <a:pt x="2272" y="12945"/>
                  <a:pt x="2274" y="12921"/>
                  <a:pt x="2341" y="12888"/>
                </a:cubicBezTo>
                <a:cubicBezTo>
                  <a:pt x="2402" y="12857"/>
                  <a:pt x="2402" y="12827"/>
                  <a:pt x="2371" y="12797"/>
                </a:cubicBezTo>
                <a:cubicBezTo>
                  <a:pt x="2353" y="12788"/>
                  <a:pt x="2338" y="12784"/>
                  <a:pt x="2325" y="12784"/>
                </a:cubicBezTo>
                <a:cubicBezTo>
                  <a:pt x="2293" y="12784"/>
                  <a:pt x="2271" y="12805"/>
                  <a:pt x="2250" y="12827"/>
                </a:cubicBezTo>
                <a:cubicBezTo>
                  <a:pt x="2228" y="12848"/>
                  <a:pt x="2161" y="12870"/>
                  <a:pt x="2091" y="12870"/>
                </a:cubicBezTo>
                <a:cubicBezTo>
                  <a:pt x="2063" y="12870"/>
                  <a:pt x="2033" y="12866"/>
                  <a:pt x="2007" y="12857"/>
                </a:cubicBezTo>
                <a:cubicBezTo>
                  <a:pt x="1824" y="12857"/>
                  <a:pt x="1824" y="12857"/>
                  <a:pt x="1915" y="12888"/>
                </a:cubicBezTo>
                <a:cubicBezTo>
                  <a:pt x="2067" y="12949"/>
                  <a:pt x="2037" y="12949"/>
                  <a:pt x="1855" y="13009"/>
                </a:cubicBezTo>
                <a:cubicBezTo>
                  <a:pt x="1763" y="13040"/>
                  <a:pt x="1611" y="13040"/>
                  <a:pt x="1581" y="13040"/>
                </a:cubicBezTo>
                <a:cubicBezTo>
                  <a:pt x="1573" y="13032"/>
                  <a:pt x="1563" y="13028"/>
                  <a:pt x="1552" y="13028"/>
                </a:cubicBezTo>
                <a:cubicBezTo>
                  <a:pt x="1522" y="13028"/>
                  <a:pt x="1490" y="13056"/>
                  <a:pt x="1490" y="13101"/>
                </a:cubicBezTo>
                <a:cubicBezTo>
                  <a:pt x="1471" y="13197"/>
                  <a:pt x="1366" y="13256"/>
                  <a:pt x="1261" y="13256"/>
                </a:cubicBezTo>
                <a:cubicBezTo>
                  <a:pt x="1200" y="13256"/>
                  <a:pt x="1139" y="13236"/>
                  <a:pt x="1095" y="13192"/>
                </a:cubicBezTo>
                <a:cubicBezTo>
                  <a:pt x="1050" y="13169"/>
                  <a:pt x="1022" y="13155"/>
                  <a:pt x="1003" y="13155"/>
                </a:cubicBezTo>
                <a:cubicBezTo>
                  <a:pt x="969" y="13155"/>
                  <a:pt x="962" y="13198"/>
                  <a:pt x="943" y="13313"/>
                </a:cubicBezTo>
                <a:cubicBezTo>
                  <a:pt x="943" y="13435"/>
                  <a:pt x="882" y="13496"/>
                  <a:pt x="791" y="13496"/>
                </a:cubicBezTo>
                <a:cubicBezTo>
                  <a:pt x="780" y="13493"/>
                  <a:pt x="768" y="13492"/>
                  <a:pt x="755" y="13492"/>
                </a:cubicBezTo>
                <a:cubicBezTo>
                  <a:pt x="623" y="13492"/>
                  <a:pt x="398" y="13623"/>
                  <a:pt x="426" y="13678"/>
                </a:cubicBezTo>
                <a:cubicBezTo>
                  <a:pt x="456" y="13708"/>
                  <a:pt x="426" y="13708"/>
                  <a:pt x="365" y="13708"/>
                </a:cubicBezTo>
                <a:cubicBezTo>
                  <a:pt x="213" y="13708"/>
                  <a:pt x="152" y="13891"/>
                  <a:pt x="274" y="14043"/>
                </a:cubicBezTo>
                <a:cubicBezTo>
                  <a:pt x="315" y="14146"/>
                  <a:pt x="300" y="14207"/>
                  <a:pt x="239" y="14207"/>
                </a:cubicBezTo>
                <a:cubicBezTo>
                  <a:pt x="210" y="14207"/>
                  <a:pt x="171" y="14194"/>
                  <a:pt x="122" y="14164"/>
                </a:cubicBezTo>
                <a:cubicBezTo>
                  <a:pt x="100" y="14143"/>
                  <a:pt x="83" y="14133"/>
                  <a:pt x="69" y="14133"/>
                </a:cubicBezTo>
                <a:cubicBezTo>
                  <a:pt x="43" y="14133"/>
                  <a:pt x="31" y="14166"/>
                  <a:pt x="31" y="14225"/>
                </a:cubicBezTo>
                <a:cubicBezTo>
                  <a:pt x="0" y="14286"/>
                  <a:pt x="31" y="14347"/>
                  <a:pt x="61" y="14347"/>
                </a:cubicBezTo>
                <a:cubicBezTo>
                  <a:pt x="77" y="14341"/>
                  <a:pt x="92" y="14339"/>
                  <a:pt x="104" y="14339"/>
                </a:cubicBezTo>
                <a:cubicBezTo>
                  <a:pt x="161" y="14339"/>
                  <a:pt x="177" y="14393"/>
                  <a:pt x="152" y="14468"/>
                </a:cubicBezTo>
                <a:cubicBezTo>
                  <a:pt x="122" y="14499"/>
                  <a:pt x="152" y="14499"/>
                  <a:pt x="213" y="14499"/>
                </a:cubicBezTo>
                <a:lnTo>
                  <a:pt x="274" y="14499"/>
                </a:lnTo>
                <a:cubicBezTo>
                  <a:pt x="274" y="14499"/>
                  <a:pt x="304" y="14560"/>
                  <a:pt x="304" y="14590"/>
                </a:cubicBezTo>
                <a:cubicBezTo>
                  <a:pt x="327" y="14634"/>
                  <a:pt x="316" y="14663"/>
                  <a:pt x="285" y="14663"/>
                </a:cubicBezTo>
                <a:cubicBezTo>
                  <a:pt x="274" y="14663"/>
                  <a:pt x="260" y="14659"/>
                  <a:pt x="244" y="14651"/>
                </a:cubicBezTo>
                <a:cubicBezTo>
                  <a:pt x="152" y="14651"/>
                  <a:pt x="122" y="14681"/>
                  <a:pt x="122" y="14742"/>
                </a:cubicBezTo>
                <a:cubicBezTo>
                  <a:pt x="122" y="14803"/>
                  <a:pt x="152" y="14833"/>
                  <a:pt x="183" y="14833"/>
                </a:cubicBezTo>
                <a:cubicBezTo>
                  <a:pt x="188" y="14828"/>
                  <a:pt x="194" y="14825"/>
                  <a:pt x="199" y="14825"/>
                </a:cubicBezTo>
                <a:cubicBezTo>
                  <a:pt x="221" y="14825"/>
                  <a:pt x="232" y="14875"/>
                  <a:pt x="183" y="14924"/>
                </a:cubicBezTo>
                <a:cubicBezTo>
                  <a:pt x="152" y="14985"/>
                  <a:pt x="152" y="15046"/>
                  <a:pt x="183" y="15046"/>
                </a:cubicBezTo>
                <a:cubicBezTo>
                  <a:pt x="274" y="15046"/>
                  <a:pt x="335" y="15350"/>
                  <a:pt x="274" y="15380"/>
                </a:cubicBezTo>
                <a:cubicBezTo>
                  <a:pt x="266" y="15388"/>
                  <a:pt x="255" y="15392"/>
                  <a:pt x="244" y="15392"/>
                </a:cubicBezTo>
                <a:cubicBezTo>
                  <a:pt x="213" y="15392"/>
                  <a:pt x="175" y="15364"/>
                  <a:pt x="152" y="15319"/>
                </a:cubicBezTo>
                <a:cubicBezTo>
                  <a:pt x="124" y="15286"/>
                  <a:pt x="104" y="15271"/>
                  <a:pt x="92" y="15271"/>
                </a:cubicBezTo>
                <a:cubicBezTo>
                  <a:pt x="36" y="15271"/>
                  <a:pt x="120" y="15558"/>
                  <a:pt x="244" y="15806"/>
                </a:cubicBezTo>
                <a:cubicBezTo>
                  <a:pt x="335" y="15988"/>
                  <a:pt x="426" y="16170"/>
                  <a:pt x="396" y="16201"/>
                </a:cubicBezTo>
                <a:cubicBezTo>
                  <a:pt x="396" y="16262"/>
                  <a:pt x="426" y="16292"/>
                  <a:pt x="456" y="16322"/>
                </a:cubicBezTo>
                <a:cubicBezTo>
                  <a:pt x="517" y="16353"/>
                  <a:pt x="548" y="16414"/>
                  <a:pt x="517" y="16444"/>
                </a:cubicBezTo>
                <a:cubicBezTo>
                  <a:pt x="517" y="16505"/>
                  <a:pt x="548" y="16535"/>
                  <a:pt x="578" y="16566"/>
                </a:cubicBezTo>
                <a:cubicBezTo>
                  <a:pt x="608" y="16566"/>
                  <a:pt x="669" y="16626"/>
                  <a:pt x="669" y="16718"/>
                </a:cubicBezTo>
                <a:cubicBezTo>
                  <a:pt x="700" y="16809"/>
                  <a:pt x="760" y="16900"/>
                  <a:pt x="882" y="16930"/>
                </a:cubicBezTo>
                <a:cubicBezTo>
                  <a:pt x="973" y="16961"/>
                  <a:pt x="1095" y="17082"/>
                  <a:pt x="1155" y="17143"/>
                </a:cubicBezTo>
                <a:cubicBezTo>
                  <a:pt x="1277" y="17356"/>
                  <a:pt x="1551" y="17569"/>
                  <a:pt x="1703" y="17569"/>
                </a:cubicBezTo>
                <a:cubicBezTo>
                  <a:pt x="1733" y="17569"/>
                  <a:pt x="1794" y="17599"/>
                  <a:pt x="1794" y="17629"/>
                </a:cubicBezTo>
                <a:cubicBezTo>
                  <a:pt x="1763" y="17660"/>
                  <a:pt x="1885" y="17721"/>
                  <a:pt x="2007" y="17812"/>
                </a:cubicBezTo>
                <a:cubicBezTo>
                  <a:pt x="2159" y="17903"/>
                  <a:pt x="2280" y="17964"/>
                  <a:pt x="2493" y="17964"/>
                </a:cubicBezTo>
                <a:cubicBezTo>
                  <a:pt x="2591" y="17982"/>
                  <a:pt x="2707" y="17989"/>
                  <a:pt x="2829" y="17989"/>
                </a:cubicBezTo>
                <a:cubicBezTo>
                  <a:pt x="3124" y="17989"/>
                  <a:pt x="3454" y="17946"/>
                  <a:pt x="3648" y="17903"/>
                </a:cubicBezTo>
                <a:cubicBezTo>
                  <a:pt x="3739" y="17873"/>
                  <a:pt x="4256" y="17812"/>
                  <a:pt x="4773" y="17751"/>
                </a:cubicBezTo>
                <a:cubicBezTo>
                  <a:pt x="5289" y="17721"/>
                  <a:pt x="6110" y="17629"/>
                  <a:pt x="6596" y="17599"/>
                </a:cubicBezTo>
                <a:cubicBezTo>
                  <a:pt x="6968" y="17559"/>
                  <a:pt x="7212" y="17537"/>
                  <a:pt x="7366" y="17537"/>
                </a:cubicBezTo>
                <a:cubicBezTo>
                  <a:pt x="7566" y="17537"/>
                  <a:pt x="7616" y="17574"/>
                  <a:pt x="7599" y="17660"/>
                </a:cubicBezTo>
                <a:cubicBezTo>
                  <a:pt x="7599" y="17690"/>
                  <a:pt x="7630" y="17721"/>
                  <a:pt x="7691" y="17751"/>
                </a:cubicBezTo>
                <a:cubicBezTo>
                  <a:pt x="7873" y="17751"/>
                  <a:pt x="8116" y="17994"/>
                  <a:pt x="8359" y="18389"/>
                </a:cubicBezTo>
                <a:cubicBezTo>
                  <a:pt x="8481" y="18572"/>
                  <a:pt x="8633" y="18785"/>
                  <a:pt x="8694" y="18815"/>
                </a:cubicBezTo>
                <a:cubicBezTo>
                  <a:pt x="8724" y="18876"/>
                  <a:pt x="8754" y="18936"/>
                  <a:pt x="8754" y="18936"/>
                </a:cubicBezTo>
                <a:cubicBezTo>
                  <a:pt x="8754" y="18967"/>
                  <a:pt x="8815" y="18997"/>
                  <a:pt x="8906" y="18997"/>
                </a:cubicBezTo>
                <a:cubicBezTo>
                  <a:pt x="8998" y="19028"/>
                  <a:pt x="9058" y="19058"/>
                  <a:pt x="9058" y="19088"/>
                </a:cubicBezTo>
                <a:cubicBezTo>
                  <a:pt x="9058" y="19119"/>
                  <a:pt x="9089" y="19119"/>
                  <a:pt x="9150" y="19149"/>
                </a:cubicBezTo>
                <a:cubicBezTo>
                  <a:pt x="9210" y="19149"/>
                  <a:pt x="9271" y="19210"/>
                  <a:pt x="9301" y="19301"/>
                </a:cubicBezTo>
                <a:cubicBezTo>
                  <a:pt x="9362" y="19362"/>
                  <a:pt x="9423" y="19423"/>
                  <a:pt x="9514" y="19423"/>
                </a:cubicBezTo>
                <a:cubicBezTo>
                  <a:pt x="9666" y="19423"/>
                  <a:pt x="9940" y="19544"/>
                  <a:pt x="9940" y="19575"/>
                </a:cubicBezTo>
                <a:cubicBezTo>
                  <a:pt x="9940" y="19605"/>
                  <a:pt x="10001" y="19666"/>
                  <a:pt x="10092" y="19696"/>
                </a:cubicBezTo>
                <a:cubicBezTo>
                  <a:pt x="10183" y="19727"/>
                  <a:pt x="10305" y="19788"/>
                  <a:pt x="10365" y="19818"/>
                </a:cubicBezTo>
                <a:cubicBezTo>
                  <a:pt x="10423" y="19876"/>
                  <a:pt x="10469" y="19897"/>
                  <a:pt x="10533" y="19897"/>
                </a:cubicBezTo>
                <a:cubicBezTo>
                  <a:pt x="10570" y="19897"/>
                  <a:pt x="10614" y="19890"/>
                  <a:pt x="10669" y="19879"/>
                </a:cubicBezTo>
                <a:cubicBezTo>
                  <a:pt x="10821" y="19879"/>
                  <a:pt x="10882" y="19879"/>
                  <a:pt x="10973" y="19940"/>
                </a:cubicBezTo>
                <a:cubicBezTo>
                  <a:pt x="11023" y="19990"/>
                  <a:pt x="11046" y="20012"/>
                  <a:pt x="11071" y="20012"/>
                </a:cubicBezTo>
                <a:cubicBezTo>
                  <a:pt x="11092" y="20012"/>
                  <a:pt x="11115" y="19997"/>
                  <a:pt x="11156" y="19970"/>
                </a:cubicBezTo>
                <a:cubicBezTo>
                  <a:pt x="11186" y="19940"/>
                  <a:pt x="11277" y="19909"/>
                  <a:pt x="11338" y="19909"/>
                </a:cubicBezTo>
                <a:cubicBezTo>
                  <a:pt x="11399" y="19909"/>
                  <a:pt x="11581" y="19909"/>
                  <a:pt x="11764" y="19879"/>
                </a:cubicBezTo>
                <a:lnTo>
                  <a:pt x="12068" y="19788"/>
                </a:lnTo>
                <a:lnTo>
                  <a:pt x="12371" y="19940"/>
                </a:lnTo>
                <a:cubicBezTo>
                  <a:pt x="12615" y="20061"/>
                  <a:pt x="12767" y="20092"/>
                  <a:pt x="13557" y="20183"/>
                </a:cubicBezTo>
                <a:cubicBezTo>
                  <a:pt x="14043" y="20244"/>
                  <a:pt x="14803" y="20274"/>
                  <a:pt x="15198" y="20304"/>
                </a:cubicBezTo>
                <a:cubicBezTo>
                  <a:pt x="15593" y="20304"/>
                  <a:pt x="16110" y="20335"/>
                  <a:pt x="16353" y="20335"/>
                </a:cubicBezTo>
                <a:cubicBezTo>
                  <a:pt x="16596" y="20335"/>
                  <a:pt x="16840" y="20335"/>
                  <a:pt x="16870" y="20304"/>
                </a:cubicBezTo>
                <a:lnTo>
                  <a:pt x="17022" y="20304"/>
                </a:lnTo>
                <a:cubicBezTo>
                  <a:pt x="17037" y="20319"/>
                  <a:pt x="17303" y="20327"/>
                  <a:pt x="17581" y="20327"/>
                </a:cubicBezTo>
                <a:cubicBezTo>
                  <a:pt x="17858" y="20327"/>
                  <a:pt x="18147" y="20319"/>
                  <a:pt x="18207" y="20304"/>
                </a:cubicBezTo>
                <a:lnTo>
                  <a:pt x="18633" y="20304"/>
                </a:lnTo>
                <a:cubicBezTo>
                  <a:pt x="18815" y="20304"/>
                  <a:pt x="19180" y="20304"/>
                  <a:pt x="19454" y="20274"/>
                </a:cubicBezTo>
                <a:lnTo>
                  <a:pt x="20031" y="20274"/>
                </a:lnTo>
                <a:cubicBezTo>
                  <a:pt x="20092" y="20274"/>
                  <a:pt x="20214" y="20274"/>
                  <a:pt x="20274" y="20244"/>
                </a:cubicBezTo>
                <a:lnTo>
                  <a:pt x="20609" y="20244"/>
                </a:lnTo>
                <a:cubicBezTo>
                  <a:pt x="20730" y="20244"/>
                  <a:pt x="20821" y="20244"/>
                  <a:pt x="20852" y="20213"/>
                </a:cubicBezTo>
                <a:lnTo>
                  <a:pt x="21125" y="20213"/>
                </a:lnTo>
                <a:cubicBezTo>
                  <a:pt x="21247" y="20213"/>
                  <a:pt x="21399" y="20213"/>
                  <a:pt x="21460" y="20183"/>
                </a:cubicBezTo>
                <a:cubicBezTo>
                  <a:pt x="21521" y="20183"/>
                  <a:pt x="21595" y="20169"/>
                  <a:pt x="21656" y="20169"/>
                </a:cubicBezTo>
                <a:cubicBezTo>
                  <a:pt x="21686" y="20169"/>
                  <a:pt x="21713" y="20173"/>
                  <a:pt x="21733" y="20183"/>
                </a:cubicBezTo>
                <a:cubicBezTo>
                  <a:pt x="21825" y="20183"/>
                  <a:pt x="21916" y="20183"/>
                  <a:pt x="21946" y="20152"/>
                </a:cubicBezTo>
                <a:cubicBezTo>
                  <a:pt x="21977" y="20152"/>
                  <a:pt x="22007" y="20122"/>
                  <a:pt x="22037" y="20122"/>
                </a:cubicBezTo>
                <a:cubicBezTo>
                  <a:pt x="22073" y="20131"/>
                  <a:pt x="22140" y="20135"/>
                  <a:pt x="22229" y="20135"/>
                </a:cubicBezTo>
                <a:cubicBezTo>
                  <a:pt x="22444" y="20135"/>
                  <a:pt x="22788" y="20113"/>
                  <a:pt x="23132" y="20092"/>
                </a:cubicBezTo>
                <a:cubicBezTo>
                  <a:pt x="23405" y="20092"/>
                  <a:pt x="23679" y="20061"/>
                  <a:pt x="23679" y="20061"/>
                </a:cubicBezTo>
                <a:cubicBezTo>
                  <a:pt x="23709" y="20061"/>
                  <a:pt x="23800" y="20061"/>
                  <a:pt x="23922" y="20031"/>
                </a:cubicBezTo>
                <a:cubicBezTo>
                  <a:pt x="24074" y="20000"/>
                  <a:pt x="25168" y="19940"/>
                  <a:pt x="25259" y="19940"/>
                </a:cubicBezTo>
                <a:cubicBezTo>
                  <a:pt x="25259" y="19940"/>
                  <a:pt x="25320" y="19909"/>
                  <a:pt x="25350" y="19909"/>
                </a:cubicBezTo>
                <a:cubicBezTo>
                  <a:pt x="25472" y="19879"/>
                  <a:pt x="26019" y="19848"/>
                  <a:pt x="26141" y="19848"/>
                </a:cubicBezTo>
                <a:lnTo>
                  <a:pt x="26445" y="19848"/>
                </a:lnTo>
                <a:cubicBezTo>
                  <a:pt x="26536" y="19818"/>
                  <a:pt x="27053" y="19757"/>
                  <a:pt x="27600" y="19696"/>
                </a:cubicBezTo>
                <a:cubicBezTo>
                  <a:pt x="28542" y="19605"/>
                  <a:pt x="29028" y="19544"/>
                  <a:pt x="29332" y="19514"/>
                </a:cubicBezTo>
                <a:cubicBezTo>
                  <a:pt x="29423" y="19514"/>
                  <a:pt x="29697" y="19484"/>
                  <a:pt x="30001" y="19453"/>
                </a:cubicBezTo>
                <a:cubicBezTo>
                  <a:pt x="30548" y="19392"/>
                  <a:pt x="32402" y="19149"/>
                  <a:pt x="33132" y="19028"/>
                </a:cubicBezTo>
                <a:cubicBezTo>
                  <a:pt x="33375" y="18997"/>
                  <a:pt x="33618" y="18967"/>
                  <a:pt x="33648" y="18967"/>
                </a:cubicBezTo>
                <a:cubicBezTo>
                  <a:pt x="33679" y="18967"/>
                  <a:pt x="33861" y="18967"/>
                  <a:pt x="34044" y="18936"/>
                </a:cubicBezTo>
                <a:cubicBezTo>
                  <a:pt x="34226" y="18906"/>
                  <a:pt x="34530" y="18845"/>
                  <a:pt x="34773" y="18815"/>
                </a:cubicBezTo>
                <a:cubicBezTo>
                  <a:pt x="34986" y="18785"/>
                  <a:pt x="35229" y="18754"/>
                  <a:pt x="35259" y="18754"/>
                </a:cubicBezTo>
                <a:cubicBezTo>
                  <a:pt x="35320" y="18724"/>
                  <a:pt x="35472" y="18693"/>
                  <a:pt x="35624" y="18693"/>
                </a:cubicBezTo>
                <a:cubicBezTo>
                  <a:pt x="35807" y="18663"/>
                  <a:pt x="36262" y="18602"/>
                  <a:pt x="36688" y="18511"/>
                </a:cubicBezTo>
                <a:cubicBezTo>
                  <a:pt x="37114" y="18450"/>
                  <a:pt x="37478" y="18389"/>
                  <a:pt x="37509" y="18389"/>
                </a:cubicBezTo>
                <a:cubicBezTo>
                  <a:pt x="37600" y="18389"/>
                  <a:pt x="38360" y="18268"/>
                  <a:pt x="39363" y="18085"/>
                </a:cubicBezTo>
                <a:cubicBezTo>
                  <a:pt x="40366" y="17933"/>
                  <a:pt x="44986" y="17052"/>
                  <a:pt x="45047" y="17022"/>
                </a:cubicBezTo>
                <a:cubicBezTo>
                  <a:pt x="45047" y="17022"/>
                  <a:pt x="45442" y="16930"/>
                  <a:pt x="45898" y="16839"/>
                </a:cubicBezTo>
                <a:cubicBezTo>
                  <a:pt x="46354" y="16748"/>
                  <a:pt x="46779" y="16687"/>
                  <a:pt x="46840" y="16657"/>
                </a:cubicBezTo>
                <a:cubicBezTo>
                  <a:pt x="46901" y="16626"/>
                  <a:pt x="47205" y="16566"/>
                  <a:pt x="47509" y="16505"/>
                </a:cubicBezTo>
                <a:cubicBezTo>
                  <a:pt x="47782" y="16444"/>
                  <a:pt x="48208" y="16353"/>
                  <a:pt x="48421" y="16292"/>
                </a:cubicBezTo>
                <a:cubicBezTo>
                  <a:pt x="48603" y="16262"/>
                  <a:pt x="48937" y="16170"/>
                  <a:pt x="49150" y="16140"/>
                </a:cubicBezTo>
                <a:cubicBezTo>
                  <a:pt x="49819" y="16019"/>
                  <a:pt x="51552" y="15532"/>
                  <a:pt x="52007" y="15319"/>
                </a:cubicBezTo>
                <a:cubicBezTo>
                  <a:pt x="52372" y="15167"/>
                  <a:pt x="52828" y="14833"/>
                  <a:pt x="52859" y="14742"/>
                </a:cubicBezTo>
                <a:cubicBezTo>
                  <a:pt x="52859" y="14712"/>
                  <a:pt x="52980" y="14590"/>
                  <a:pt x="53132" y="14499"/>
                </a:cubicBezTo>
                <a:cubicBezTo>
                  <a:pt x="53284" y="14347"/>
                  <a:pt x="53406" y="14195"/>
                  <a:pt x="53436" y="14073"/>
                </a:cubicBezTo>
                <a:cubicBezTo>
                  <a:pt x="53466" y="13982"/>
                  <a:pt x="53497" y="13830"/>
                  <a:pt x="53558" y="13769"/>
                </a:cubicBezTo>
                <a:cubicBezTo>
                  <a:pt x="53588" y="13678"/>
                  <a:pt x="53558" y="13556"/>
                  <a:pt x="53527" y="13465"/>
                </a:cubicBezTo>
                <a:cubicBezTo>
                  <a:pt x="53466" y="13374"/>
                  <a:pt x="53436" y="13253"/>
                  <a:pt x="53436" y="13222"/>
                </a:cubicBezTo>
                <a:cubicBezTo>
                  <a:pt x="53436" y="13192"/>
                  <a:pt x="53375" y="13070"/>
                  <a:pt x="53284" y="12979"/>
                </a:cubicBezTo>
                <a:cubicBezTo>
                  <a:pt x="53071" y="12736"/>
                  <a:pt x="53102" y="12645"/>
                  <a:pt x="53345" y="12553"/>
                </a:cubicBezTo>
                <a:cubicBezTo>
                  <a:pt x="53466" y="12523"/>
                  <a:pt x="53679" y="12432"/>
                  <a:pt x="53831" y="12341"/>
                </a:cubicBezTo>
                <a:cubicBezTo>
                  <a:pt x="53983" y="12280"/>
                  <a:pt x="54287" y="12158"/>
                  <a:pt x="54470" y="12128"/>
                </a:cubicBezTo>
                <a:cubicBezTo>
                  <a:pt x="55108" y="11976"/>
                  <a:pt x="56020" y="11763"/>
                  <a:pt x="56384" y="11642"/>
                </a:cubicBezTo>
                <a:cubicBezTo>
                  <a:pt x="56567" y="11581"/>
                  <a:pt x="56749" y="11520"/>
                  <a:pt x="56780" y="11520"/>
                </a:cubicBezTo>
                <a:cubicBezTo>
                  <a:pt x="56784" y="11521"/>
                  <a:pt x="56790" y="11522"/>
                  <a:pt x="56798" y="11522"/>
                </a:cubicBezTo>
                <a:cubicBezTo>
                  <a:pt x="56955" y="11522"/>
                  <a:pt x="57786" y="11244"/>
                  <a:pt x="57843" y="11186"/>
                </a:cubicBezTo>
                <a:cubicBezTo>
                  <a:pt x="57874" y="11155"/>
                  <a:pt x="57935" y="11155"/>
                  <a:pt x="57995" y="11155"/>
                </a:cubicBezTo>
                <a:cubicBezTo>
                  <a:pt x="58087" y="11155"/>
                  <a:pt x="58664" y="11003"/>
                  <a:pt x="58907" y="10882"/>
                </a:cubicBezTo>
                <a:cubicBezTo>
                  <a:pt x="59007" y="10832"/>
                  <a:pt x="59126" y="10782"/>
                  <a:pt x="59183" y="10782"/>
                </a:cubicBezTo>
                <a:cubicBezTo>
                  <a:pt x="59196" y="10782"/>
                  <a:pt x="59206" y="10785"/>
                  <a:pt x="59211" y="10790"/>
                </a:cubicBezTo>
                <a:cubicBezTo>
                  <a:pt x="59302" y="10790"/>
                  <a:pt x="60761" y="10061"/>
                  <a:pt x="60792" y="10000"/>
                </a:cubicBezTo>
                <a:cubicBezTo>
                  <a:pt x="60792" y="9970"/>
                  <a:pt x="60822" y="9939"/>
                  <a:pt x="60883" y="9879"/>
                </a:cubicBezTo>
                <a:cubicBezTo>
                  <a:pt x="61035" y="9787"/>
                  <a:pt x="61187" y="9575"/>
                  <a:pt x="61309" y="9240"/>
                </a:cubicBezTo>
                <a:cubicBezTo>
                  <a:pt x="61339" y="9088"/>
                  <a:pt x="61400" y="8967"/>
                  <a:pt x="61461" y="8967"/>
                </a:cubicBezTo>
                <a:cubicBezTo>
                  <a:pt x="61582" y="8936"/>
                  <a:pt x="61552" y="8602"/>
                  <a:pt x="61369" y="8328"/>
                </a:cubicBezTo>
                <a:cubicBezTo>
                  <a:pt x="61278" y="8176"/>
                  <a:pt x="61217" y="7994"/>
                  <a:pt x="61217" y="7933"/>
                </a:cubicBezTo>
                <a:cubicBezTo>
                  <a:pt x="61217" y="7903"/>
                  <a:pt x="61157" y="7812"/>
                  <a:pt x="61096" y="7751"/>
                </a:cubicBezTo>
                <a:cubicBezTo>
                  <a:pt x="61035" y="7690"/>
                  <a:pt x="60974" y="7599"/>
                  <a:pt x="60944" y="7538"/>
                </a:cubicBezTo>
                <a:cubicBezTo>
                  <a:pt x="60883" y="7356"/>
                  <a:pt x="60488" y="7052"/>
                  <a:pt x="60062" y="6778"/>
                </a:cubicBezTo>
                <a:cubicBezTo>
                  <a:pt x="59850" y="6657"/>
                  <a:pt x="59698" y="6535"/>
                  <a:pt x="59698" y="6505"/>
                </a:cubicBezTo>
                <a:cubicBezTo>
                  <a:pt x="59698" y="6474"/>
                  <a:pt x="60093" y="6262"/>
                  <a:pt x="60549" y="6049"/>
                </a:cubicBezTo>
                <a:cubicBezTo>
                  <a:pt x="61369" y="5654"/>
                  <a:pt x="61825" y="5410"/>
                  <a:pt x="61856" y="5380"/>
                </a:cubicBezTo>
                <a:cubicBezTo>
                  <a:pt x="61856" y="5350"/>
                  <a:pt x="62038" y="5228"/>
                  <a:pt x="62220" y="5137"/>
                </a:cubicBezTo>
                <a:cubicBezTo>
                  <a:pt x="62372" y="5046"/>
                  <a:pt x="62676" y="4711"/>
                  <a:pt x="62646" y="4681"/>
                </a:cubicBezTo>
                <a:cubicBezTo>
                  <a:pt x="62616" y="4681"/>
                  <a:pt x="62676" y="4559"/>
                  <a:pt x="62768" y="4438"/>
                </a:cubicBezTo>
                <a:cubicBezTo>
                  <a:pt x="63041" y="4073"/>
                  <a:pt x="63071" y="3526"/>
                  <a:pt x="62859" y="3435"/>
                </a:cubicBezTo>
                <a:cubicBezTo>
                  <a:pt x="62798" y="3435"/>
                  <a:pt x="62768" y="3374"/>
                  <a:pt x="62768" y="3313"/>
                </a:cubicBezTo>
                <a:cubicBezTo>
                  <a:pt x="62779" y="3279"/>
                  <a:pt x="62790" y="3262"/>
                  <a:pt x="62807" y="3262"/>
                </a:cubicBezTo>
                <a:cubicBezTo>
                  <a:pt x="62834" y="3262"/>
                  <a:pt x="62874" y="3309"/>
                  <a:pt x="62950" y="3404"/>
                </a:cubicBezTo>
                <a:cubicBezTo>
                  <a:pt x="63016" y="3470"/>
                  <a:pt x="63081" y="3520"/>
                  <a:pt x="63113" y="3520"/>
                </a:cubicBezTo>
                <a:cubicBezTo>
                  <a:pt x="63125" y="3520"/>
                  <a:pt x="63132" y="3512"/>
                  <a:pt x="63132" y="3496"/>
                </a:cubicBezTo>
                <a:cubicBezTo>
                  <a:pt x="63132" y="3496"/>
                  <a:pt x="63102" y="3404"/>
                  <a:pt x="63041" y="3374"/>
                </a:cubicBezTo>
                <a:cubicBezTo>
                  <a:pt x="62980" y="3344"/>
                  <a:pt x="62950" y="3252"/>
                  <a:pt x="62950" y="3222"/>
                </a:cubicBezTo>
                <a:cubicBezTo>
                  <a:pt x="62950" y="3161"/>
                  <a:pt x="62920" y="3070"/>
                  <a:pt x="62889" y="3009"/>
                </a:cubicBezTo>
                <a:cubicBezTo>
                  <a:pt x="62857" y="2944"/>
                  <a:pt x="62841" y="2914"/>
                  <a:pt x="62816" y="2914"/>
                </a:cubicBezTo>
                <a:cubicBezTo>
                  <a:pt x="62793" y="2914"/>
                  <a:pt x="62763" y="2936"/>
                  <a:pt x="62707" y="2979"/>
                </a:cubicBezTo>
                <a:cubicBezTo>
                  <a:pt x="62676" y="2994"/>
                  <a:pt x="62654" y="3002"/>
                  <a:pt x="62631" y="3002"/>
                </a:cubicBezTo>
                <a:cubicBezTo>
                  <a:pt x="62608" y="3002"/>
                  <a:pt x="62585" y="2994"/>
                  <a:pt x="62555" y="2979"/>
                </a:cubicBezTo>
                <a:cubicBezTo>
                  <a:pt x="62524" y="2918"/>
                  <a:pt x="62585" y="2888"/>
                  <a:pt x="62676" y="2857"/>
                </a:cubicBezTo>
                <a:cubicBezTo>
                  <a:pt x="62737" y="2827"/>
                  <a:pt x="62768" y="2796"/>
                  <a:pt x="62737" y="2796"/>
                </a:cubicBezTo>
                <a:cubicBezTo>
                  <a:pt x="62676" y="2796"/>
                  <a:pt x="62646" y="2766"/>
                  <a:pt x="62676" y="2736"/>
                </a:cubicBezTo>
                <a:cubicBezTo>
                  <a:pt x="62707" y="2705"/>
                  <a:pt x="62676" y="2644"/>
                  <a:pt x="62616" y="2614"/>
                </a:cubicBezTo>
                <a:cubicBezTo>
                  <a:pt x="62555" y="2614"/>
                  <a:pt x="62524" y="2553"/>
                  <a:pt x="62524" y="2523"/>
                </a:cubicBezTo>
                <a:cubicBezTo>
                  <a:pt x="62524" y="2462"/>
                  <a:pt x="62494" y="2432"/>
                  <a:pt x="62464" y="2401"/>
                </a:cubicBezTo>
                <a:cubicBezTo>
                  <a:pt x="62433" y="2401"/>
                  <a:pt x="62403" y="2432"/>
                  <a:pt x="62403" y="2462"/>
                </a:cubicBezTo>
                <a:cubicBezTo>
                  <a:pt x="62403" y="2523"/>
                  <a:pt x="62342" y="2584"/>
                  <a:pt x="62281" y="2584"/>
                </a:cubicBezTo>
                <a:cubicBezTo>
                  <a:pt x="62220" y="2584"/>
                  <a:pt x="62220" y="2553"/>
                  <a:pt x="62251" y="2492"/>
                </a:cubicBezTo>
                <a:cubicBezTo>
                  <a:pt x="62281" y="2432"/>
                  <a:pt x="62251" y="2401"/>
                  <a:pt x="62129" y="2401"/>
                </a:cubicBezTo>
                <a:cubicBezTo>
                  <a:pt x="61977" y="2401"/>
                  <a:pt x="61947" y="2371"/>
                  <a:pt x="62008" y="2340"/>
                </a:cubicBezTo>
                <a:cubicBezTo>
                  <a:pt x="62129" y="2310"/>
                  <a:pt x="62129" y="2249"/>
                  <a:pt x="62038" y="2219"/>
                </a:cubicBezTo>
                <a:cubicBezTo>
                  <a:pt x="62008" y="2219"/>
                  <a:pt x="61977" y="2219"/>
                  <a:pt x="61977" y="2249"/>
                </a:cubicBezTo>
                <a:cubicBezTo>
                  <a:pt x="62008" y="2280"/>
                  <a:pt x="61977" y="2310"/>
                  <a:pt x="61916" y="2310"/>
                </a:cubicBezTo>
                <a:cubicBezTo>
                  <a:pt x="61856" y="2310"/>
                  <a:pt x="61795" y="2310"/>
                  <a:pt x="61764" y="2249"/>
                </a:cubicBezTo>
                <a:cubicBezTo>
                  <a:pt x="61764" y="2219"/>
                  <a:pt x="61734" y="2188"/>
                  <a:pt x="61673" y="2188"/>
                </a:cubicBezTo>
                <a:cubicBezTo>
                  <a:pt x="61643" y="2188"/>
                  <a:pt x="61582" y="2158"/>
                  <a:pt x="61582" y="2097"/>
                </a:cubicBezTo>
                <a:cubicBezTo>
                  <a:pt x="61552" y="2037"/>
                  <a:pt x="61521" y="2006"/>
                  <a:pt x="61491" y="2006"/>
                </a:cubicBezTo>
                <a:cubicBezTo>
                  <a:pt x="61475" y="2014"/>
                  <a:pt x="61461" y="2018"/>
                  <a:pt x="61448" y="2018"/>
                </a:cubicBezTo>
                <a:cubicBezTo>
                  <a:pt x="61414" y="2018"/>
                  <a:pt x="61392" y="1990"/>
                  <a:pt x="61369" y="1945"/>
                </a:cubicBezTo>
                <a:cubicBezTo>
                  <a:pt x="61339" y="1915"/>
                  <a:pt x="61309" y="1885"/>
                  <a:pt x="61248" y="1885"/>
                </a:cubicBezTo>
                <a:cubicBezTo>
                  <a:pt x="61239" y="1893"/>
                  <a:pt x="61230" y="1897"/>
                  <a:pt x="61222" y="1897"/>
                </a:cubicBezTo>
                <a:cubicBezTo>
                  <a:pt x="61202" y="1897"/>
                  <a:pt x="61187" y="1876"/>
                  <a:pt x="61187" y="1854"/>
                </a:cubicBezTo>
                <a:cubicBezTo>
                  <a:pt x="61187" y="1824"/>
                  <a:pt x="61126" y="1793"/>
                  <a:pt x="61065" y="1793"/>
                </a:cubicBezTo>
                <a:cubicBezTo>
                  <a:pt x="60822" y="1793"/>
                  <a:pt x="60761" y="1763"/>
                  <a:pt x="60761" y="1702"/>
                </a:cubicBezTo>
                <a:cubicBezTo>
                  <a:pt x="60781" y="1643"/>
                  <a:pt x="60750" y="1610"/>
                  <a:pt x="60693" y="1610"/>
                </a:cubicBezTo>
                <a:cubicBezTo>
                  <a:pt x="60661" y="1610"/>
                  <a:pt x="60622" y="1620"/>
                  <a:pt x="60579" y="1641"/>
                </a:cubicBezTo>
                <a:cubicBezTo>
                  <a:pt x="60541" y="1661"/>
                  <a:pt x="60514" y="1671"/>
                  <a:pt x="60500" y="1671"/>
                </a:cubicBezTo>
                <a:cubicBezTo>
                  <a:pt x="60470" y="1671"/>
                  <a:pt x="60496" y="1624"/>
                  <a:pt x="60579" y="1520"/>
                </a:cubicBezTo>
                <a:cubicBezTo>
                  <a:pt x="60609" y="1459"/>
                  <a:pt x="60640" y="1398"/>
                  <a:pt x="60609" y="1398"/>
                </a:cubicBezTo>
                <a:cubicBezTo>
                  <a:pt x="60579" y="1398"/>
                  <a:pt x="60488" y="1398"/>
                  <a:pt x="60397" y="1368"/>
                </a:cubicBezTo>
                <a:cubicBezTo>
                  <a:pt x="60245" y="1368"/>
                  <a:pt x="60214" y="1337"/>
                  <a:pt x="60275" y="1246"/>
                </a:cubicBezTo>
                <a:cubicBezTo>
                  <a:pt x="60336" y="1094"/>
                  <a:pt x="60032" y="821"/>
                  <a:pt x="59728" y="760"/>
                </a:cubicBezTo>
                <a:cubicBezTo>
                  <a:pt x="59683" y="751"/>
                  <a:pt x="59644" y="747"/>
                  <a:pt x="59611" y="747"/>
                </a:cubicBezTo>
                <a:cubicBezTo>
                  <a:pt x="59530" y="747"/>
                  <a:pt x="59485" y="769"/>
                  <a:pt x="59485" y="790"/>
                </a:cubicBezTo>
                <a:cubicBezTo>
                  <a:pt x="59485" y="821"/>
                  <a:pt x="59477" y="836"/>
                  <a:pt x="59462" y="836"/>
                </a:cubicBezTo>
                <a:cubicBezTo>
                  <a:pt x="59447" y="836"/>
                  <a:pt x="59424" y="821"/>
                  <a:pt x="59394" y="790"/>
                </a:cubicBezTo>
                <a:cubicBezTo>
                  <a:pt x="59333" y="760"/>
                  <a:pt x="59272" y="699"/>
                  <a:pt x="59302" y="638"/>
                </a:cubicBezTo>
                <a:cubicBezTo>
                  <a:pt x="59302" y="578"/>
                  <a:pt x="59242" y="547"/>
                  <a:pt x="59090" y="517"/>
                </a:cubicBezTo>
                <a:cubicBezTo>
                  <a:pt x="58968" y="517"/>
                  <a:pt x="58877" y="456"/>
                  <a:pt x="58846" y="426"/>
                </a:cubicBezTo>
                <a:cubicBezTo>
                  <a:pt x="58846" y="410"/>
                  <a:pt x="58839" y="403"/>
                  <a:pt x="58831" y="403"/>
                </a:cubicBezTo>
                <a:cubicBezTo>
                  <a:pt x="58824" y="403"/>
                  <a:pt x="58816" y="410"/>
                  <a:pt x="58816" y="426"/>
                </a:cubicBezTo>
                <a:cubicBezTo>
                  <a:pt x="58816" y="456"/>
                  <a:pt x="58755" y="486"/>
                  <a:pt x="58725" y="486"/>
                </a:cubicBezTo>
                <a:cubicBezTo>
                  <a:pt x="58664" y="456"/>
                  <a:pt x="58695" y="426"/>
                  <a:pt x="58755" y="365"/>
                </a:cubicBezTo>
                <a:cubicBezTo>
                  <a:pt x="58846" y="274"/>
                  <a:pt x="58846" y="243"/>
                  <a:pt x="58755" y="182"/>
                </a:cubicBezTo>
                <a:cubicBezTo>
                  <a:pt x="58725" y="152"/>
                  <a:pt x="58710" y="137"/>
                  <a:pt x="58702" y="137"/>
                </a:cubicBezTo>
                <a:cubicBezTo>
                  <a:pt x="58695" y="137"/>
                  <a:pt x="58695" y="152"/>
                  <a:pt x="58695" y="182"/>
                </a:cubicBezTo>
                <a:cubicBezTo>
                  <a:pt x="58725" y="213"/>
                  <a:pt x="58695" y="304"/>
                  <a:pt x="58634" y="395"/>
                </a:cubicBezTo>
                <a:lnTo>
                  <a:pt x="58543" y="517"/>
                </a:lnTo>
                <a:lnTo>
                  <a:pt x="58482" y="365"/>
                </a:lnTo>
                <a:cubicBezTo>
                  <a:pt x="58482" y="304"/>
                  <a:pt x="58421" y="243"/>
                  <a:pt x="58360" y="243"/>
                </a:cubicBezTo>
                <a:cubicBezTo>
                  <a:pt x="58299" y="213"/>
                  <a:pt x="58269" y="182"/>
                  <a:pt x="58299" y="152"/>
                </a:cubicBezTo>
                <a:cubicBezTo>
                  <a:pt x="58330" y="122"/>
                  <a:pt x="58299" y="91"/>
                  <a:pt x="58239" y="91"/>
                </a:cubicBezTo>
                <a:cubicBezTo>
                  <a:pt x="58147" y="122"/>
                  <a:pt x="58087" y="182"/>
                  <a:pt x="58087" y="304"/>
                </a:cubicBezTo>
                <a:cubicBezTo>
                  <a:pt x="58087" y="304"/>
                  <a:pt x="57995" y="334"/>
                  <a:pt x="57904" y="334"/>
                </a:cubicBezTo>
                <a:cubicBezTo>
                  <a:pt x="57843" y="350"/>
                  <a:pt x="57798" y="357"/>
                  <a:pt x="57771" y="357"/>
                </a:cubicBezTo>
                <a:cubicBezTo>
                  <a:pt x="57745" y="357"/>
                  <a:pt x="57737" y="350"/>
                  <a:pt x="57752" y="334"/>
                </a:cubicBezTo>
                <a:cubicBezTo>
                  <a:pt x="57783" y="304"/>
                  <a:pt x="57509" y="30"/>
                  <a:pt x="57418" y="0"/>
                </a:cubicBezTo>
                <a:close/>
              </a:path>
            </a:pathLst>
          </a:custGeom>
          <a:solidFill>
            <a:srgbClr val="FFFFFF">
              <a:alpha val="4608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44" name="Google Shape;344;p23"/>
          <p:cNvSpPr txBox="1"/>
          <p:nvPr>
            <p:ph type="title"/>
          </p:nvPr>
        </p:nvSpPr>
        <p:spPr>
          <a:xfrm>
            <a:off x="742425" y="1944000"/>
            <a:ext cx="3438300" cy="12555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48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/>
        </p:txBody>
      </p:sp>
      <p:sp>
        <p:nvSpPr>
          <p:cNvPr id="345" name="Google Shape;345;p23"/>
          <p:cNvSpPr txBox="1"/>
          <p:nvPr>
            <p:ph idx="1" type="body"/>
          </p:nvPr>
        </p:nvSpPr>
        <p:spPr>
          <a:xfrm>
            <a:off x="4800900" y="2095500"/>
            <a:ext cx="3629700" cy="9525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317500" lvl="0" marL="457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600"/>
            </a:lvl1pPr>
            <a:lvl2pPr indent="-317500" lvl="1" marL="914400" rtl="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rtl="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rtl="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rtl="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rtl="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rtl="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rtl="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rtl="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ext 3">
  <p:cSld name="CUSTOM_6">
    <p:bg>
      <p:bgPr>
        <a:solidFill>
          <a:schemeClr val="accent3"/>
        </a:solidFill>
      </p:bgPr>
    </p:bg>
    <p:spTree>
      <p:nvGrpSpPr>
        <p:cNvPr id="346" name="Shape 3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7" name="Google Shape;347;p24"/>
          <p:cNvSpPr/>
          <p:nvPr/>
        </p:nvSpPr>
        <p:spPr>
          <a:xfrm rot="2457779">
            <a:off x="3353829" y="-94937"/>
            <a:ext cx="7763039" cy="5580911"/>
          </a:xfrm>
          <a:custGeom>
            <a:rect b="b" l="l" r="r" t="t"/>
            <a:pathLst>
              <a:path extrusionOk="0" h="54726" w="63679">
                <a:moveTo>
                  <a:pt x="26718" y="0"/>
                </a:moveTo>
                <a:cubicBezTo>
                  <a:pt x="15958" y="2644"/>
                  <a:pt x="0" y="12553"/>
                  <a:pt x="2644" y="25806"/>
                </a:cubicBezTo>
                <a:cubicBezTo>
                  <a:pt x="3769" y="31460"/>
                  <a:pt x="9635" y="37326"/>
                  <a:pt x="13435" y="41399"/>
                </a:cubicBezTo>
                <a:cubicBezTo>
                  <a:pt x="17690" y="45958"/>
                  <a:pt x="22432" y="49089"/>
                  <a:pt x="27873" y="51977"/>
                </a:cubicBezTo>
                <a:cubicBezTo>
                  <a:pt x="31350" y="53829"/>
                  <a:pt x="35249" y="54726"/>
                  <a:pt x="39108" y="54726"/>
                </a:cubicBezTo>
                <a:cubicBezTo>
                  <a:pt x="48101" y="54726"/>
                  <a:pt x="56874" y="49858"/>
                  <a:pt x="59576" y="40882"/>
                </a:cubicBezTo>
                <a:cubicBezTo>
                  <a:pt x="63679" y="27204"/>
                  <a:pt x="57752" y="14985"/>
                  <a:pt x="47569" y="5988"/>
                </a:cubicBezTo>
                <a:cubicBezTo>
                  <a:pt x="41460" y="608"/>
                  <a:pt x="34864" y="1155"/>
                  <a:pt x="26718" y="0"/>
                </a:cubicBezTo>
                <a:close/>
              </a:path>
            </a:pathLst>
          </a:custGeom>
          <a:solidFill>
            <a:srgbClr val="FFFFFF">
              <a:alpha val="4608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48" name="Google Shape;348;p24"/>
          <p:cNvSpPr txBox="1"/>
          <p:nvPr>
            <p:ph type="title"/>
          </p:nvPr>
        </p:nvSpPr>
        <p:spPr>
          <a:xfrm>
            <a:off x="713225" y="1578075"/>
            <a:ext cx="3858900" cy="694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None/>
              <a:defRPr sz="3000"/>
            </a:lvl1pPr>
            <a:lvl2pPr lvl="1">
              <a:spcBef>
                <a:spcPts val="0"/>
              </a:spcBef>
              <a:spcAft>
                <a:spcPts val="0"/>
              </a:spcAft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9pPr>
          </a:lstStyle>
          <a:p/>
        </p:txBody>
      </p:sp>
      <p:sp>
        <p:nvSpPr>
          <p:cNvPr id="349" name="Google Shape;349;p24"/>
          <p:cNvSpPr txBox="1"/>
          <p:nvPr>
            <p:ph idx="1" type="body"/>
          </p:nvPr>
        </p:nvSpPr>
        <p:spPr>
          <a:xfrm>
            <a:off x="713050" y="2271700"/>
            <a:ext cx="3858900" cy="2022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600"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grpSp>
        <p:nvGrpSpPr>
          <p:cNvPr id="350" name="Google Shape;350;p24"/>
          <p:cNvGrpSpPr/>
          <p:nvPr/>
        </p:nvGrpSpPr>
        <p:grpSpPr>
          <a:xfrm rot="-5400000">
            <a:off x="-2857431" y="1360137"/>
            <a:ext cx="6434770" cy="2423241"/>
            <a:chOff x="1206975" y="935725"/>
            <a:chExt cx="4673375" cy="1759925"/>
          </a:xfrm>
        </p:grpSpPr>
        <p:sp>
          <p:nvSpPr>
            <p:cNvPr id="351" name="Google Shape;351;p24"/>
            <p:cNvSpPr/>
            <p:nvPr/>
          </p:nvSpPr>
          <p:spPr>
            <a:xfrm>
              <a:off x="5388675" y="2429650"/>
              <a:ext cx="265975" cy="266000"/>
            </a:xfrm>
            <a:custGeom>
              <a:rect b="b" l="l" r="r" t="t"/>
              <a:pathLst>
                <a:path extrusionOk="0" h="10640" w="10639">
                  <a:moveTo>
                    <a:pt x="4955" y="1"/>
                  </a:moveTo>
                  <a:cubicBezTo>
                    <a:pt x="4286" y="1"/>
                    <a:pt x="3739" y="548"/>
                    <a:pt x="3739" y="1217"/>
                  </a:cubicBezTo>
                  <a:lnTo>
                    <a:pt x="3739" y="3739"/>
                  </a:lnTo>
                  <a:lnTo>
                    <a:pt x="1186" y="3739"/>
                  </a:lnTo>
                  <a:cubicBezTo>
                    <a:pt x="517" y="3739"/>
                    <a:pt x="0" y="4287"/>
                    <a:pt x="0" y="4955"/>
                  </a:cubicBezTo>
                  <a:lnTo>
                    <a:pt x="0" y="5654"/>
                  </a:lnTo>
                  <a:cubicBezTo>
                    <a:pt x="0" y="6323"/>
                    <a:pt x="517" y="6870"/>
                    <a:pt x="1186" y="6870"/>
                  </a:cubicBezTo>
                  <a:lnTo>
                    <a:pt x="3739" y="6870"/>
                  </a:lnTo>
                  <a:lnTo>
                    <a:pt x="3739" y="9423"/>
                  </a:lnTo>
                  <a:cubicBezTo>
                    <a:pt x="3739" y="10092"/>
                    <a:pt x="4286" y="10639"/>
                    <a:pt x="4955" y="10639"/>
                  </a:cubicBezTo>
                  <a:lnTo>
                    <a:pt x="5654" y="10639"/>
                  </a:lnTo>
                  <a:cubicBezTo>
                    <a:pt x="6322" y="10639"/>
                    <a:pt x="6870" y="10092"/>
                    <a:pt x="6870" y="9423"/>
                  </a:cubicBezTo>
                  <a:lnTo>
                    <a:pt x="6870" y="6870"/>
                  </a:lnTo>
                  <a:lnTo>
                    <a:pt x="9423" y="6870"/>
                  </a:lnTo>
                  <a:cubicBezTo>
                    <a:pt x="10091" y="6870"/>
                    <a:pt x="10639" y="6323"/>
                    <a:pt x="10639" y="5654"/>
                  </a:cubicBezTo>
                  <a:lnTo>
                    <a:pt x="10639" y="4955"/>
                  </a:lnTo>
                  <a:cubicBezTo>
                    <a:pt x="10639" y="4287"/>
                    <a:pt x="10091" y="3739"/>
                    <a:pt x="9423" y="3739"/>
                  </a:cubicBezTo>
                  <a:lnTo>
                    <a:pt x="6870" y="3739"/>
                  </a:lnTo>
                  <a:lnTo>
                    <a:pt x="6870" y="1217"/>
                  </a:lnTo>
                  <a:cubicBezTo>
                    <a:pt x="6870" y="548"/>
                    <a:pt x="6322" y="1"/>
                    <a:pt x="565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2" name="Google Shape;352;p24"/>
            <p:cNvSpPr/>
            <p:nvPr/>
          </p:nvSpPr>
          <p:spPr>
            <a:xfrm>
              <a:off x="2263975" y="1216875"/>
              <a:ext cx="266000" cy="265975"/>
            </a:xfrm>
            <a:custGeom>
              <a:rect b="b" l="l" r="r" t="t"/>
              <a:pathLst>
                <a:path extrusionOk="0" h="10639" w="10640">
                  <a:moveTo>
                    <a:pt x="4986" y="0"/>
                  </a:moveTo>
                  <a:cubicBezTo>
                    <a:pt x="4317" y="0"/>
                    <a:pt x="3770" y="517"/>
                    <a:pt x="3770" y="1186"/>
                  </a:cubicBezTo>
                  <a:lnTo>
                    <a:pt x="3770" y="3739"/>
                  </a:lnTo>
                  <a:lnTo>
                    <a:pt x="1217" y="3739"/>
                  </a:lnTo>
                  <a:cubicBezTo>
                    <a:pt x="548" y="3739"/>
                    <a:pt x="1" y="4286"/>
                    <a:pt x="1" y="4955"/>
                  </a:cubicBezTo>
                  <a:lnTo>
                    <a:pt x="1" y="5654"/>
                  </a:lnTo>
                  <a:cubicBezTo>
                    <a:pt x="1" y="6323"/>
                    <a:pt x="548" y="6870"/>
                    <a:pt x="1217" y="6870"/>
                  </a:cubicBezTo>
                  <a:lnTo>
                    <a:pt x="3770" y="6870"/>
                  </a:lnTo>
                  <a:lnTo>
                    <a:pt x="3770" y="9423"/>
                  </a:lnTo>
                  <a:cubicBezTo>
                    <a:pt x="3770" y="10092"/>
                    <a:pt x="4317" y="10639"/>
                    <a:pt x="4986" y="10639"/>
                  </a:cubicBezTo>
                  <a:lnTo>
                    <a:pt x="5685" y="10639"/>
                  </a:lnTo>
                  <a:cubicBezTo>
                    <a:pt x="6354" y="10639"/>
                    <a:pt x="6901" y="10092"/>
                    <a:pt x="6901" y="9423"/>
                  </a:cubicBezTo>
                  <a:lnTo>
                    <a:pt x="6901" y="6870"/>
                  </a:lnTo>
                  <a:lnTo>
                    <a:pt x="9424" y="6870"/>
                  </a:lnTo>
                  <a:cubicBezTo>
                    <a:pt x="10092" y="6870"/>
                    <a:pt x="10639" y="6323"/>
                    <a:pt x="10639" y="5654"/>
                  </a:cubicBezTo>
                  <a:lnTo>
                    <a:pt x="10639" y="4955"/>
                  </a:lnTo>
                  <a:cubicBezTo>
                    <a:pt x="10639" y="4286"/>
                    <a:pt x="10092" y="3739"/>
                    <a:pt x="9424" y="3739"/>
                  </a:cubicBezTo>
                  <a:lnTo>
                    <a:pt x="6901" y="3739"/>
                  </a:lnTo>
                  <a:lnTo>
                    <a:pt x="6901" y="1186"/>
                  </a:lnTo>
                  <a:cubicBezTo>
                    <a:pt x="6901" y="517"/>
                    <a:pt x="6354" y="0"/>
                    <a:pt x="568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3" name="Google Shape;353;p24"/>
            <p:cNvSpPr/>
            <p:nvPr/>
          </p:nvSpPr>
          <p:spPr>
            <a:xfrm>
              <a:off x="1206975" y="2158375"/>
              <a:ext cx="266000" cy="266000"/>
            </a:xfrm>
            <a:custGeom>
              <a:rect b="b" l="l" r="r" t="t"/>
              <a:pathLst>
                <a:path extrusionOk="0" h="10640" w="10640">
                  <a:moveTo>
                    <a:pt x="4985" y="1"/>
                  </a:moveTo>
                  <a:cubicBezTo>
                    <a:pt x="4317" y="1"/>
                    <a:pt x="3770" y="517"/>
                    <a:pt x="3770" y="1186"/>
                  </a:cubicBezTo>
                  <a:lnTo>
                    <a:pt x="3770" y="3739"/>
                  </a:lnTo>
                  <a:lnTo>
                    <a:pt x="1216" y="3739"/>
                  </a:lnTo>
                  <a:cubicBezTo>
                    <a:pt x="548" y="3739"/>
                    <a:pt x="1" y="4286"/>
                    <a:pt x="1" y="4955"/>
                  </a:cubicBezTo>
                  <a:lnTo>
                    <a:pt x="1" y="5654"/>
                  </a:lnTo>
                  <a:cubicBezTo>
                    <a:pt x="1" y="6323"/>
                    <a:pt x="548" y="6870"/>
                    <a:pt x="1216" y="6870"/>
                  </a:cubicBezTo>
                  <a:lnTo>
                    <a:pt x="3770" y="6870"/>
                  </a:lnTo>
                  <a:lnTo>
                    <a:pt x="3770" y="9423"/>
                  </a:lnTo>
                  <a:cubicBezTo>
                    <a:pt x="3770" y="10092"/>
                    <a:pt x="4317" y="10639"/>
                    <a:pt x="4985" y="10639"/>
                  </a:cubicBezTo>
                  <a:lnTo>
                    <a:pt x="5685" y="10639"/>
                  </a:lnTo>
                  <a:cubicBezTo>
                    <a:pt x="6353" y="10639"/>
                    <a:pt x="6870" y="10092"/>
                    <a:pt x="6870" y="9423"/>
                  </a:cubicBezTo>
                  <a:lnTo>
                    <a:pt x="6870" y="6870"/>
                  </a:lnTo>
                  <a:lnTo>
                    <a:pt x="9423" y="6870"/>
                  </a:lnTo>
                  <a:cubicBezTo>
                    <a:pt x="10092" y="6870"/>
                    <a:pt x="10639" y="6323"/>
                    <a:pt x="10639" y="5654"/>
                  </a:cubicBezTo>
                  <a:lnTo>
                    <a:pt x="10639" y="4955"/>
                  </a:lnTo>
                  <a:cubicBezTo>
                    <a:pt x="10639" y="4286"/>
                    <a:pt x="10092" y="3739"/>
                    <a:pt x="9423" y="3739"/>
                  </a:cubicBezTo>
                  <a:lnTo>
                    <a:pt x="6870" y="3739"/>
                  </a:lnTo>
                  <a:lnTo>
                    <a:pt x="6870" y="1186"/>
                  </a:lnTo>
                  <a:cubicBezTo>
                    <a:pt x="6870" y="517"/>
                    <a:pt x="6353" y="1"/>
                    <a:pt x="568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4" name="Google Shape;354;p24"/>
            <p:cNvSpPr/>
            <p:nvPr/>
          </p:nvSpPr>
          <p:spPr>
            <a:xfrm>
              <a:off x="3619625" y="1515500"/>
              <a:ext cx="266000" cy="266000"/>
            </a:xfrm>
            <a:custGeom>
              <a:rect b="b" l="l" r="r" t="t"/>
              <a:pathLst>
                <a:path extrusionOk="0" h="10640" w="10640">
                  <a:moveTo>
                    <a:pt x="4986" y="1"/>
                  </a:moveTo>
                  <a:cubicBezTo>
                    <a:pt x="4317" y="1"/>
                    <a:pt x="3770" y="548"/>
                    <a:pt x="3770" y="1217"/>
                  </a:cubicBezTo>
                  <a:lnTo>
                    <a:pt x="3770" y="3770"/>
                  </a:lnTo>
                  <a:lnTo>
                    <a:pt x="1217" y="3770"/>
                  </a:lnTo>
                  <a:cubicBezTo>
                    <a:pt x="548" y="3770"/>
                    <a:pt x="1" y="4317"/>
                    <a:pt x="1" y="4986"/>
                  </a:cubicBezTo>
                  <a:lnTo>
                    <a:pt x="1" y="5685"/>
                  </a:lnTo>
                  <a:cubicBezTo>
                    <a:pt x="1" y="6354"/>
                    <a:pt x="548" y="6901"/>
                    <a:pt x="1217" y="6901"/>
                  </a:cubicBezTo>
                  <a:lnTo>
                    <a:pt x="3770" y="6901"/>
                  </a:lnTo>
                  <a:lnTo>
                    <a:pt x="3770" y="9454"/>
                  </a:lnTo>
                  <a:cubicBezTo>
                    <a:pt x="3770" y="10123"/>
                    <a:pt x="4317" y="10639"/>
                    <a:pt x="4986" y="10639"/>
                  </a:cubicBezTo>
                  <a:lnTo>
                    <a:pt x="5685" y="10639"/>
                  </a:lnTo>
                  <a:cubicBezTo>
                    <a:pt x="6354" y="10639"/>
                    <a:pt x="6870" y="10123"/>
                    <a:pt x="6870" y="9454"/>
                  </a:cubicBezTo>
                  <a:lnTo>
                    <a:pt x="6870" y="6901"/>
                  </a:lnTo>
                  <a:lnTo>
                    <a:pt x="9424" y="6901"/>
                  </a:lnTo>
                  <a:cubicBezTo>
                    <a:pt x="10092" y="6901"/>
                    <a:pt x="10639" y="6354"/>
                    <a:pt x="10639" y="5685"/>
                  </a:cubicBezTo>
                  <a:lnTo>
                    <a:pt x="10639" y="4986"/>
                  </a:lnTo>
                  <a:cubicBezTo>
                    <a:pt x="10639" y="4317"/>
                    <a:pt x="10092" y="3770"/>
                    <a:pt x="9424" y="3770"/>
                  </a:cubicBezTo>
                  <a:lnTo>
                    <a:pt x="6870" y="3770"/>
                  </a:lnTo>
                  <a:lnTo>
                    <a:pt x="6870" y="1217"/>
                  </a:lnTo>
                  <a:cubicBezTo>
                    <a:pt x="6870" y="548"/>
                    <a:pt x="6354" y="1"/>
                    <a:pt x="568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5" name="Google Shape;355;p24"/>
            <p:cNvSpPr/>
            <p:nvPr/>
          </p:nvSpPr>
          <p:spPr>
            <a:xfrm>
              <a:off x="4379525" y="1171275"/>
              <a:ext cx="266000" cy="266000"/>
            </a:xfrm>
            <a:custGeom>
              <a:rect b="b" l="l" r="r" t="t"/>
              <a:pathLst>
                <a:path extrusionOk="0" h="10640" w="10640">
                  <a:moveTo>
                    <a:pt x="4985" y="1"/>
                  </a:moveTo>
                  <a:cubicBezTo>
                    <a:pt x="4317" y="1"/>
                    <a:pt x="3770" y="548"/>
                    <a:pt x="3770" y="1217"/>
                  </a:cubicBezTo>
                  <a:lnTo>
                    <a:pt x="3770" y="3739"/>
                  </a:lnTo>
                  <a:lnTo>
                    <a:pt x="1216" y="3739"/>
                  </a:lnTo>
                  <a:cubicBezTo>
                    <a:pt x="548" y="3739"/>
                    <a:pt x="1" y="4286"/>
                    <a:pt x="1" y="4955"/>
                  </a:cubicBezTo>
                  <a:lnTo>
                    <a:pt x="1" y="5654"/>
                  </a:lnTo>
                  <a:cubicBezTo>
                    <a:pt x="1" y="6323"/>
                    <a:pt x="548" y="6870"/>
                    <a:pt x="1216" y="6870"/>
                  </a:cubicBezTo>
                  <a:lnTo>
                    <a:pt x="3770" y="6870"/>
                  </a:lnTo>
                  <a:lnTo>
                    <a:pt x="3770" y="9423"/>
                  </a:lnTo>
                  <a:cubicBezTo>
                    <a:pt x="3770" y="10092"/>
                    <a:pt x="4317" y="10639"/>
                    <a:pt x="4985" y="10639"/>
                  </a:cubicBezTo>
                  <a:lnTo>
                    <a:pt x="5685" y="10639"/>
                  </a:lnTo>
                  <a:cubicBezTo>
                    <a:pt x="6353" y="10639"/>
                    <a:pt x="6870" y="10092"/>
                    <a:pt x="6870" y="9423"/>
                  </a:cubicBezTo>
                  <a:lnTo>
                    <a:pt x="6870" y="6870"/>
                  </a:lnTo>
                  <a:lnTo>
                    <a:pt x="9423" y="6870"/>
                  </a:lnTo>
                  <a:cubicBezTo>
                    <a:pt x="10092" y="6870"/>
                    <a:pt x="10639" y="6323"/>
                    <a:pt x="10639" y="5654"/>
                  </a:cubicBezTo>
                  <a:lnTo>
                    <a:pt x="10639" y="4955"/>
                  </a:lnTo>
                  <a:cubicBezTo>
                    <a:pt x="10639" y="4286"/>
                    <a:pt x="10092" y="3739"/>
                    <a:pt x="9423" y="3739"/>
                  </a:cubicBezTo>
                  <a:lnTo>
                    <a:pt x="6870" y="3739"/>
                  </a:lnTo>
                  <a:lnTo>
                    <a:pt x="6870" y="1217"/>
                  </a:lnTo>
                  <a:cubicBezTo>
                    <a:pt x="6870" y="548"/>
                    <a:pt x="6353" y="1"/>
                    <a:pt x="568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6" name="Google Shape;356;p24"/>
            <p:cNvSpPr/>
            <p:nvPr/>
          </p:nvSpPr>
          <p:spPr>
            <a:xfrm>
              <a:off x="4091525" y="1482825"/>
              <a:ext cx="76025" cy="75275"/>
            </a:xfrm>
            <a:custGeom>
              <a:rect b="b" l="l" r="r" t="t"/>
              <a:pathLst>
                <a:path extrusionOk="0" h="3011" w="3041">
                  <a:moveTo>
                    <a:pt x="1520" y="1"/>
                  </a:moveTo>
                  <a:cubicBezTo>
                    <a:pt x="700" y="1"/>
                    <a:pt x="1" y="670"/>
                    <a:pt x="1" y="1490"/>
                  </a:cubicBezTo>
                  <a:cubicBezTo>
                    <a:pt x="1" y="2341"/>
                    <a:pt x="700" y="3010"/>
                    <a:pt x="1520" y="3010"/>
                  </a:cubicBezTo>
                  <a:cubicBezTo>
                    <a:pt x="2371" y="3010"/>
                    <a:pt x="3040" y="2341"/>
                    <a:pt x="3040" y="1490"/>
                  </a:cubicBezTo>
                  <a:cubicBezTo>
                    <a:pt x="3040" y="670"/>
                    <a:pt x="2371" y="1"/>
                    <a:pt x="152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7" name="Google Shape;357;p24"/>
            <p:cNvSpPr/>
            <p:nvPr/>
          </p:nvSpPr>
          <p:spPr>
            <a:xfrm>
              <a:off x="1538300" y="1488925"/>
              <a:ext cx="76000" cy="76000"/>
            </a:xfrm>
            <a:custGeom>
              <a:rect b="b" l="l" r="r" t="t"/>
              <a:pathLst>
                <a:path extrusionOk="0" h="3040" w="3040">
                  <a:moveTo>
                    <a:pt x="1520" y="0"/>
                  </a:moveTo>
                  <a:cubicBezTo>
                    <a:pt x="669" y="0"/>
                    <a:pt x="0" y="669"/>
                    <a:pt x="0" y="1520"/>
                  </a:cubicBezTo>
                  <a:cubicBezTo>
                    <a:pt x="0" y="2341"/>
                    <a:pt x="699" y="3040"/>
                    <a:pt x="1520" y="3040"/>
                  </a:cubicBezTo>
                  <a:cubicBezTo>
                    <a:pt x="2371" y="3040"/>
                    <a:pt x="3040" y="2341"/>
                    <a:pt x="3040" y="1520"/>
                  </a:cubicBezTo>
                  <a:cubicBezTo>
                    <a:pt x="3040" y="669"/>
                    <a:pt x="2371" y="0"/>
                    <a:pt x="152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8" name="Google Shape;358;p24"/>
            <p:cNvSpPr/>
            <p:nvPr/>
          </p:nvSpPr>
          <p:spPr>
            <a:xfrm>
              <a:off x="5804325" y="2317200"/>
              <a:ext cx="76025" cy="75250"/>
            </a:xfrm>
            <a:custGeom>
              <a:rect b="b" l="l" r="r" t="t"/>
              <a:pathLst>
                <a:path extrusionOk="0" h="3010" w="3041">
                  <a:moveTo>
                    <a:pt x="1520" y="0"/>
                  </a:moveTo>
                  <a:cubicBezTo>
                    <a:pt x="700" y="0"/>
                    <a:pt x="1" y="669"/>
                    <a:pt x="1" y="1490"/>
                  </a:cubicBezTo>
                  <a:cubicBezTo>
                    <a:pt x="1" y="2341"/>
                    <a:pt x="700" y="3009"/>
                    <a:pt x="1520" y="3009"/>
                  </a:cubicBezTo>
                  <a:cubicBezTo>
                    <a:pt x="2371" y="3009"/>
                    <a:pt x="3040" y="2341"/>
                    <a:pt x="3040" y="1490"/>
                  </a:cubicBezTo>
                  <a:cubicBezTo>
                    <a:pt x="3040" y="669"/>
                    <a:pt x="2371" y="0"/>
                    <a:pt x="152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9" name="Google Shape;359;p24"/>
            <p:cNvSpPr/>
            <p:nvPr/>
          </p:nvSpPr>
          <p:spPr>
            <a:xfrm>
              <a:off x="4569500" y="2146975"/>
              <a:ext cx="76025" cy="76025"/>
            </a:xfrm>
            <a:custGeom>
              <a:rect b="b" l="l" r="r" t="t"/>
              <a:pathLst>
                <a:path extrusionOk="0" h="3041" w="3041">
                  <a:moveTo>
                    <a:pt x="1520" y="1"/>
                  </a:moveTo>
                  <a:cubicBezTo>
                    <a:pt x="700" y="1"/>
                    <a:pt x="1" y="669"/>
                    <a:pt x="1" y="1520"/>
                  </a:cubicBezTo>
                  <a:cubicBezTo>
                    <a:pt x="1" y="2341"/>
                    <a:pt x="700" y="3040"/>
                    <a:pt x="1520" y="3040"/>
                  </a:cubicBezTo>
                  <a:cubicBezTo>
                    <a:pt x="2371" y="3040"/>
                    <a:pt x="3040" y="2341"/>
                    <a:pt x="3040" y="1520"/>
                  </a:cubicBezTo>
                  <a:cubicBezTo>
                    <a:pt x="3040" y="669"/>
                    <a:pt x="2371" y="1"/>
                    <a:pt x="152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0" name="Google Shape;360;p24"/>
            <p:cNvSpPr/>
            <p:nvPr/>
          </p:nvSpPr>
          <p:spPr>
            <a:xfrm>
              <a:off x="4864350" y="1520075"/>
              <a:ext cx="76000" cy="76000"/>
            </a:xfrm>
            <a:custGeom>
              <a:rect b="b" l="l" r="r" t="t"/>
              <a:pathLst>
                <a:path extrusionOk="0" h="3040" w="3040">
                  <a:moveTo>
                    <a:pt x="1520" y="0"/>
                  </a:moveTo>
                  <a:cubicBezTo>
                    <a:pt x="669" y="0"/>
                    <a:pt x="0" y="699"/>
                    <a:pt x="0" y="1520"/>
                  </a:cubicBezTo>
                  <a:cubicBezTo>
                    <a:pt x="0" y="2371"/>
                    <a:pt x="669" y="3040"/>
                    <a:pt x="1520" y="3040"/>
                  </a:cubicBezTo>
                  <a:cubicBezTo>
                    <a:pt x="2371" y="3040"/>
                    <a:pt x="3040" y="2371"/>
                    <a:pt x="3040" y="1520"/>
                  </a:cubicBezTo>
                  <a:cubicBezTo>
                    <a:pt x="3040" y="699"/>
                    <a:pt x="2371" y="0"/>
                    <a:pt x="152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1" name="Google Shape;361;p24"/>
            <p:cNvSpPr/>
            <p:nvPr/>
          </p:nvSpPr>
          <p:spPr>
            <a:xfrm>
              <a:off x="2323250" y="1887850"/>
              <a:ext cx="75250" cy="76025"/>
            </a:xfrm>
            <a:custGeom>
              <a:rect b="b" l="l" r="r" t="t"/>
              <a:pathLst>
                <a:path extrusionOk="0" h="3041" w="3010">
                  <a:moveTo>
                    <a:pt x="1490" y="1"/>
                  </a:moveTo>
                  <a:cubicBezTo>
                    <a:pt x="670" y="1"/>
                    <a:pt x="1" y="700"/>
                    <a:pt x="1" y="1521"/>
                  </a:cubicBezTo>
                  <a:cubicBezTo>
                    <a:pt x="1" y="2372"/>
                    <a:pt x="670" y="3040"/>
                    <a:pt x="1490" y="3040"/>
                  </a:cubicBezTo>
                  <a:cubicBezTo>
                    <a:pt x="2341" y="3040"/>
                    <a:pt x="3010" y="2372"/>
                    <a:pt x="3010" y="1521"/>
                  </a:cubicBezTo>
                  <a:cubicBezTo>
                    <a:pt x="3010" y="700"/>
                    <a:pt x="2341" y="1"/>
                    <a:pt x="149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2" name="Google Shape;362;p24"/>
            <p:cNvSpPr/>
            <p:nvPr/>
          </p:nvSpPr>
          <p:spPr>
            <a:xfrm>
              <a:off x="5105975" y="1855950"/>
              <a:ext cx="202175" cy="202150"/>
            </a:xfrm>
            <a:custGeom>
              <a:rect b="b" l="l" r="r" t="t"/>
              <a:pathLst>
                <a:path extrusionOk="0" h="8086" w="8087">
                  <a:moveTo>
                    <a:pt x="4044" y="0"/>
                  </a:moveTo>
                  <a:cubicBezTo>
                    <a:pt x="1794" y="0"/>
                    <a:pt x="1" y="1793"/>
                    <a:pt x="1" y="4043"/>
                  </a:cubicBezTo>
                  <a:cubicBezTo>
                    <a:pt x="1" y="6262"/>
                    <a:pt x="1794" y="8085"/>
                    <a:pt x="4044" y="8085"/>
                  </a:cubicBezTo>
                  <a:cubicBezTo>
                    <a:pt x="6262" y="8085"/>
                    <a:pt x="8086" y="6262"/>
                    <a:pt x="8086" y="4043"/>
                  </a:cubicBezTo>
                  <a:cubicBezTo>
                    <a:pt x="8086" y="1793"/>
                    <a:pt x="6262" y="0"/>
                    <a:pt x="404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3" name="Google Shape;363;p24"/>
            <p:cNvSpPr/>
            <p:nvPr/>
          </p:nvSpPr>
          <p:spPr>
            <a:xfrm>
              <a:off x="3094550" y="935725"/>
              <a:ext cx="202150" cy="202900"/>
            </a:xfrm>
            <a:custGeom>
              <a:rect b="b" l="l" r="r" t="t"/>
              <a:pathLst>
                <a:path extrusionOk="0" h="8116" w="8086">
                  <a:moveTo>
                    <a:pt x="4043" y="0"/>
                  </a:moveTo>
                  <a:cubicBezTo>
                    <a:pt x="1794" y="0"/>
                    <a:pt x="0" y="1824"/>
                    <a:pt x="0" y="4043"/>
                  </a:cubicBezTo>
                  <a:cubicBezTo>
                    <a:pt x="0" y="6292"/>
                    <a:pt x="1794" y="8116"/>
                    <a:pt x="4043" y="8116"/>
                  </a:cubicBezTo>
                  <a:cubicBezTo>
                    <a:pt x="6262" y="8116"/>
                    <a:pt x="8086" y="6292"/>
                    <a:pt x="8086" y="4043"/>
                  </a:cubicBezTo>
                  <a:cubicBezTo>
                    <a:pt x="8086" y="1824"/>
                    <a:pt x="6262" y="0"/>
                    <a:pt x="404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ext 10">
  <p:cSld name="CUSTOM_6_1">
    <p:bg>
      <p:bgPr>
        <a:solidFill>
          <a:schemeClr val="accent3"/>
        </a:solidFill>
      </p:bgPr>
    </p:bg>
    <p:spTree>
      <p:nvGrpSpPr>
        <p:cNvPr id="364" name="Shape 3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5" name="Google Shape;365;p25"/>
          <p:cNvSpPr/>
          <p:nvPr/>
        </p:nvSpPr>
        <p:spPr>
          <a:xfrm rot="-1251506">
            <a:off x="636388" y="-166616"/>
            <a:ext cx="8218994" cy="5194233"/>
          </a:xfrm>
          <a:custGeom>
            <a:rect b="b" l="l" r="r" t="t"/>
            <a:pathLst>
              <a:path extrusionOk="0" h="45028" w="61795">
                <a:moveTo>
                  <a:pt x="16014" y="1"/>
                </a:moveTo>
                <a:cubicBezTo>
                  <a:pt x="12482" y="1"/>
                  <a:pt x="9135" y="831"/>
                  <a:pt x="6657" y="2875"/>
                </a:cubicBezTo>
                <a:cubicBezTo>
                  <a:pt x="2371" y="7100"/>
                  <a:pt x="0" y="16401"/>
                  <a:pt x="1003" y="22420"/>
                </a:cubicBezTo>
                <a:cubicBezTo>
                  <a:pt x="2401" y="30657"/>
                  <a:pt x="9453" y="34061"/>
                  <a:pt x="16232" y="36979"/>
                </a:cubicBezTo>
                <a:cubicBezTo>
                  <a:pt x="24950" y="40786"/>
                  <a:pt x="32994" y="45027"/>
                  <a:pt x="42426" y="45027"/>
                </a:cubicBezTo>
                <a:cubicBezTo>
                  <a:pt x="44141" y="45027"/>
                  <a:pt x="45902" y="44887"/>
                  <a:pt x="47721" y="44578"/>
                </a:cubicBezTo>
                <a:cubicBezTo>
                  <a:pt x="57965" y="42815"/>
                  <a:pt x="61795" y="34456"/>
                  <a:pt x="55260" y="26584"/>
                </a:cubicBezTo>
                <a:cubicBezTo>
                  <a:pt x="51491" y="22025"/>
                  <a:pt x="46171" y="20566"/>
                  <a:pt x="41946" y="16280"/>
                </a:cubicBezTo>
                <a:cubicBezTo>
                  <a:pt x="38694" y="12997"/>
                  <a:pt x="36171" y="8468"/>
                  <a:pt x="32493" y="5489"/>
                </a:cubicBezTo>
                <a:cubicBezTo>
                  <a:pt x="28829" y="2500"/>
                  <a:pt x="22144" y="1"/>
                  <a:pt x="16014" y="1"/>
                </a:cubicBezTo>
                <a:close/>
              </a:path>
            </a:pathLst>
          </a:custGeom>
          <a:solidFill>
            <a:srgbClr val="FFFFFF">
              <a:alpha val="4608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366" name="Google Shape;366;p25"/>
          <p:cNvGrpSpPr/>
          <p:nvPr/>
        </p:nvGrpSpPr>
        <p:grpSpPr>
          <a:xfrm rot="10800000">
            <a:off x="48233" y="2838413"/>
            <a:ext cx="8903714" cy="3353009"/>
            <a:chOff x="1206975" y="935725"/>
            <a:chExt cx="4673375" cy="1759925"/>
          </a:xfrm>
        </p:grpSpPr>
        <p:sp>
          <p:nvSpPr>
            <p:cNvPr id="367" name="Google Shape;367;p25"/>
            <p:cNvSpPr/>
            <p:nvPr/>
          </p:nvSpPr>
          <p:spPr>
            <a:xfrm>
              <a:off x="5388675" y="2429650"/>
              <a:ext cx="265975" cy="266000"/>
            </a:xfrm>
            <a:custGeom>
              <a:rect b="b" l="l" r="r" t="t"/>
              <a:pathLst>
                <a:path extrusionOk="0" h="10640" w="10639">
                  <a:moveTo>
                    <a:pt x="4955" y="1"/>
                  </a:moveTo>
                  <a:cubicBezTo>
                    <a:pt x="4286" y="1"/>
                    <a:pt x="3739" y="548"/>
                    <a:pt x="3739" y="1217"/>
                  </a:cubicBezTo>
                  <a:lnTo>
                    <a:pt x="3739" y="3739"/>
                  </a:lnTo>
                  <a:lnTo>
                    <a:pt x="1186" y="3739"/>
                  </a:lnTo>
                  <a:cubicBezTo>
                    <a:pt x="517" y="3739"/>
                    <a:pt x="0" y="4287"/>
                    <a:pt x="0" y="4955"/>
                  </a:cubicBezTo>
                  <a:lnTo>
                    <a:pt x="0" y="5654"/>
                  </a:lnTo>
                  <a:cubicBezTo>
                    <a:pt x="0" y="6323"/>
                    <a:pt x="517" y="6870"/>
                    <a:pt x="1186" y="6870"/>
                  </a:cubicBezTo>
                  <a:lnTo>
                    <a:pt x="3739" y="6870"/>
                  </a:lnTo>
                  <a:lnTo>
                    <a:pt x="3739" y="9423"/>
                  </a:lnTo>
                  <a:cubicBezTo>
                    <a:pt x="3739" y="10092"/>
                    <a:pt x="4286" y="10639"/>
                    <a:pt x="4955" y="10639"/>
                  </a:cubicBezTo>
                  <a:lnTo>
                    <a:pt x="5654" y="10639"/>
                  </a:lnTo>
                  <a:cubicBezTo>
                    <a:pt x="6322" y="10639"/>
                    <a:pt x="6870" y="10092"/>
                    <a:pt x="6870" y="9423"/>
                  </a:cubicBezTo>
                  <a:lnTo>
                    <a:pt x="6870" y="6870"/>
                  </a:lnTo>
                  <a:lnTo>
                    <a:pt x="9423" y="6870"/>
                  </a:lnTo>
                  <a:cubicBezTo>
                    <a:pt x="10091" y="6870"/>
                    <a:pt x="10639" y="6323"/>
                    <a:pt x="10639" y="5654"/>
                  </a:cubicBezTo>
                  <a:lnTo>
                    <a:pt x="10639" y="4955"/>
                  </a:lnTo>
                  <a:cubicBezTo>
                    <a:pt x="10639" y="4287"/>
                    <a:pt x="10091" y="3739"/>
                    <a:pt x="9423" y="3739"/>
                  </a:cubicBezTo>
                  <a:lnTo>
                    <a:pt x="6870" y="3739"/>
                  </a:lnTo>
                  <a:lnTo>
                    <a:pt x="6870" y="1217"/>
                  </a:lnTo>
                  <a:cubicBezTo>
                    <a:pt x="6870" y="548"/>
                    <a:pt x="6322" y="1"/>
                    <a:pt x="565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8" name="Google Shape;368;p25"/>
            <p:cNvSpPr/>
            <p:nvPr/>
          </p:nvSpPr>
          <p:spPr>
            <a:xfrm>
              <a:off x="2263975" y="1216875"/>
              <a:ext cx="266000" cy="265975"/>
            </a:xfrm>
            <a:custGeom>
              <a:rect b="b" l="l" r="r" t="t"/>
              <a:pathLst>
                <a:path extrusionOk="0" h="10639" w="10640">
                  <a:moveTo>
                    <a:pt x="4986" y="0"/>
                  </a:moveTo>
                  <a:cubicBezTo>
                    <a:pt x="4317" y="0"/>
                    <a:pt x="3770" y="517"/>
                    <a:pt x="3770" y="1186"/>
                  </a:cubicBezTo>
                  <a:lnTo>
                    <a:pt x="3770" y="3739"/>
                  </a:lnTo>
                  <a:lnTo>
                    <a:pt x="1217" y="3739"/>
                  </a:lnTo>
                  <a:cubicBezTo>
                    <a:pt x="548" y="3739"/>
                    <a:pt x="1" y="4286"/>
                    <a:pt x="1" y="4955"/>
                  </a:cubicBezTo>
                  <a:lnTo>
                    <a:pt x="1" y="5654"/>
                  </a:lnTo>
                  <a:cubicBezTo>
                    <a:pt x="1" y="6323"/>
                    <a:pt x="548" y="6870"/>
                    <a:pt x="1217" y="6870"/>
                  </a:cubicBezTo>
                  <a:lnTo>
                    <a:pt x="3770" y="6870"/>
                  </a:lnTo>
                  <a:lnTo>
                    <a:pt x="3770" y="9423"/>
                  </a:lnTo>
                  <a:cubicBezTo>
                    <a:pt x="3770" y="10092"/>
                    <a:pt x="4317" y="10639"/>
                    <a:pt x="4986" y="10639"/>
                  </a:cubicBezTo>
                  <a:lnTo>
                    <a:pt x="5685" y="10639"/>
                  </a:lnTo>
                  <a:cubicBezTo>
                    <a:pt x="6354" y="10639"/>
                    <a:pt x="6901" y="10092"/>
                    <a:pt x="6901" y="9423"/>
                  </a:cubicBezTo>
                  <a:lnTo>
                    <a:pt x="6901" y="6870"/>
                  </a:lnTo>
                  <a:lnTo>
                    <a:pt x="9424" y="6870"/>
                  </a:lnTo>
                  <a:cubicBezTo>
                    <a:pt x="10092" y="6870"/>
                    <a:pt x="10639" y="6323"/>
                    <a:pt x="10639" y="5654"/>
                  </a:cubicBezTo>
                  <a:lnTo>
                    <a:pt x="10639" y="4955"/>
                  </a:lnTo>
                  <a:cubicBezTo>
                    <a:pt x="10639" y="4286"/>
                    <a:pt x="10092" y="3739"/>
                    <a:pt x="9424" y="3739"/>
                  </a:cubicBezTo>
                  <a:lnTo>
                    <a:pt x="6901" y="3739"/>
                  </a:lnTo>
                  <a:lnTo>
                    <a:pt x="6901" y="1186"/>
                  </a:lnTo>
                  <a:cubicBezTo>
                    <a:pt x="6901" y="517"/>
                    <a:pt x="6354" y="0"/>
                    <a:pt x="568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9" name="Google Shape;369;p25"/>
            <p:cNvSpPr/>
            <p:nvPr/>
          </p:nvSpPr>
          <p:spPr>
            <a:xfrm>
              <a:off x="1206975" y="2158375"/>
              <a:ext cx="266000" cy="266000"/>
            </a:xfrm>
            <a:custGeom>
              <a:rect b="b" l="l" r="r" t="t"/>
              <a:pathLst>
                <a:path extrusionOk="0" h="10640" w="10640">
                  <a:moveTo>
                    <a:pt x="4985" y="1"/>
                  </a:moveTo>
                  <a:cubicBezTo>
                    <a:pt x="4317" y="1"/>
                    <a:pt x="3770" y="517"/>
                    <a:pt x="3770" y="1186"/>
                  </a:cubicBezTo>
                  <a:lnTo>
                    <a:pt x="3770" y="3739"/>
                  </a:lnTo>
                  <a:lnTo>
                    <a:pt x="1216" y="3739"/>
                  </a:lnTo>
                  <a:cubicBezTo>
                    <a:pt x="548" y="3739"/>
                    <a:pt x="1" y="4286"/>
                    <a:pt x="1" y="4955"/>
                  </a:cubicBezTo>
                  <a:lnTo>
                    <a:pt x="1" y="5654"/>
                  </a:lnTo>
                  <a:cubicBezTo>
                    <a:pt x="1" y="6323"/>
                    <a:pt x="548" y="6870"/>
                    <a:pt x="1216" y="6870"/>
                  </a:cubicBezTo>
                  <a:lnTo>
                    <a:pt x="3770" y="6870"/>
                  </a:lnTo>
                  <a:lnTo>
                    <a:pt x="3770" y="9423"/>
                  </a:lnTo>
                  <a:cubicBezTo>
                    <a:pt x="3770" y="10092"/>
                    <a:pt x="4317" y="10639"/>
                    <a:pt x="4985" y="10639"/>
                  </a:cubicBezTo>
                  <a:lnTo>
                    <a:pt x="5685" y="10639"/>
                  </a:lnTo>
                  <a:cubicBezTo>
                    <a:pt x="6353" y="10639"/>
                    <a:pt x="6870" y="10092"/>
                    <a:pt x="6870" y="9423"/>
                  </a:cubicBezTo>
                  <a:lnTo>
                    <a:pt x="6870" y="6870"/>
                  </a:lnTo>
                  <a:lnTo>
                    <a:pt x="9423" y="6870"/>
                  </a:lnTo>
                  <a:cubicBezTo>
                    <a:pt x="10092" y="6870"/>
                    <a:pt x="10639" y="6323"/>
                    <a:pt x="10639" y="5654"/>
                  </a:cubicBezTo>
                  <a:lnTo>
                    <a:pt x="10639" y="4955"/>
                  </a:lnTo>
                  <a:cubicBezTo>
                    <a:pt x="10639" y="4286"/>
                    <a:pt x="10092" y="3739"/>
                    <a:pt x="9423" y="3739"/>
                  </a:cubicBezTo>
                  <a:lnTo>
                    <a:pt x="6870" y="3739"/>
                  </a:lnTo>
                  <a:lnTo>
                    <a:pt x="6870" y="1186"/>
                  </a:lnTo>
                  <a:cubicBezTo>
                    <a:pt x="6870" y="517"/>
                    <a:pt x="6353" y="1"/>
                    <a:pt x="568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0" name="Google Shape;370;p25"/>
            <p:cNvSpPr/>
            <p:nvPr/>
          </p:nvSpPr>
          <p:spPr>
            <a:xfrm>
              <a:off x="3619625" y="1515500"/>
              <a:ext cx="266000" cy="266000"/>
            </a:xfrm>
            <a:custGeom>
              <a:rect b="b" l="l" r="r" t="t"/>
              <a:pathLst>
                <a:path extrusionOk="0" h="10640" w="10640">
                  <a:moveTo>
                    <a:pt x="4986" y="1"/>
                  </a:moveTo>
                  <a:cubicBezTo>
                    <a:pt x="4317" y="1"/>
                    <a:pt x="3770" y="548"/>
                    <a:pt x="3770" y="1217"/>
                  </a:cubicBezTo>
                  <a:lnTo>
                    <a:pt x="3770" y="3770"/>
                  </a:lnTo>
                  <a:lnTo>
                    <a:pt x="1217" y="3770"/>
                  </a:lnTo>
                  <a:cubicBezTo>
                    <a:pt x="548" y="3770"/>
                    <a:pt x="1" y="4317"/>
                    <a:pt x="1" y="4986"/>
                  </a:cubicBezTo>
                  <a:lnTo>
                    <a:pt x="1" y="5685"/>
                  </a:lnTo>
                  <a:cubicBezTo>
                    <a:pt x="1" y="6354"/>
                    <a:pt x="548" y="6901"/>
                    <a:pt x="1217" y="6901"/>
                  </a:cubicBezTo>
                  <a:lnTo>
                    <a:pt x="3770" y="6901"/>
                  </a:lnTo>
                  <a:lnTo>
                    <a:pt x="3770" y="9454"/>
                  </a:lnTo>
                  <a:cubicBezTo>
                    <a:pt x="3770" y="10123"/>
                    <a:pt x="4317" y="10639"/>
                    <a:pt x="4986" y="10639"/>
                  </a:cubicBezTo>
                  <a:lnTo>
                    <a:pt x="5685" y="10639"/>
                  </a:lnTo>
                  <a:cubicBezTo>
                    <a:pt x="6354" y="10639"/>
                    <a:pt x="6870" y="10123"/>
                    <a:pt x="6870" y="9454"/>
                  </a:cubicBezTo>
                  <a:lnTo>
                    <a:pt x="6870" y="6901"/>
                  </a:lnTo>
                  <a:lnTo>
                    <a:pt x="9424" y="6901"/>
                  </a:lnTo>
                  <a:cubicBezTo>
                    <a:pt x="10092" y="6901"/>
                    <a:pt x="10639" y="6354"/>
                    <a:pt x="10639" y="5685"/>
                  </a:cubicBezTo>
                  <a:lnTo>
                    <a:pt x="10639" y="4986"/>
                  </a:lnTo>
                  <a:cubicBezTo>
                    <a:pt x="10639" y="4317"/>
                    <a:pt x="10092" y="3770"/>
                    <a:pt x="9424" y="3770"/>
                  </a:cubicBezTo>
                  <a:lnTo>
                    <a:pt x="6870" y="3770"/>
                  </a:lnTo>
                  <a:lnTo>
                    <a:pt x="6870" y="1217"/>
                  </a:lnTo>
                  <a:cubicBezTo>
                    <a:pt x="6870" y="548"/>
                    <a:pt x="6354" y="1"/>
                    <a:pt x="568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1" name="Google Shape;371;p25"/>
            <p:cNvSpPr/>
            <p:nvPr/>
          </p:nvSpPr>
          <p:spPr>
            <a:xfrm>
              <a:off x="4379525" y="1171275"/>
              <a:ext cx="266000" cy="266000"/>
            </a:xfrm>
            <a:custGeom>
              <a:rect b="b" l="l" r="r" t="t"/>
              <a:pathLst>
                <a:path extrusionOk="0" h="10640" w="10640">
                  <a:moveTo>
                    <a:pt x="4985" y="1"/>
                  </a:moveTo>
                  <a:cubicBezTo>
                    <a:pt x="4317" y="1"/>
                    <a:pt x="3770" y="548"/>
                    <a:pt x="3770" y="1217"/>
                  </a:cubicBezTo>
                  <a:lnTo>
                    <a:pt x="3770" y="3739"/>
                  </a:lnTo>
                  <a:lnTo>
                    <a:pt x="1216" y="3739"/>
                  </a:lnTo>
                  <a:cubicBezTo>
                    <a:pt x="548" y="3739"/>
                    <a:pt x="1" y="4286"/>
                    <a:pt x="1" y="4955"/>
                  </a:cubicBezTo>
                  <a:lnTo>
                    <a:pt x="1" y="5654"/>
                  </a:lnTo>
                  <a:cubicBezTo>
                    <a:pt x="1" y="6323"/>
                    <a:pt x="548" y="6870"/>
                    <a:pt x="1216" y="6870"/>
                  </a:cubicBezTo>
                  <a:lnTo>
                    <a:pt x="3770" y="6870"/>
                  </a:lnTo>
                  <a:lnTo>
                    <a:pt x="3770" y="9423"/>
                  </a:lnTo>
                  <a:cubicBezTo>
                    <a:pt x="3770" y="10092"/>
                    <a:pt x="4317" y="10639"/>
                    <a:pt x="4985" y="10639"/>
                  </a:cubicBezTo>
                  <a:lnTo>
                    <a:pt x="5685" y="10639"/>
                  </a:lnTo>
                  <a:cubicBezTo>
                    <a:pt x="6353" y="10639"/>
                    <a:pt x="6870" y="10092"/>
                    <a:pt x="6870" y="9423"/>
                  </a:cubicBezTo>
                  <a:lnTo>
                    <a:pt x="6870" y="6870"/>
                  </a:lnTo>
                  <a:lnTo>
                    <a:pt x="9423" y="6870"/>
                  </a:lnTo>
                  <a:cubicBezTo>
                    <a:pt x="10092" y="6870"/>
                    <a:pt x="10639" y="6323"/>
                    <a:pt x="10639" y="5654"/>
                  </a:cubicBezTo>
                  <a:lnTo>
                    <a:pt x="10639" y="4955"/>
                  </a:lnTo>
                  <a:cubicBezTo>
                    <a:pt x="10639" y="4286"/>
                    <a:pt x="10092" y="3739"/>
                    <a:pt x="9423" y="3739"/>
                  </a:cubicBezTo>
                  <a:lnTo>
                    <a:pt x="6870" y="3739"/>
                  </a:lnTo>
                  <a:lnTo>
                    <a:pt x="6870" y="1217"/>
                  </a:lnTo>
                  <a:cubicBezTo>
                    <a:pt x="6870" y="548"/>
                    <a:pt x="6353" y="1"/>
                    <a:pt x="568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2" name="Google Shape;372;p25"/>
            <p:cNvSpPr/>
            <p:nvPr/>
          </p:nvSpPr>
          <p:spPr>
            <a:xfrm>
              <a:off x="4091525" y="1482825"/>
              <a:ext cx="76025" cy="75275"/>
            </a:xfrm>
            <a:custGeom>
              <a:rect b="b" l="l" r="r" t="t"/>
              <a:pathLst>
                <a:path extrusionOk="0" h="3011" w="3041">
                  <a:moveTo>
                    <a:pt x="1520" y="1"/>
                  </a:moveTo>
                  <a:cubicBezTo>
                    <a:pt x="700" y="1"/>
                    <a:pt x="1" y="670"/>
                    <a:pt x="1" y="1490"/>
                  </a:cubicBezTo>
                  <a:cubicBezTo>
                    <a:pt x="1" y="2341"/>
                    <a:pt x="700" y="3010"/>
                    <a:pt x="1520" y="3010"/>
                  </a:cubicBezTo>
                  <a:cubicBezTo>
                    <a:pt x="2371" y="3010"/>
                    <a:pt x="3040" y="2341"/>
                    <a:pt x="3040" y="1490"/>
                  </a:cubicBezTo>
                  <a:cubicBezTo>
                    <a:pt x="3040" y="670"/>
                    <a:pt x="2371" y="1"/>
                    <a:pt x="152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3" name="Google Shape;373;p25"/>
            <p:cNvSpPr/>
            <p:nvPr/>
          </p:nvSpPr>
          <p:spPr>
            <a:xfrm>
              <a:off x="1538300" y="1488925"/>
              <a:ext cx="76000" cy="76000"/>
            </a:xfrm>
            <a:custGeom>
              <a:rect b="b" l="l" r="r" t="t"/>
              <a:pathLst>
                <a:path extrusionOk="0" h="3040" w="3040">
                  <a:moveTo>
                    <a:pt x="1520" y="0"/>
                  </a:moveTo>
                  <a:cubicBezTo>
                    <a:pt x="669" y="0"/>
                    <a:pt x="0" y="669"/>
                    <a:pt x="0" y="1520"/>
                  </a:cubicBezTo>
                  <a:cubicBezTo>
                    <a:pt x="0" y="2341"/>
                    <a:pt x="699" y="3040"/>
                    <a:pt x="1520" y="3040"/>
                  </a:cubicBezTo>
                  <a:cubicBezTo>
                    <a:pt x="2371" y="3040"/>
                    <a:pt x="3040" y="2341"/>
                    <a:pt x="3040" y="1520"/>
                  </a:cubicBezTo>
                  <a:cubicBezTo>
                    <a:pt x="3040" y="669"/>
                    <a:pt x="2371" y="0"/>
                    <a:pt x="152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4" name="Google Shape;374;p25"/>
            <p:cNvSpPr/>
            <p:nvPr/>
          </p:nvSpPr>
          <p:spPr>
            <a:xfrm>
              <a:off x="5804325" y="2317200"/>
              <a:ext cx="76025" cy="75250"/>
            </a:xfrm>
            <a:custGeom>
              <a:rect b="b" l="l" r="r" t="t"/>
              <a:pathLst>
                <a:path extrusionOk="0" h="3010" w="3041">
                  <a:moveTo>
                    <a:pt x="1520" y="0"/>
                  </a:moveTo>
                  <a:cubicBezTo>
                    <a:pt x="700" y="0"/>
                    <a:pt x="1" y="669"/>
                    <a:pt x="1" y="1490"/>
                  </a:cubicBezTo>
                  <a:cubicBezTo>
                    <a:pt x="1" y="2341"/>
                    <a:pt x="700" y="3009"/>
                    <a:pt x="1520" y="3009"/>
                  </a:cubicBezTo>
                  <a:cubicBezTo>
                    <a:pt x="2371" y="3009"/>
                    <a:pt x="3040" y="2341"/>
                    <a:pt x="3040" y="1490"/>
                  </a:cubicBezTo>
                  <a:cubicBezTo>
                    <a:pt x="3040" y="669"/>
                    <a:pt x="2371" y="0"/>
                    <a:pt x="152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5" name="Google Shape;375;p25"/>
            <p:cNvSpPr/>
            <p:nvPr/>
          </p:nvSpPr>
          <p:spPr>
            <a:xfrm>
              <a:off x="5507000" y="1724631"/>
              <a:ext cx="76025" cy="76025"/>
            </a:xfrm>
            <a:custGeom>
              <a:rect b="b" l="l" r="r" t="t"/>
              <a:pathLst>
                <a:path extrusionOk="0" h="3041" w="3041">
                  <a:moveTo>
                    <a:pt x="1520" y="1"/>
                  </a:moveTo>
                  <a:cubicBezTo>
                    <a:pt x="700" y="1"/>
                    <a:pt x="1" y="669"/>
                    <a:pt x="1" y="1520"/>
                  </a:cubicBezTo>
                  <a:cubicBezTo>
                    <a:pt x="1" y="2341"/>
                    <a:pt x="700" y="3040"/>
                    <a:pt x="1520" y="3040"/>
                  </a:cubicBezTo>
                  <a:cubicBezTo>
                    <a:pt x="2371" y="3040"/>
                    <a:pt x="3040" y="2341"/>
                    <a:pt x="3040" y="1520"/>
                  </a:cubicBezTo>
                  <a:cubicBezTo>
                    <a:pt x="3040" y="669"/>
                    <a:pt x="2371" y="1"/>
                    <a:pt x="152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6" name="Google Shape;376;p25"/>
            <p:cNvSpPr/>
            <p:nvPr/>
          </p:nvSpPr>
          <p:spPr>
            <a:xfrm>
              <a:off x="4864350" y="1520075"/>
              <a:ext cx="76000" cy="76000"/>
            </a:xfrm>
            <a:custGeom>
              <a:rect b="b" l="l" r="r" t="t"/>
              <a:pathLst>
                <a:path extrusionOk="0" h="3040" w="3040">
                  <a:moveTo>
                    <a:pt x="1520" y="0"/>
                  </a:moveTo>
                  <a:cubicBezTo>
                    <a:pt x="669" y="0"/>
                    <a:pt x="0" y="699"/>
                    <a:pt x="0" y="1520"/>
                  </a:cubicBezTo>
                  <a:cubicBezTo>
                    <a:pt x="0" y="2371"/>
                    <a:pt x="669" y="3040"/>
                    <a:pt x="1520" y="3040"/>
                  </a:cubicBezTo>
                  <a:cubicBezTo>
                    <a:pt x="2371" y="3040"/>
                    <a:pt x="3040" y="2371"/>
                    <a:pt x="3040" y="1520"/>
                  </a:cubicBezTo>
                  <a:cubicBezTo>
                    <a:pt x="3040" y="699"/>
                    <a:pt x="2371" y="0"/>
                    <a:pt x="152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7" name="Google Shape;377;p25"/>
            <p:cNvSpPr/>
            <p:nvPr/>
          </p:nvSpPr>
          <p:spPr>
            <a:xfrm>
              <a:off x="2323250" y="1887850"/>
              <a:ext cx="75250" cy="76025"/>
            </a:xfrm>
            <a:custGeom>
              <a:rect b="b" l="l" r="r" t="t"/>
              <a:pathLst>
                <a:path extrusionOk="0" h="3041" w="3010">
                  <a:moveTo>
                    <a:pt x="1490" y="1"/>
                  </a:moveTo>
                  <a:cubicBezTo>
                    <a:pt x="670" y="1"/>
                    <a:pt x="1" y="700"/>
                    <a:pt x="1" y="1521"/>
                  </a:cubicBezTo>
                  <a:cubicBezTo>
                    <a:pt x="1" y="2372"/>
                    <a:pt x="670" y="3040"/>
                    <a:pt x="1490" y="3040"/>
                  </a:cubicBezTo>
                  <a:cubicBezTo>
                    <a:pt x="2341" y="3040"/>
                    <a:pt x="3010" y="2372"/>
                    <a:pt x="3010" y="1521"/>
                  </a:cubicBezTo>
                  <a:cubicBezTo>
                    <a:pt x="3010" y="700"/>
                    <a:pt x="2341" y="1"/>
                    <a:pt x="149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8" name="Google Shape;378;p25"/>
            <p:cNvSpPr/>
            <p:nvPr/>
          </p:nvSpPr>
          <p:spPr>
            <a:xfrm>
              <a:off x="5105975" y="1855950"/>
              <a:ext cx="202175" cy="202150"/>
            </a:xfrm>
            <a:custGeom>
              <a:rect b="b" l="l" r="r" t="t"/>
              <a:pathLst>
                <a:path extrusionOk="0" h="8086" w="8087">
                  <a:moveTo>
                    <a:pt x="4044" y="0"/>
                  </a:moveTo>
                  <a:cubicBezTo>
                    <a:pt x="1794" y="0"/>
                    <a:pt x="1" y="1793"/>
                    <a:pt x="1" y="4043"/>
                  </a:cubicBezTo>
                  <a:cubicBezTo>
                    <a:pt x="1" y="6262"/>
                    <a:pt x="1794" y="8085"/>
                    <a:pt x="4044" y="8085"/>
                  </a:cubicBezTo>
                  <a:cubicBezTo>
                    <a:pt x="6262" y="8085"/>
                    <a:pt x="8086" y="6262"/>
                    <a:pt x="8086" y="4043"/>
                  </a:cubicBezTo>
                  <a:cubicBezTo>
                    <a:pt x="8086" y="1793"/>
                    <a:pt x="6262" y="0"/>
                    <a:pt x="404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9" name="Google Shape;379;p25"/>
            <p:cNvSpPr/>
            <p:nvPr/>
          </p:nvSpPr>
          <p:spPr>
            <a:xfrm>
              <a:off x="3094550" y="935725"/>
              <a:ext cx="202150" cy="202900"/>
            </a:xfrm>
            <a:custGeom>
              <a:rect b="b" l="l" r="r" t="t"/>
              <a:pathLst>
                <a:path extrusionOk="0" h="8116" w="8086">
                  <a:moveTo>
                    <a:pt x="4043" y="0"/>
                  </a:moveTo>
                  <a:cubicBezTo>
                    <a:pt x="1794" y="0"/>
                    <a:pt x="0" y="1824"/>
                    <a:pt x="0" y="4043"/>
                  </a:cubicBezTo>
                  <a:cubicBezTo>
                    <a:pt x="0" y="6292"/>
                    <a:pt x="1794" y="8116"/>
                    <a:pt x="4043" y="8116"/>
                  </a:cubicBezTo>
                  <a:cubicBezTo>
                    <a:pt x="6262" y="8116"/>
                    <a:pt x="8086" y="6292"/>
                    <a:pt x="8086" y="4043"/>
                  </a:cubicBezTo>
                  <a:cubicBezTo>
                    <a:pt x="8086" y="1824"/>
                    <a:pt x="6262" y="0"/>
                    <a:pt x="404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380" name="Google Shape;380;p25"/>
          <p:cNvSpPr txBox="1"/>
          <p:nvPr>
            <p:ph type="title"/>
          </p:nvPr>
        </p:nvSpPr>
        <p:spPr>
          <a:xfrm>
            <a:off x="2674950" y="2805900"/>
            <a:ext cx="3858900" cy="64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3000"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9pPr>
          </a:lstStyle>
          <a:p/>
        </p:txBody>
      </p:sp>
      <p:sp>
        <p:nvSpPr>
          <p:cNvPr id="381" name="Google Shape;381;p25"/>
          <p:cNvSpPr txBox="1"/>
          <p:nvPr>
            <p:ph idx="1" type="body"/>
          </p:nvPr>
        </p:nvSpPr>
        <p:spPr>
          <a:xfrm>
            <a:off x="1280050" y="3446700"/>
            <a:ext cx="6583800" cy="64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 rtl="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600"/>
            </a:lvl1pPr>
            <a:lvl2pPr indent="-317500" lvl="1" marL="9144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rtl="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Quote">
  <p:cSld name="CUSTOM_40">
    <p:spTree>
      <p:nvGrpSpPr>
        <p:cNvPr id="382" name="Shape 3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3" name="Google Shape;383;p26"/>
          <p:cNvSpPr/>
          <p:nvPr/>
        </p:nvSpPr>
        <p:spPr>
          <a:xfrm rot="10016624">
            <a:off x="191256" y="928015"/>
            <a:ext cx="8613968" cy="3478656"/>
          </a:xfrm>
          <a:custGeom>
            <a:rect b="b" l="l" r="r" t="t"/>
            <a:pathLst>
              <a:path extrusionOk="0" h="58881" w="88483">
                <a:moveTo>
                  <a:pt x="27228" y="1"/>
                </a:moveTo>
                <a:cubicBezTo>
                  <a:pt x="23701" y="1"/>
                  <a:pt x="20261" y="582"/>
                  <a:pt x="17266" y="2099"/>
                </a:cubicBezTo>
                <a:cubicBezTo>
                  <a:pt x="14773" y="3345"/>
                  <a:pt x="12554" y="5078"/>
                  <a:pt x="10092" y="6993"/>
                </a:cubicBezTo>
                <a:cubicBezTo>
                  <a:pt x="4682" y="11187"/>
                  <a:pt x="1" y="16233"/>
                  <a:pt x="1" y="23497"/>
                </a:cubicBezTo>
                <a:cubicBezTo>
                  <a:pt x="457" y="33467"/>
                  <a:pt x="9028" y="38756"/>
                  <a:pt x="16141" y="44379"/>
                </a:cubicBezTo>
                <a:cubicBezTo>
                  <a:pt x="27099" y="53057"/>
                  <a:pt x="42103" y="58881"/>
                  <a:pt x="56703" y="58881"/>
                </a:cubicBezTo>
                <a:cubicBezTo>
                  <a:pt x="62151" y="58881"/>
                  <a:pt x="67542" y="58070"/>
                  <a:pt x="72647" y="56294"/>
                </a:cubicBezTo>
                <a:cubicBezTo>
                  <a:pt x="82039" y="53042"/>
                  <a:pt x="88483" y="43589"/>
                  <a:pt x="87115" y="33346"/>
                </a:cubicBezTo>
                <a:cubicBezTo>
                  <a:pt x="85838" y="23923"/>
                  <a:pt x="71188" y="17145"/>
                  <a:pt x="63923" y="12707"/>
                </a:cubicBezTo>
                <a:cubicBezTo>
                  <a:pt x="56932" y="8482"/>
                  <a:pt x="49303" y="4743"/>
                  <a:pt x="41430" y="2403"/>
                </a:cubicBezTo>
                <a:cubicBezTo>
                  <a:pt x="37159" y="1115"/>
                  <a:pt x="32110" y="1"/>
                  <a:pt x="27228" y="1"/>
                </a:cubicBezTo>
                <a:close/>
              </a:path>
            </a:pathLst>
          </a:custGeom>
          <a:solidFill>
            <a:srgbClr val="FFFFFF">
              <a:alpha val="4608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384" name="Google Shape;384;p26"/>
          <p:cNvGrpSpPr/>
          <p:nvPr/>
        </p:nvGrpSpPr>
        <p:grpSpPr>
          <a:xfrm rot="-8100000">
            <a:off x="-1865477" y="2804477"/>
            <a:ext cx="6434669" cy="2423203"/>
            <a:chOff x="1206975" y="935725"/>
            <a:chExt cx="4673375" cy="1759925"/>
          </a:xfrm>
        </p:grpSpPr>
        <p:sp>
          <p:nvSpPr>
            <p:cNvPr id="385" name="Google Shape;385;p26"/>
            <p:cNvSpPr/>
            <p:nvPr/>
          </p:nvSpPr>
          <p:spPr>
            <a:xfrm>
              <a:off x="5388675" y="2429650"/>
              <a:ext cx="265975" cy="266000"/>
            </a:xfrm>
            <a:custGeom>
              <a:rect b="b" l="l" r="r" t="t"/>
              <a:pathLst>
                <a:path extrusionOk="0" h="10640" w="10639">
                  <a:moveTo>
                    <a:pt x="4955" y="1"/>
                  </a:moveTo>
                  <a:cubicBezTo>
                    <a:pt x="4286" y="1"/>
                    <a:pt x="3739" y="548"/>
                    <a:pt x="3739" y="1217"/>
                  </a:cubicBezTo>
                  <a:lnTo>
                    <a:pt x="3739" y="3739"/>
                  </a:lnTo>
                  <a:lnTo>
                    <a:pt x="1186" y="3739"/>
                  </a:lnTo>
                  <a:cubicBezTo>
                    <a:pt x="517" y="3739"/>
                    <a:pt x="0" y="4287"/>
                    <a:pt x="0" y="4955"/>
                  </a:cubicBezTo>
                  <a:lnTo>
                    <a:pt x="0" y="5654"/>
                  </a:lnTo>
                  <a:cubicBezTo>
                    <a:pt x="0" y="6323"/>
                    <a:pt x="517" y="6870"/>
                    <a:pt x="1186" y="6870"/>
                  </a:cubicBezTo>
                  <a:lnTo>
                    <a:pt x="3739" y="6870"/>
                  </a:lnTo>
                  <a:lnTo>
                    <a:pt x="3739" y="9423"/>
                  </a:lnTo>
                  <a:cubicBezTo>
                    <a:pt x="3739" y="10092"/>
                    <a:pt x="4286" y="10639"/>
                    <a:pt x="4955" y="10639"/>
                  </a:cubicBezTo>
                  <a:lnTo>
                    <a:pt x="5654" y="10639"/>
                  </a:lnTo>
                  <a:cubicBezTo>
                    <a:pt x="6322" y="10639"/>
                    <a:pt x="6870" y="10092"/>
                    <a:pt x="6870" y="9423"/>
                  </a:cubicBezTo>
                  <a:lnTo>
                    <a:pt x="6870" y="6870"/>
                  </a:lnTo>
                  <a:lnTo>
                    <a:pt x="9423" y="6870"/>
                  </a:lnTo>
                  <a:cubicBezTo>
                    <a:pt x="10091" y="6870"/>
                    <a:pt x="10639" y="6323"/>
                    <a:pt x="10639" y="5654"/>
                  </a:cubicBezTo>
                  <a:lnTo>
                    <a:pt x="10639" y="4955"/>
                  </a:lnTo>
                  <a:cubicBezTo>
                    <a:pt x="10639" y="4287"/>
                    <a:pt x="10091" y="3739"/>
                    <a:pt x="9423" y="3739"/>
                  </a:cubicBezTo>
                  <a:lnTo>
                    <a:pt x="6870" y="3739"/>
                  </a:lnTo>
                  <a:lnTo>
                    <a:pt x="6870" y="1217"/>
                  </a:lnTo>
                  <a:cubicBezTo>
                    <a:pt x="6870" y="548"/>
                    <a:pt x="6322" y="1"/>
                    <a:pt x="565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6" name="Google Shape;386;p26"/>
            <p:cNvSpPr/>
            <p:nvPr/>
          </p:nvSpPr>
          <p:spPr>
            <a:xfrm>
              <a:off x="2263975" y="1216875"/>
              <a:ext cx="266000" cy="265975"/>
            </a:xfrm>
            <a:custGeom>
              <a:rect b="b" l="l" r="r" t="t"/>
              <a:pathLst>
                <a:path extrusionOk="0" h="10639" w="10640">
                  <a:moveTo>
                    <a:pt x="4986" y="0"/>
                  </a:moveTo>
                  <a:cubicBezTo>
                    <a:pt x="4317" y="0"/>
                    <a:pt x="3770" y="517"/>
                    <a:pt x="3770" y="1186"/>
                  </a:cubicBezTo>
                  <a:lnTo>
                    <a:pt x="3770" y="3739"/>
                  </a:lnTo>
                  <a:lnTo>
                    <a:pt x="1217" y="3739"/>
                  </a:lnTo>
                  <a:cubicBezTo>
                    <a:pt x="548" y="3739"/>
                    <a:pt x="1" y="4286"/>
                    <a:pt x="1" y="4955"/>
                  </a:cubicBezTo>
                  <a:lnTo>
                    <a:pt x="1" y="5654"/>
                  </a:lnTo>
                  <a:cubicBezTo>
                    <a:pt x="1" y="6323"/>
                    <a:pt x="548" y="6870"/>
                    <a:pt x="1217" y="6870"/>
                  </a:cubicBezTo>
                  <a:lnTo>
                    <a:pt x="3770" y="6870"/>
                  </a:lnTo>
                  <a:lnTo>
                    <a:pt x="3770" y="9423"/>
                  </a:lnTo>
                  <a:cubicBezTo>
                    <a:pt x="3770" y="10092"/>
                    <a:pt x="4317" y="10639"/>
                    <a:pt x="4986" y="10639"/>
                  </a:cubicBezTo>
                  <a:lnTo>
                    <a:pt x="5685" y="10639"/>
                  </a:lnTo>
                  <a:cubicBezTo>
                    <a:pt x="6354" y="10639"/>
                    <a:pt x="6901" y="10092"/>
                    <a:pt x="6901" y="9423"/>
                  </a:cubicBezTo>
                  <a:lnTo>
                    <a:pt x="6901" y="6870"/>
                  </a:lnTo>
                  <a:lnTo>
                    <a:pt x="9424" y="6870"/>
                  </a:lnTo>
                  <a:cubicBezTo>
                    <a:pt x="10092" y="6870"/>
                    <a:pt x="10639" y="6323"/>
                    <a:pt x="10639" y="5654"/>
                  </a:cubicBezTo>
                  <a:lnTo>
                    <a:pt x="10639" y="4955"/>
                  </a:lnTo>
                  <a:cubicBezTo>
                    <a:pt x="10639" y="4286"/>
                    <a:pt x="10092" y="3739"/>
                    <a:pt x="9424" y="3739"/>
                  </a:cubicBezTo>
                  <a:lnTo>
                    <a:pt x="6901" y="3739"/>
                  </a:lnTo>
                  <a:lnTo>
                    <a:pt x="6901" y="1186"/>
                  </a:lnTo>
                  <a:cubicBezTo>
                    <a:pt x="6901" y="517"/>
                    <a:pt x="6354" y="0"/>
                    <a:pt x="568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7" name="Google Shape;387;p26"/>
            <p:cNvSpPr/>
            <p:nvPr/>
          </p:nvSpPr>
          <p:spPr>
            <a:xfrm>
              <a:off x="1206975" y="2158375"/>
              <a:ext cx="266000" cy="266000"/>
            </a:xfrm>
            <a:custGeom>
              <a:rect b="b" l="l" r="r" t="t"/>
              <a:pathLst>
                <a:path extrusionOk="0" h="10640" w="10640">
                  <a:moveTo>
                    <a:pt x="4985" y="1"/>
                  </a:moveTo>
                  <a:cubicBezTo>
                    <a:pt x="4317" y="1"/>
                    <a:pt x="3770" y="517"/>
                    <a:pt x="3770" y="1186"/>
                  </a:cubicBezTo>
                  <a:lnTo>
                    <a:pt x="3770" y="3739"/>
                  </a:lnTo>
                  <a:lnTo>
                    <a:pt x="1216" y="3739"/>
                  </a:lnTo>
                  <a:cubicBezTo>
                    <a:pt x="548" y="3739"/>
                    <a:pt x="1" y="4286"/>
                    <a:pt x="1" y="4955"/>
                  </a:cubicBezTo>
                  <a:lnTo>
                    <a:pt x="1" y="5654"/>
                  </a:lnTo>
                  <a:cubicBezTo>
                    <a:pt x="1" y="6323"/>
                    <a:pt x="548" y="6870"/>
                    <a:pt x="1216" y="6870"/>
                  </a:cubicBezTo>
                  <a:lnTo>
                    <a:pt x="3770" y="6870"/>
                  </a:lnTo>
                  <a:lnTo>
                    <a:pt x="3770" y="9423"/>
                  </a:lnTo>
                  <a:cubicBezTo>
                    <a:pt x="3770" y="10092"/>
                    <a:pt x="4317" y="10639"/>
                    <a:pt x="4985" y="10639"/>
                  </a:cubicBezTo>
                  <a:lnTo>
                    <a:pt x="5685" y="10639"/>
                  </a:lnTo>
                  <a:cubicBezTo>
                    <a:pt x="6353" y="10639"/>
                    <a:pt x="6870" y="10092"/>
                    <a:pt x="6870" y="9423"/>
                  </a:cubicBezTo>
                  <a:lnTo>
                    <a:pt x="6870" y="6870"/>
                  </a:lnTo>
                  <a:lnTo>
                    <a:pt x="9423" y="6870"/>
                  </a:lnTo>
                  <a:cubicBezTo>
                    <a:pt x="10092" y="6870"/>
                    <a:pt x="10639" y="6323"/>
                    <a:pt x="10639" y="5654"/>
                  </a:cubicBezTo>
                  <a:lnTo>
                    <a:pt x="10639" y="4955"/>
                  </a:lnTo>
                  <a:cubicBezTo>
                    <a:pt x="10639" y="4286"/>
                    <a:pt x="10092" y="3739"/>
                    <a:pt x="9423" y="3739"/>
                  </a:cubicBezTo>
                  <a:lnTo>
                    <a:pt x="6870" y="3739"/>
                  </a:lnTo>
                  <a:lnTo>
                    <a:pt x="6870" y="1186"/>
                  </a:lnTo>
                  <a:cubicBezTo>
                    <a:pt x="6870" y="517"/>
                    <a:pt x="6353" y="1"/>
                    <a:pt x="568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8" name="Google Shape;388;p26"/>
            <p:cNvSpPr/>
            <p:nvPr/>
          </p:nvSpPr>
          <p:spPr>
            <a:xfrm>
              <a:off x="3619625" y="1515500"/>
              <a:ext cx="266000" cy="266000"/>
            </a:xfrm>
            <a:custGeom>
              <a:rect b="b" l="l" r="r" t="t"/>
              <a:pathLst>
                <a:path extrusionOk="0" h="10640" w="10640">
                  <a:moveTo>
                    <a:pt x="4986" y="1"/>
                  </a:moveTo>
                  <a:cubicBezTo>
                    <a:pt x="4317" y="1"/>
                    <a:pt x="3770" y="548"/>
                    <a:pt x="3770" y="1217"/>
                  </a:cubicBezTo>
                  <a:lnTo>
                    <a:pt x="3770" y="3770"/>
                  </a:lnTo>
                  <a:lnTo>
                    <a:pt x="1217" y="3770"/>
                  </a:lnTo>
                  <a:cubicBezTo>
                    <a:pt x="548" y="3770"/>
                    <a:pt x="1" y="4317"/>
                    <a:pt x="1" y="4986"/>
                  </a:cubicBezTo>
                  <a:lnTo>
                    <a:pt x="1" y="5685"/>
                  </a:lnTo>
                  <a:cubicBezTo>
                    <a:pt x="1" y="6354"/>
                    <a:pt x="548" y="6901"/>
                    <a:pt x="1217" y="6901"/>
                  </a:cubicBezTo>
                  <a:lnTo>
                    <a:pt x="3770" y="6901"/>
                  </a:lnTo>
                  <a:lnTo>
                    <a:pt x="3770" y="9454"/>
                  </a:lnTo>
                  <a:cubicBezTo>
                    <a:pt x="3770" y="10123"/>
                    <a:pt x="4317" y="10639"/>
                    <a:pt x="4986" y="10639"/>
                  </a:cubicBezTo>
                  <a:lnTo>
                    <a:pt x="5685" y="10639"/>
                  </a:lnTo>
                  <a:cubicBezTo>
                    <a:pt x="6354" y="10639"/>
                    <a:pt x="6870" y="10123"/>
                    <a:pt x="6870" y="9454"/>
                  </a:cubicBezTo>
                  <a:lnTo>
                    <a:pt x="6870" y="6901"/>
                  </a:lnTo>
                  <a:lnTo>
                    <a:pt x="9424" y="6901"/>
                  </a:lnTo>
                  <a:cubicBezTo>
                    <a:pt x="10092" y="6901"/>
                    <a:pt x="10639" y="6354"/>
                    <a:pt x="10639" y="5685"/>
                  </a:cubicBezTo>
                  <a:lnTo>
                    <a:pt x="10639" y="4986"/>
                  </a:lnTo>
                  <a:cubicBezTo>
                    <a:pt x="10639" y="4317"/>
                    <a:pt x="10092" y="3770"/>
                    <a:pt x="9424" y="3770"/>
                  </a:cubicBezTo>
                  <a:lnTo>
                    <a:pt x="6870" y="3770"/>
                  </a:lnTo>
                  <a:lnTo>
                    <a:pt x="6870" y="1217"/>
                  </a:lnTo>
                  <a:cubicBezTo>
                    <a:pt x="6870" y="548"/>
                    <a:pt x="6354" y="1"/>
                    <a:pt x="568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9" name="Google Shape;389;p26"/>
            <p:cNvSpPr/>
            <p:nvPr/>
          </p:nvSpPr>
          <p:spPr>
            <a:xfrm>
              <a:off x="4379525" y="1171275"/>
              <a:ext cx="266000" cy="266000"/>
            </a:xfrm>
            <a:custGeom>
              <a:rect b="b" l="l" r="r" t="t"/>
              <a:pathLst>
                <a:path extrusionOk="0" h="10640" w="10640">
                  <a:moveTo>
                    <a:pt x="4985" y="1"/>
                  </a:moveTo>
                  <a:cubicBezTo>
                    <a:pt x="4317" y="1"/>
                    <a:pt x="3770" y="548"/>
                    <a:pt x="3770" y="1217"/>
                  </a:cubicBezTo>
                  <a:lnTo>
                    <a:pt x="3770" y="3739"/>
                  </a:lnTo>
                  <a:lnTo>
                    <a:pt x="1216" y="3739"/>
                  </a:lnTo>
                  <a:cubicBezTo>
                    <a:pt x="548" y="3739"/>
                    <a:pt x="1" y="4286"/>
                    <a:pt x="1" y="4955"/>
                  </a:cubicBezTo>
                  <a:lnTo>
                    <a:pt x="1" y="5654"/>
                  </a:lnTo>
                  <a:cubicBezTo>
                    <a:pt x="1" y="6323"/>
                    <a:pt x="548" y="6870"/>
                    <a:pt x="1216" y="6870"/>
                  </a:cubicBezTo>
                  <a:lnTo>
                    <a:pt x="3770" y="6870"/>
                  </a:lnTo>
                  <a:lnTo>
                    <a:pt x="3770" y="9423"/>
                  </a:lnTo>
                  <a:cubicBezTo>
                    <a:pt x="3770" y="10092"/>
                    <a:pt x="4317" y="10639"/>
                    <a:pt x="4985" y="10639"/>
                  </a:cubicBezTo>
                  <a:lnTo>
                    <a:pt x="5685" y="10639"/>
                  </a:lnTo>
                  <a:cubicBezTo>
                    <a:pt x="6353" y="10639"/>
                    <a:pt x="6870" y="10092"/>
                    <a:pt x="6870" y="9423"/>
                  </a:cubicBezTo>
                  <a:lnTo>
                    <a:pt x="6870" y="6870"/>
                  </a:lnTo>
                  <a:lnTo>
                    <a:pt x="9423" y="6870"/>
                  </a:lnTo>
                  <a:cubicBezTo>
                    <a:pt x="10092" y="6870"/>
                    <a:pt x="10639" y="6323"/>
                    <a:pt x="10639" y="5654"/>
                  </a:cubicBezTo>
                  <a:lnTo>
                    <a:pt x="10639" y="4955"/>
                  </a:lnTo>
                  <a:cubicBezTo>
                    <a:pt x="10639" y="4286"/>
                    <a:pt x="10092" y="3739"/>
                    <a:pt x="9423" y="3739"/>
                  </a:cubicBezTo>
                  <a:lnTo>
                    <a:pt x="6870" y="3739"/>
                  </a:lnTo>
                  <a:lnTo>
                    <a:pt x="6870" y="1217"/>
                  </a:lnTo>
                  <a:cubicBezTo>
                    <a:pt x="6870" y="548"/>
                    <a:pt x="6353" y="1"/>
                    <a:pt x="568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0" name="Google Shape;390;p26"/>
            <p:cNvSpPr/>
            <p:nvPr/>
          </p:nvSpPr>
          <p:spPr>
            <a:xfrm>
              <a:off x="4091525" y="1482825"/>
              <a:ext cx="76025" cy="75275"/>
            </a:xfrm>
            <a:custGeom>
              <a:rect b="b" l="l" r="r" t="t"/>
              <a:pathLst>
                <a:path extrusionOk="0" h="3011" w="3041">
                  <a:moveTo>
                    <a:pt x="1520" y="1"/>
                  </a:moveTo>
                  <a:cubicBezTo>
                    <a:pt x="700" y="1"/>
                    <a:pt x="1" y="670"/>
                    <a:pt x="1" y="1490"/>
                  </a:cubicBezTo>
                  <a:cubicBezTo>
                    <a:pt x="1" y="2341"/>
                    <a:pt x="700" y="3010"/>
                    <a:pt x="1520" y="3010"/>
                  </a:cubicBezTo>
                  <a:cubicBezTo>
                    <a:pt x="2371" y="3010"/>
                    <a:pt x="3040" y="2341"/>
                    <a:pt x="3040" y="1490"/>
                  </a:cubicBezTo>
                  <a:cubicBezTo>
                    <a:pt x="3040" y="670"/>
                    <a:pt x="2371" y="1"/>
                    <a:pt x="152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1" name="Google Shape;391;p26"/>
            <p:cNvSpPr/>
            <p:nvPr/>
          </p:nvSpPr>
          <p:spPr>
            <a:xfrm>
              <a:off x="1538300" y="1488925"/>
              <a:ext cx="76000" cy="76000"/>
            </a:xfrm>
            <a:custGeom>
              <a:rect b="b" l="l" r="r" t="t"/>
              <a:pathLst>
                <a:path extrusionOk="0" h="3040" w="3040">
                  <a:moveTo>
                    <a:pt x="1520" y="0"/>
                  </a:moveTo>
                  <a:cubicBezTo>
                    <a:pt x="669" y="0"/>
                    <a:pt x="0" y="669"/>
                    <a:pt x="0" y="1520"/>
                  </a:cubicBezTo>
                  <a:cubicBezTo>
                    <a:pt x="0" y="2341"/>
                    <a:pt x="699" y="3040"/>
                    <a:pt x="1520" y="3040"/>
                  </a:cubicBezTo>
                  <a:cubicBezTo>
                    <a:pt x="2371" y="3040"/>
                    <a:pt x="3040" y="2341"/>
                    <a:pt x="3040" y="1520"/>
                  </a:cubicBezTo>
                  <a:cubicBezTo>
                    <a:pt x="3040" y="669"/>
                    <a:pt x="2371" y="0"/>
                    <a:pt x="152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2" name="Google Shape;392;p26"/>
            <p:cNvSpPr/>
            <p:nvPr/>
          </p:nvSpPr>
          <p:spPr>
            <a:xfrm>
              <a:off x="5804325" y="2317200"/>
              <a:ext cx="76025" cy="75250"/>
            </a:xfrm>
            <a:custGeom>
              <a:rect b="b" l="l" r="r" t="t"/>
              <a:pathLst>
                <a:path extrusionOk="0" h="3010" w="3041">
                  <a:moveTo>
                    <a:pt x="1520" y="0"/>
                  </a:moveTo>
                  <a:cubicBezTo>
                    <a:pt x="700" y="0"/>
                    <a:pt x="1" y="669"/>
                    <a:pt x="1" y="1490"/>
                  </a:cubicBezTo>
                  <a:cubicBezTo>
                    <a:pt x="1" y="2341"/>
                    <a:pt x="700" y="3009"/>
                    <a:pt x="1520" y="3009"/>
                  </a:cubicBezTo>
                  <a:cubicBezTo>
                    <a:pt x="2371" y="3009"/>
                    <a:pt x="3040" y="2341"/>
                    <a:pt x="3040" y="1490"/>
                  </a:cubicBezTo>
                  <a:cubicBezTo>
                    <a:pt x="3040" y="669"/>
                    <a:pt x="2371" y="0"/>
                    <a:pt x="152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3" name="Google Shape;393;p26"/>
            <p:cNvSpPr/>
            <p:nvPr/>
          </p:nvSpPr>
          <p:spPr>
            <a:xfrm>
              <a:off x="4569500" y="2146975"/>
              <a:ext cx="76025" cy="76025"/>
            </a:xfrm>
            <a:custGeom>
              <a:rect b="b" l="l" r="r" t="t"/>
              <a:pathLst>
                <a:path extrusionOk="0" h="3041" w="3041">
                  <a:moveTo>
                    <a:pt x="1520" y="1"/>
                  </a:moveTo>
                  <a:cubicBezTo>
                    <a:pt x="700" y="1"/>
                    <a:pt x="1" y="669"/>
                    <a:pt x="1" y="1520"/>
                  </a:cubicBezTo>
                  <a:cubicBezTo>
                    <a:pt x="1" y="2341"/>
                    <a:pt x="700" y="3040"/>
                    <a:pt x="1520" y="3040"/>
                  </a:cubicBezTo>
                  <a:cubicBezTo>
                    <a:pt x="2371" y="3040"/>
                    <a:pt x="3040" y="2341"/>
                    <a:pt x="3040" y="1520"/>
                  </a:cubicBezTo>
                  <a:cubicBezTo>
                    <a:pt x="3040" y="669"/>
                    <a:pt x="2371" y="1"/>
                    <a:pt x="152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4" name="Google Shape;394;p26"/>
            <p:cNvSpPr/>
            <p:nvPr/>
          </p:nvSpPr>
          <p:spPr>
            <a:xfrm>
              <a:off x="4864350" y="1520075"/>
              <a:ext cx="76000" cy="76000"/>
            </a:xfrm>
            <a:custGeom>
              <a:rect b="b" l="l" r="r" t="t"/>
              <a:pathLst>
                <a:path extrusionOk="0" h="3040" w="3040">
                  <a:moveTo>
                    <a:pt x="1520" y="0"/>
                  </a:moveTo>
                  <a:cubicBezTo>
                    <a:pt x="669" y="0"/>
                    <a:pt x="0" y="699"/>
                    <a:pt x="0" y="1520"/>
                  </a:cubicBezTo>
                  <a:cubicBezTo>
                    <a:pt x="0" y="2371"/>
                    <a:pt x="669" y="3040"/>
                    <a:pt x="1520" y="3040"/>
                  </a:cubicBezTo>
                  <a:cubicBezTo>
                    <a:pt x="2371" y="3040"/>
                    <a:pt x="3040" y="2371"/>
                    <a:pt x="3040" y="1520"/>
                  </a:cubicBezTo>
                  <a:cubicBezTo>
                    <a:pt x="3040" y="699"/>
                    <a:pt x="2371" y="0"/>
                    <a:pt x="152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5" name="Google Shape;395;p26"/>
            <p:cNvSpPr/>
            <p:nvPr/>
          </p:nvSpPr>
          <p:spPr>
            <a:xfrm>
              <a:off x="2323250" y="1887850"/>
              <a:ext cx="75250" cy="76025"/>
            </a:xfrm>
            <a:custGeom>
              <a:rect b="b" l="l" r="r" t="t"/>
              <a:pathLst>
                <a:path extrusionOk="0" h="3041" w="3010">
                  <a:moveTo>
                    <a:pt x="1490" y="1"/>
                  </a:moveTo>
                  <a:cubicBezTo>
                    <a:pt x="670" y="1"/>
                    <a:pt x="1" y="700"/>
                    <a:pt x="1" y="1521"/>
                  </a:cubicBezTo>
                  <a:cubicBezTo>
                    <a:pt x="1" y="2372"/>
                    <a:pt x="670" y="3040"/>
                    <a:pt x="1490" y="3040"/>
                  </a:cubicBezTo>
                  <a:cubicBezTo>
                    <a:pt x="2341" y="3040"/>
                    <a:pt x="3010" y="2372"/>
                    <a:pt x="3010" y="1521"/>
                  </a:cubicBezTo>
                  <a:cubicBezTo>
                    <a:pt x="3010" y="700"/>
                    <a:pt x="2341" y="1"/>
                    <a:pt x="149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6" name="Google Shape;396;p26"/>
            <p:cNvSpPr/>
            <p:nvPr/>
          </p:nvSpPr>
          <p:spPr>
            <a:xfrm>
              <a:off x="5105975" y="1855950"/>
              <a:ext cx="202175" cy="202150"/>
            </a:xfrm>
            <a:custGeom>
              <a:rect b="b" l="l" r="r" t="t"/>
              <a:pathLst>
                <a:path extrusionOk="0" h="8086" w="8087">
                  <a:moveTo>
                    <a:pt x="4044" y="0"/>
                  </a:moveTo>
                  <a:cubicBezTo>
                    <a:pt x="1794" y="0"/>
                    <a:pt x="1" y="1793"/>
                    <a:pt x="1" y="4043"/>
                  </a:cubicBezTo>
                  <a:cubicBezTo>
                    <a:pt x="1" y="6262"/>
                    <a:pt x="1794" y="8085"/>
                    <a:pt x="4044" y="8085"/>
                  </a:cubicBezTo>
                  <a:cubicBezTo>
                    <a:pt x="6262" y="8085"/>
                    <a:pt x="8086" y="6262"/>
                    <a:pt x="8086" y="4043"/>
                  </a:cubicBezTo>
                  <a:cubicBezTo>
                    <a:pt x="8086" y="1793"/>
                    <a:pt x="6262" y="0"/>
                    <a:pt x="404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7" name="Google Shape;397;p26"/>
            <p:cNvSpPr/>
            <p:nvPr/>
          </p:nvSpPr>
          <p:spPr>
            <a:xfrm>
              <a:off x="3094550" y="935725"/>
              <a:ext cx="202150" cy="202900"/>
            </a:xfrm>
            <a:custGeom>
              <a:rect b="b" l="l" r="r" t="t"/>
              <a:pathLst>
                <a:path extrusionOk="0" h="8116" w="8086">
                  <a:moveTo>
                    <a:pt x="4043" y="0"/>
                  </a:moveTo>
                  <a:cubicBezTo>
                    <a:pt x="1794" y="0"/>
                    <a:pt x="0" y="1824"/>
                    <a:pt x="0" y="4043"/>
                  </a:cubicBezTo>
                  <a:cubicBezTo>
                    <a:pt x="0" y="6292"/>
                    <a:pt x="1794" y="8116"/>
                    <a:pt x="4043" y="8116"/>
                  </a:cubicBezTo>
                  <a:cubicBezTo>
                    <a:pt x="6262" y="8116"/>
                    <a:pt x="8086" y="6292"/>
                    <a:pt x="8086" y="4043"/>
                  </a:cubicBezTo>
                  <a:cubicBezTo>
                    <a:pt x="8086" y="1824"/>
                    <a:pt x="6262" y="0"/>
                    <a:pt x="404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398" name="Google Shape;398;p26"/>
          <p:cNvSpPr txBox="1"/>
          <p:nvPr>
            <p:ph idx="1" type="body"/>
          </p:nvPr>
        </p:nvSpPr>
        <p:spPr>
          <a:xfrm>
            <a:off x="713250" y="2015750"/>
            <a:ext cx="7717500" cy="948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317500" lvl="0" marL="45720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2400"/>
            </a:lvl1pPr>
            <a:lvl2pPr indent="-317500" lvl="1" marL="9144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 sz="2400"/>
            </a:lvl2pPr>
            <a:lvl3pPr indent="-317500" lvl="2" marL="13716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 sz="2400"/>
            </a:lvl3pPr>
            <a:lvl4pPr indent="-317500" lvl="3" marL="18288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2400"/>
            </a:lvl4pPr>
            <a:lvl5pPr indent="-317500" lvl="4" marL="22860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 sz="2400"/>
            </a:lvl5pPr>
            <a:lvl6pPr indent="-317500" lvl="5" marL="2743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 sz="2400"/>
            </a:lvl6pPr>
            <a:lvl7pPr indent="-317500" lvl="6" marL="32004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2400"/>
            </a:lvl7pPr>
            <a:lvl8pPr indent="-317500" lvl="7" marL="36576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 sz="2400"/>
            </a:lvl8pPr>
            <a:lvl9pPr indent="-317500" lvl="8" marL="41148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 sz="2400"/>
            </a:lvl9pPr>
          </a:lstStyle>
          <a:p/>
        </p:txBody>
      </p:sp>
      <p:sp>
        <p:nvSpPr>
          <p:cNvPr id="399" name="Google Shape;399;p26"/>
          <p:cNvSpPr txBox="1"/>
          <p:nvPr>
            <p:ph type="title"/>
          </p:nvPr>
        </p:nvSpPr>
        <p:spPr>
          <a:xfrm>
            <a:off x="3919750" y="2940225"/>
            <a:ext cx="3888300" cy="551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r">
              <a:spcBef>
                <a:spcPts val="0"/>
              </a:spcBef>
              <a:spcAft>
                <a:spcPts val="0"/>
              </a:spcAft>
              <a:buNone/>
              <a:defRPr sz="2000"/>
            </a:lvl1pPr>
            <a:lvl2pPr lvl="1" rtl="0" algn="r">
              <a:spcBef>
                <a:spcPts val="0"/>
              </a:spcBef>
              <a:spcAft>
                <a:spcPts val="0"/>
              </a:spcAft>
              <a:buNone/>
              <a:defRPr sz="2000"/>
            </a:lvl2pPr>
            <a:lvl3pPr lvl="2" rtl="0" algn="r">
              <a:spcBef>
                <a:spcPts val="0"/>
              </a:spcBef>
              <a:spcAft>
                <a:spcPts val="0"/>
              </a:spcAft>
              <a:buNone/>
              <a:defRPr sz="2000"/>
            </a:lvl3pPr>
            <a:lvl4pPr lvl="3" rtl="0" algn="r">
              <a:spcBef>
                <a:spcPts val="0"/>
              </a:spcBef>
              <a:spcAft>
                <a:spcPts val="0"/>
              </a:spcAft>
              <a:buNone/>
              <a:defRPr sz="2000"/>
            </a:lvl4pPr>
            <a:lvl5pPr lvl="4" rtl="0" algn="r">
              <a:spcBef>
                <a:spcPts val="0"/>
              </a:spcBef>
              <a:spcAft>
                <a:spcPts val="0"/>
              </a:spcAft>
              <a:buNone/>
              <a:defRPr sz="2000"/>
            </a:lvl5pPr>
            <a:lvl6pPr lvl="5" rtl="0" algn="r">
              <a:spcBef>
                <a:spcPts val="0"/>
              </a:spcBef>
              <a:spcAft>
                <a:spcPts val="0"/>
              </a:spcAft>
              <a:buNone/>
              <a:defRPr sz="2000"/>
            </a:lvl6pPr>
            <a:lvl7pPr lvl="6" rtl="0" algn="r">
              <a:spcBef>
                <a:spcPts val="0"/>
              </a:spcBef>
              <a:spcAft>
                <a:spcPts val="0"/>
              </a:spcAft>
              <a:buNone/>
              <a:defRPr sz="2000"/>
            </a:lvl7pPr>
            <a:lvl8pPr lvl="7" rtl="0" algn="r">
              <a:spcBef>
                <a:spcPts val="0"/>
              </a:spcBef>
              <a:spcAft>
                <a:spcPts val="0"/>
              </a:spcAft>
              <a:buNone/>
              <a:defRPr sz="2000"/>
            </a:lvl8pPr>
            <a:lvl9pPr lvl="8" rtl="0" algn="r">
              <a:spcBef>
                <a:spcPts val="0"/>
              </a:spcBef>
              <a:spcAft>
                <a:spcPts val="0"/>
              </a:spcAft>
              <a:buNone/>
              <a:defRPr sz="2000"/>
            </a:lvl9pPr>
          </a:lstStyle>
          <a:p/>
        </p:txBody>
      </p:sp>
      <p:grpSp>
        <p:nvGrpSpPr>
          <p:cNvPr id="400" name="Google Shape;400;p26"/>
          <p:cNvGrpSpPr/>
          <p:nvPr/>
        </p:nvGrpSpPr>
        <p:grpSpPr>
          <a:xfrm rot="-1565745">
            <a:off x="7671918" y="3465230"/>
            <a:ext cx="1391926" cy="1794648"/>
            <a:chOff x="4181200" y="2276150"/>
            <a:chExt cx="852625" cy="1253850"/>
          </a:xfrm>
        </p:grpSpPr>
        <p:sp>
          <p:nvSpPr>
            <p:cNvPr id="401" name="Google Shape;401;p26"/>
            <p:cNvSpPr/>
            <p:nvPr/>
          </p:nvSpPr>
          <p:spPr>
            <a:xfrm>
              <a:off x="4357500" y="2276150"/>
              <a:ext cx="417200" cy="918750"/>
            </a:xfrm>
            <a:custGeom>
              <a:rect b="b" l="l" r="r" t="t"/>
              <a:pathLst>
                <a:path extrusionOk="0" h="36750" w="16688">
                  <a:moveTo>
                    <a:pt x="16687" y="1"/>
                  </a:moveTo>
                  <a:cubicBezTo>
                    <a:pt x="16687" y="1"/>
                    <a:pt x="0" y="6324"/>
                    <a:pt x="8632" y="22250"/>
                  </a:cubicBezTo>
                  <a:cubicBezTo>
                    <a:pt x="8632" y="22250"/>
                    <a:pt x="9940" y="25685"/>
                    <a:pt x="2493" y="36111"/>
                  </a:cubicBezTo>
                  <a:lnTo>
                    <a:pt x="3465" y="36749"/>
                  </a:lnTo>
                  <a:cubicBezTo>
                    <a:pt x="3465" y="36749"/>
                    <a:pt x="8663" y="29789"/>
                    <a:pt x="10395" y="22250"/>
                  </a:cubicBezTo>
                  <a:cubicBezTo>
                    <a:pt x="10395" y="22250"/>
                    <a:pt x="15867" y="18998"/>
                    <a:pt x="14742" y="12068"/>
                  </a:cubicBezTo>
                  <a:cubicBezTo>
                    <a:pt x="13678" y="5108"/>
                    <a:pt x="16687" y="1"/>
                    <a:pt x="16687" y="1"/>
                  </a:cubicBezTo>
                  <a:close/>
                </a:path>
              </a:pathLst>
            </a:custGeom>
            <a:solidFill>
              <a:srgbClr val="14998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2" name="Google Shape;402;p26"/>
            <p:cNvSpPr/>
            <p:nvPr/>
          </p:nvSpPr>
          <p:spPr>
            <a:xfrm>
              <a:off x="4364325" y="2892125"/>
              <a:ext cx="669500" cy="422075"/>
            </a:xfrm>
            <a:custGeom>
              <a:rect b="b" l="l" r="r" t="t"/>
              <a:pathLst>
                <a:path extrusionOk="0" h="16883" w="26780">
                  <a:moveTo>
                    <a:pt x="17782" y="0"/>
                  </a:moveTo>
                  <a:cubicBezTo>
                    <a:pt x="14143" y="0"/>
                    <a:pt x="10534" y="1111"/>
                    <a:pt x="8451" y="6305"/>
                  </a:cubicBezTo>
                  <a:cubicBezTo>
                    <a:pt x="6080" y="7855"/>
                    <a:pt x="1095" y="13782"/>
                    <a:pt x="1095" y="13782"/>
                  </a:cubicBezTo>
                  <a:lnTo>
                    <a:pt x="1" y="16882"/>
                  </a:lnTo>
                  <a:cubicBezTo>
                    <a:pt x="5259" y="9982"/>
                    <a:pt x="9727" y="7216"/>
                    <a:pt x="9727" y="7216"/>
                  </a:cubicBezTo>
                  <a:cubicBezTo>
                    <a:pt x="10757" y="7373"/>
                    <a:pt x="11741" y="7444"/>
                    <a:pt x="12680" y="7444"/>
                  </a:cubicBezTo>
                  <a:cubicBezTo>
                    <a:pt x="21966" y="7444"/>
                    <a:pt x="26779" y="499"/>
                    <a:pt x="26779" y="499"/>
                  </a:cubicBezTo>
                  <a:lnTo>
                    <a:pt x="26779" y="499"/>
                  </a:lnTo>
                  <a:cubicBezTo>
                    <a:pt x="26350" y="586"/>
                    <a:pt x="25877" y="621"/>
                    <a:pt x="25370" y="621"/>
                  </a:cubicBezTo>
                  <a:cubicBezTo>
                    <a:pt x="23240" y="621"/>
                    <a:pt x="20502" y="0"/>
                    <a:pt x="17782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3" name="Google Shape;403;p26"/>
            <p:cNvSpPr/>
            <p:nvPr/>
          </p:nvSpPr>
          <p:spPr>
            <a:xfrm>
              <a:off x="4181200" y="2766300"/>
              <a:ext cx="361725" cy="763700"/>
            </a:xfrm>
            <a:custGeom>
              <a:rect b="b" l="l" r="r" t="t"/>
              <a:pathLst>
                <a:path extrusionOk="0" h="30548" w="14469">
                  <a:moveTo>
                    <a:pt x="4134" y="0"/>
                  </a:moveTo>
                  <a:cubicBezTo>
                    <a:pt x="3952" y="9970"/>
                    <a:pt x="9180" y="13678"/>
                    <a:pt x="9180" y="13678"/>
                  </a:cubicBezTo>
                  <a:cubicBezTo>
                    <a:pt x="8815" y="22341"/>
                    <a:pt x="0" y="29575"/>
                    <a:pt x="0" y="29575"/>
                  </a:cubicBezTo>
                  <a:lnTo>
                    <a:pt x="122" y="30548"/>
                  </a:lnTo>
                  <a:cubicBezTo>
                    <a:pt x="7569" y="24286"/>
                    <a:pt x="11399" y="14499"/>
                    <a:pt x="11399" y="14499"/>
                  </a:cubicBezTo>
                  <a:cubicBezTo>
                    <a:pt x="14469" y="5076"/>
                    <a:pt x="4135" y="0"/>
                    <a:pt x="4134" y="0"/>
                  </a:cubicBezTo>
                  <a:close/>
                </a:path>
              </a:pathLst>
            </a:custGeom>
            <a:solidFill>
              <a:srgbClr val="13897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404" name="Google Shape;404;p26"/>
          <p:cNvGrpSpPr/>
          <p:nvPr/>
        </p:nvGrpSpPr>
        <p:grpSpPr>
          <a:xfrm rot="833401">
            <a:off x="6661321" y="3612585"/>
            <a:ext cx="1361740" cy="1613432"/>
            <a:chOff x="1827900" y="266775"/>
            <a:chExt cx="4478050" cy="5041900"/>
          </a:xfrm>
        </p:grpSpPr>
        <p:sp>
          <p:nvSpPr>
            <p:cNvPr id="405" name="Google Shape;405;p26"/>
            <p:cNvSpPr/>
            <p:nvPr/>
          </p:nvSpPr>
          <p:spPr>
            <a:xfrm>
              <a:off x="3946300" y="266775"/>
              <a:ext cx="2359650" cy="5041900"/>
            </a:xfrm>
            <a:custGeom>
              <a:rect b="b" l="l" r="r" t="t"/>
              <a:pathLst>
                <a:path extrusionOk="0" h="201676" w="94386">
                  <a:moveTo>
                    <a:pt x="60780" y="0"/>
                  </a:moveTo>
                  <a:lnTo>
                    <a:pt x="60780" y="0"/>
                  </a:lnTo>
                  <a:cubicBezTo>
                    <a:pt x="52314" y="33422"/>
                    <a:pt x="10168" y="34198"/>
                    <a:pt x="14123" y="96235"/>
                  </a:cubicBezTo>
                  <a:cubicBezTo>
                    <a:pt x="1" y="139749"/>
                    <a:pt x="30427" y="201675"/>
                    <a:pt x="30427" y="201675"/>
                  </a:cubicBezTo>
                  <a:lnTo>
                    <a:pt x="36380" y="200751"/>
                  </a:lnTo>
                  <a:cubicBezTo>
                    <a:pt x="2108" y="125885"/>
                    <a:pt x="25473" y="100450"/>
                    <a:pt x="25473" y="100450"/>
                  </a:cubicBezTo>
                  <a:cubicBezTo>
                    <a:pt x="94386" y="82704"/>
                    <a:pt x="60781" y="2"/>
                    <a:pt x="6078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6" name="Google Shape;406;p26"/>
            <p:cNvSpPr/>
            <p:nvPr/>
          </p:nvSpPr>
          <p:spPr>
            <a:xfrm>
              <a:off x="1827900" y="1994725"/>
              <a:ext cx="2467800" cy="2101300"/>
            </a:xfrm>
            <a:custGeom>
              <a:rect b="b" l="l" r="r" t="t"/>
              <a:pathLst>
                <a:path extrusionOk="0" h="84052" w="98712">
                  <a:moveTo>
                    <a:pt x="26482" y="0"/>
                  </a:moveTo>
                  <a:cubicBezTo>
                    <a:pt x="18588" y="0"/>
                    <a:pt x="9795" y="893"/>
                    <a:pt x="0" y="2901"/>
                  </a:cubicBezTo>
                  <a:cubicBezTo>
                    <a:pt x="20904" y="18096"/>
                    <a:pt x="25764" y="47248"/>
                    <a:pt x="55578" y="47248"/>
                  </a:cubicBezTo>
                  <a:cubicBezTo>
                    <a:pt x="63413" y="47248"/>
                    <a:pt x="72970" y="45235"/>
                    <a:pt x="84995" y="40426"/>
                  </a:cubicBezTo>
                  <a:cubicBezTo>
                    <a:pt x="84995" y="40426"/>
                    <a:pt x="95421" y="62831"/>
                    <a:pt x="98712" y="84052"/>
                  </a:cubicBezTo>
                  <a:lnTo>
                    <a:pt x="95199" y="56878"/>
                  </a:lnTo>
                  <a:cubicBezTo>
                    <a:pt x="95199" y="56878"/>
                    <a:pt x="89506" y="0"/>
                    <a:pt x="26482" y="0"/>
                  </a:cubicBezTo>
                  <a:close/>
                </a:path>
              </a:pathLst>
            </a:custGeom>
            <a:solidFill>
              <a:srgbClr val="14998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Quote 1">
  <p:cSld name="CUSTOM_40_1">
    <p:spTree>
      <p:nvGrpSpPr>
        <p:cNvPr id="407" name="Shape 4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8" name="Google Shape;408;p27"/>
          <p:cNvSpPr txBox="1"/>
          <p:nvPr>
            <p:ph idx="1" type="body"/>
          </p:nvPr>
        </p:nvSpPr>
        <p:spPr>
          <a:xfrm>
            <a:off x="713225" y="1588200"/>
            <a:ext cx="4493400" cy="1007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317500" lvl="0" marL="457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2400"/>
            </a:lvl1pPr>
            <a:lvl2pPr indent="-317500" lvl="1" marL="9144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 sz="2400"/>
            </a:lvl2pPr>
            <a:lvl3pPr indent="-317500" lvl="2" marL="13716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 sz="2400"/>
            </a:lvl3pPr>
            <a:lvl4pPr indent="-317500" lvl="3" marL="18288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2400"/>
            </a:lvl4pPr>
            <a:lvl5pPr indent="-317500" lvl="4" marL="22860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 sz="2400"/>
            </a:lvl5pPr>
            <a:lvl6pPr indent="-317500" lvl="5" marL="2743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 sz="2400"/>
            </a:lvl6pPr>
            <a:lvl7pPr indent="-317500" lvl="6" marL="32004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2400"/>
            </a:lvl7pPr>
            <a:lvl8pPr indent="-317500" lvl="7" marL="36576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 sz="2400"/>
            </a:lvl8pPr>
            <a:lvl9pPr indent="-317500" lvl="8" marL="41148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 sz="2400"/>
            </a:lvl9pPr>
          </a:lstStyle>
          <a:p/>
        </p:txBody>
      </p:sp>
      <p:sp>
        <p:nvSpPr>
          <p:cNvPr id="409" name="Google Shape;409;p27"/>
          <p:cNvSpPr/>
          <p:nvPr/>
        </p:nvSpPr>
        <p:spPr>
          <a:xfrm rot="-7251642">
            <a:off x="3358374" y="650527"/>
            <a:ext cx="6613460" cy="4819013"/>
          </a:xfrm>
          <a:custGeom>
            <a:rect b="b" l="l" r="r" t="t"/>
            <a:pathLst>
              <a:path extrusionOk="0" h="45028" w="61795">
                <a:moveTo>
                  <a:pt x="16014" y="1"/>
                </a:moveTo>
                <a:cubicBezTo>
                  <a:pt x="12482" y="1"/>
                  <a:pt x="9135" y="831"/>
                  <a:pt x="6657" y="2875"/>
                </a:cubicBezTo>
                <a:cubicBezTo>
                  <a:pt x="2371" y="7100"/>
                  <a:pt x="0" y="16401"/>
                  <a:pt x="1003" y="22420"/>
                </a:cubicBezTo>
                <a:cubicBezTo>
                  <a:pt x="2401" y="30657"/>
                  <a:pt x="9453" y="34061"/>
                  <a:pt x="16232" y="36979"/>
                </a:cubicBezTo>
                <a:cubicBezTo>
                  <a:pt x="24950" y="40786"/>
                  <a:pt x="32994" y="45027"/>
                  <a:pt x="42426" y="45027"/>
                </a:cubicBezTo>
                <a:cubicBezTo>
                  <a:pt x="44141" y="45027"/>
                  <a:pt x="45902" y="44887"/>
                  <a:pt x="47721" y="44578"/>
                </a:cubicBezTo>
                <a:cubicBezTo>
                  <a:pt x="57965" y="42815"/>
                  <a:pt x="61795" y="34456"/>
                  <a:pt x="55260" y="26584"/>
                </a:cubicBezTo>
                <a:cubicBezTo>
                  <a:pt x="51491" y="22025"/>
                  <a:pt x="46171" y="20566"/>
                  <a:pt x="41946" y="16280"/>
                </a:cubicBezTo>
                <a:cubicBezTo>
                  <a:pt x="38694" y="12997"/>
                  <a:pt x="36171" y="8468"/>
                  <a:pt x="32493" y="5489"/>
                </a:cubicBezTo>
                <a:cubicBezTo>
                  <a:pt x="28829" y="2500"/>
                  <a:pt x="22144" y="1"/>
                  <a:pt x="16014" y="1"/>
                </a:cubicBezTo>
                <a:close/>
              </a:path>
            </a:pathLst>
          </a:custGeom>
          <a:solidFill>
            <a:srgbClr val="FFFFFF">
              <a:alpha val="4608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410" name="Google Shape;410;p27"/>
          <p:cNvGrpSpPr/>
          <p:nvPr/>
        </p:nvGrpSpPr>
        <p:grpSpPr>
          <a:xfrm rot="10800000">
            <a:off x="-483818" y="2890487"/>
            <a:ext cx="6434770" cy="2423241"/>
            <a:chOff x="1206975" y="935725"/>
            <a:chExt cx="4673375" cy="1759925"/>
          </a:xfrm>
        </p:grpSpPr>
        <p:sp>
          <p:nvSpPr>
            <p:cNvPr id="411" name="Google Shape;411;p27"/>
            <p:cNvSpPr/>
            <p:nvPr/>
          </p:nvSpPr>
          <p:spPr>
            <a:xfrm>
              <a:off x="5388675" y="2429650"/>
              <a:ext cx="265975" cy="266000"/>
            </a:xfrm>
            <a:custGeom>
              <a:rect b="b" l="l" r="r" t="t"/>
              <a:pathLst>
                <a:path extrusionOk="0" h="10640" w="10639">
                  <a:moveTo>
                    <a:pt x="4955" y="1"/>
                  </a:moveTo>
                  <a:cubicBezTo>
                    <a:pt x="4286" y="1"/>
                    <a:pt x="3739" y="548"/>
                    <a:pt x="3739" y="1217"/>
                  </a:cubicBezTo>
                  <a:lnTo>
                    <a:pt x="3739" y="3739"/>
                  </a:lnTo>
                  <a:lnTo>
                    <a:pt x="1186" y="3739"/>
                  </a:lnTo>
                  <a:cubicBezTo>
                    <a:pt x="517" y="3739"/>
                    <a:pt x="0" y="4287"/>
                    <a:pt x="0" y="4955"/>
                  </a:cubicBezTo>
                  <a:lnTo>
                    <a:pt x="0" y="5654"/>
                  </a:lnTo>
                  <a:cubicBezTo>
                    <a:pt x="0" y="6323"/>
                    <a:pt x="517" y="6870"/>
                    <a:pt x="1186" y="6870"/>
                  </a:cubicBezTo>
                  <a:lnTo>
                    <a:pt x="3739" y="6870"/>
                  </a:lnTo>
                  <a:lnTo>
                    <a:pt x="3739" y="9423"/>
                  </a:lnTo>
                  <a:cubicBezTo>
                    <a:pt x="3739" y="10092"/>
                    <a:pt x="4286" y="10639"/>
                    <a:pt x="4955" y="10639"/>
                  </a:cubicBezTo>
                  <a:lnTo>
                    <a:pt x="5654" y="10639"/>
                  </a:lnTo>
                  <a:cubicBezTo>
                    <a:pt x="6322" y="10639"/>
                    <a:pt x="6870" y="10092"/>
                    <a:pt x="6870" y="9423"/>
                  </a:cubicBezTo>
                  <a:lnTo>
                    <a:pt x="6870" y="6870"/>
                  </a:lnTo>
                  <a:lnTo>
                    <a:pt x="9423" y="6870"/>
                  </a:lnTo>
                  <a:cubicBezTo>
                    <a:pt x="10091" y="6870"/>
                    <a:pt x="10639" y="6323"/>
                    <a:pt x="10639" y="5654"/>
                  </a:cubicBezTo>
                  <a:lnTo>
                    <a:pt x="10639" y="4955"/>
                  </a:lnTo>
                  <a:cubicBezTo>
                    <a:pt x="10639" y="4287"/>
                    <a:pt x="10091" y="3739"/>
                    <a:pt x="9423" y="3739"/>
                  </a:cubicBezTo>
                  <a:lnTo>
                    <a:pt x="6870" y="3739"/>
                  </a:lnTo>
                  <a:lnTo>
                    <a:pt x="6870" y="1217"/>
                  </a:lnTo>
                  <a:cubicBezTo>
                    <a:pt x="6870" y="548"/>
                    <a:pt x="6322" y="1"/>
                    <a:pt x="565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2" name="Google Shape;412;p27"/>
            <p:cNvSpPr/>
            <p:nvPr/>
          </p:nvSpPr>
          <p:spPr>
            <a:xfrm>
              <a:off x="2263975" y="1216875"/>
              <a:ext cx="266000" cy="265975"/>
            </a:xfrm>
            <a:custGeom>
              <a:rect b="b" l="l" r="r" t="t"/>
              <a:pathLst>
                <a:path extrusionOk="0" h="10639" w="10640">
                  <a:moveTo>
                    <a:pt x="4986" y="0"/>
                  </a:moveTo>
                  <a:cubicBezTo>
                    <a:pt x="4317" y="0"/>
                    <a:pt x="3770" y="517"/>
                    <a:pt x="3770" y="1186"/>
                  </a:cubicBezTo>
                  <a:lnTo>
                    <a:pt x="3770" y="3739"/>
                  </a:lnTo>
                  <a:lnTo>
                    <a:pt x="1217" y="3739"/>
                  </a:lnTo>
                  <a:cubicBezTo>
                    <a:pt x="548" y="3739"/>
                    <a:pt x="1" y="4286"/>
                    <a:pt x="1" y="4955"/>
                  </a:cubicBezTo>
                  <a:lnTo>
                    <a:pt x="1" y="5654"/>
                  </a:lnTo>
                  <a:cubicBezTo>
                    <a:pt x="1" y="6323"/>
                    <a:pt x="548" y="6870"/>
                    <a:pt x="1217" y="6870"/>
                  </a:cubicBezTo>
                  <a:lnTo>
                    <a:pt x="3770" y="6870"/>
                  </a:lnTo>
                  <a:lnTo>
                    <a:pt x="3770" y="9423"/>
                  </a:lnTo>
                  <a:cubicBezTo>
                    <a:pt x="3770" y="10092"/>
                    <a:pt x="4317" y="10639"/>
                    <a:pt x="4986" y="10639"/>
                  </a:cubicBezTo>
                  <a:lnTo>
                    <a:pt x="5685" y="10639"/>
                  </a:lnTo>
                  <a:cubicBezTo>
                    <a:pt x="6354" y="10639"/>
                    <a:pt x="6901" y="10092"/>
                    <a:pt x="6901" y="9423"/>
                  </a:cubicBezTo>
                  <a:lnTo>
                    <a:pt x="6901" y="6870"/>
                  </a:lnTo>
                  <a:lnTo>
                    <a:pt x="9424" y="6870"/>
                  </a:lnTo>
                  <a:cubicBezTo>
                    <a:pt x="10092" y="6870"/>
                    <a:pt x="10639" y="6323"/>
                    <a:pt x="10639" y="5654"/>
                  </a:cubicBezTo>
                  <a:lnTo>
                    <a:pt x="10639" y="4955"/>
                  </a:lnTo>
                  <a:cubicBezTo>
                    <a:pt x="10639" y="4286"/>
                    <a:pt x="10092" y="3739"/>
                    <a:pt x="9424" y="3739"/>
                  </a:cubicBezTo>
                  <a:lnTo>
                    <a:pt x="6901" y="3739"/>
                  </a:lnTo>
                  <a:lnTo>
                    <a:pt x="6901" y="1186"/>
                  </a:lnTo>
                  <a:cubicBezTo>
                    <a:pt x="6901" y="517"/>
                    <a:pt x="6354" y="0"/>
                    <a:pt x="568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3" name="Google Shape;413;p27"/>
            <p:cNvSpPr/>
            <p:nvPr/>
          </p:nvSpPr>
          <p:spPr>
            <a:xfrm>
              <a:off x="1206975" y="2158375"/>
              <a:ext cx="266000" cy="266000"/>
            </a:xfrm>
            <a:custGeom>
              <a:rect b="b" l="l" r="r" t="t"/>
              <a:pathLst>
                <a:path extrusionOk="0" h="10640" w="10640">
                  <a:moveTo>
                    <a:pt x="4985" y="1"/>
                  </a:moveTo>
                  <a:cubicBezTo>
                    <a:pt x="4317" y="1"/>
                    <a:pt x="3770" y="517"/>
                    <a:pt x="3770" y="1186"/>
                  </a:cubicBezTo>
                  <a:lnTo>
                    <a:pt x="3770" y="3739"/>
                  </a:lnTo>
                  <a:lnTo>
                    <a:pt x="1216" y="3739"/>
                  </a:lnTo>
                  <a:cubicBezTo>
                    <a:pt x="548" y="3739"/>
                    <a:pt x="1" y="4286"/>
                    <a:pt x="1" y="4955"/>
                  </a:cubicBezTo>
                  <a:lnTo>
                    <a:pt x="1" y="5654"/>
                  </a:lnTo>
                  <a:cubicBezTo>
                    <a:pt x="1" y="6323"/>
                    <a:pt x="548" y="6870"/>
                    <a:pt x="1216" y="6870"/>
                  </a:cubicBezTo>
                  <a:lnTo>
                    <a:pt x="3770" y="6870"/>
                  </a:lnTo>
                  <a:lnTo>
                    <a:pt x="3770" y="9423"/>
                  </a:lnTo>
                  <a:cubicBezTo>
                    <a:pt x="3770" y="10092"/>
                    <a:pt x="4317" y="10639"/>
                    <a:pt x="4985" y="10639"/>
                  </a:cubicBezTo>
                  <a:lnTo>
                    <a:pt x="5685" y="10639"/>
                  </a:lnTo>
                  <a:cubicBezTo>
                    <a:pt x="6353" y="10639"/>
                    <a:pt x="6870" y="10092"/>
                    <a:pt x="6870" y="9423"/>
                  </a:cubicBezTo>
                  <a:lnTo>
                    <a:pt x="6870" y="6870"/>
                  </a:lnTo>
                  <a:lnTo>
                    <a:pt x="9423" y="6870"/>
                  </a:lnTo>
                  <a:cubicBezTo>
                    <a:pt x="10092" y="6870"/>
                    <a:pt x="10639" y="6323"/>
                    <a:pt x="10639" y="5654"/>
                  </a:cubicBezTo>
                  <a:lnTo>
                    <a:pt x="10639" y="4955"/>
                  </a:lnTo>
                  <a:cubicBezTo>
                    <a:pt x="10639" y="4286"/>
                    <a:pt x="10092" y="3739"/>
                    <a:pt x="9423" y="3739"/>
                  </a:cubicBezTo>
                  <a:lnTo>
                    <a:pt x="6870" y="3739"/>
                  </a:lnTo>
                  <a:lnTo>
                    <a:pt x="6870" y="1186"/>
                  </a:lnTo>
                  <a:cubicBezTo>
                    <a:pt x="6870" y="517"/>
                    <a:pt x="6353" y="1"/>
                    <a:pt x="568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4" name="Google Shape;414;p27"/>
            <p:cNvSpPr/>
            <p:nvPr/>
          </p:nvSpPr>
          <p:spPr>
            <a:xfrm>
              <a:off x="3619625" y="1515500"/>
              <a:ext cx="266000" cy="266000"/>
            </a:xfrm>
            <a:custGeom>
              <a:rect b="b" l="l" r="r" t="t"/>
              <a:pathLst>
                <a:path extrusionOk="0" h="10640" w="10640">
                  <a:moveTo>
                    <a:pt x="4986" y="1"/>
                  </a:moveTo>
                  <a:cubicBezTo>
                    <a:pt x="4317" y="1"/>
                    <a:pt x="3770" y="548"/>
                    <a:pt x="3770" y="1217"/>
                  </a:cubicBezTo>
                  <a:lnTo>
                    <a:pt x="3770" y="3770"/>
                  </a:lnTo>
                  <a:lnTo>
                    <a:pt x="1217" y="3770"/>
                  </a:lnTo>
                  <a:cubicBezTo>
                    <a:pt x="548" y="3770"/>
                    <a:pt x="1" y="4317"/>
                    <a:pt x="1" y="4986"/>
                  </a:cubicBezTo>
                  <a:lnTo>
                    <a:pt x="1" y="5685"/>
                  </a:lnTo>
                  <a:cubicBezTo>
                    <a:pt x="1" y="6354"/>
                    <a:pt x="548" y="6901"/>
                    <a:pt x="1217" y="6901"/>
                  </a:cubicBezTo>
                  <a:lnTo>
                    <a:pt x="3770" y="6901"/>
                  </a:lnTo>
                  <a:lnTo>
                    <a:pt x="3770" y="9454"/>
                  </a:lnTo>
                  <a:cubicBezTo>
                    <a:pt x="3770" y="10123"/>
                    <a:pt x="4317" y="10639"/>
                    <a:pt x="4986" y="10639"/>
                  </a:cubicBezTo>
                  <a:lnTo>
                    <a:pt x="5685" y="10639"/>
                  </a:lnTo>
                  <a:cubicBezTo>
                    <a:pt x="6354" y="10639"/>
                    <a:pt x="6870" y="10123"/>
                    <a:pt x="6870" y="9454"/>
                  </a:cubicBezTo>
                  <a:lnTo>
                    <a:pt x="6870" y="6901"/>
                  </a:lnTo>
                  <a:lnTo>
                    <a:pt x="9424" y="6901"/>
                  </a:lnTo>
                  <a:cubicBezTo>
                    <a:pt x="10092" y="6901"/>
                    <a:pt x="10639" y="6354"/>
                    <a:pt x="10639" y="5685"/>
                  </a:cubicBezTo>
                  <a:lnTo>
                    <a:pt x="10639" y="4986"/>
                  </a:lnTo>
                  <a:cubicBezTo>
                    <a:pt x="10639" y="4317"/>
                    <a:pt x="10092" y="3770"/>
                    <a:pt x="9424" y="3770"/>
                  </a:cubicBezTo>
                  <a:lnTo>
                    <a:pt x="6870" y="3770"/>
                  </a:lnTo>
                  <a:lnTo>
                    <a:pt x="6870" y="1217"/>
                  </a:lnTo>
                  <a:cubicBezTo>
                    <a:pt x="6870" y="548"/>
                    <a:pt x="6354" y="1"/>
                    <a:pt x="568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5" name="Google Shape;415;p27"/>
            <p:cNvSpPr/>
            <p:nvPr/>
          </p:nvSpPr>
          <p:spPr>
            <a:xfrm>
              <a:off x="4379525" y="1171275"/>
              <a:ext cx="266000" cy="266000"/>
            </a:xfrm>
            <a:custGeom>
              <a:rect b="b" l="l" r="r" t="t"/>
              <a:pathLst>
                <a:path extrusionOk="0" h="10640" w="10640">
                  <a:moveTo>
                    <a:pt x="4985" y="1"/>
                  </a:moveTo>
                  <a:cubicBezTo>
                    <a:pt x="4317" y="1"/>
                    <a:pt x="3770" y="548"/>
                    <a:pt x="3770" y="1217"/>
                  </a:cubicBezTo>
                  <a:lnTo>
                    <a:pt x="3770" y="3739"/>
                  </a:lnTo>
                  <a:lnTo>
                    <a:pt x="1216" y="3739"/>
                  </a:lnTo>
                  <a:cubicBezTo>
                    <a:pt x="548" y="3739"/>
                    <a:pt x="1" y="4286"/>
                    <a:pt x="1" y="4955"/>
                  </a:cubicBezTo>
                  <a:lnTo>
                    <a:pt x="1" y="5654"/>
                  </a:lnTo>
                  <a:cubicBezTo>
                    <a:pt x="1" y="6323"/>
                    <a:pt x="548" y="6870"/>
                    <a:pt x="1216" y="6870"/>
                  </a:cubicBezTo>
                  <a:lnTo>
                    <a:pt x="3770" y="6870"/>
                  </a:lnTo>
                  <a:lnTo>
                    <a:pt x="3770" y="9423"/>
                  </a:lnTo>
                  <a:cubicBezTo>
                    <a:pt x="3770" y="10092"/>
                    <a:pt x="4317" y="10639"/>
                    <a:pt x="4985" y="10639"/>
                  </a:cubicBezTo>
                  <a:lnTo>
                    <a:pt x="5685" y="10639"/>
                  </a:lnTo>
                  <a:cubicBezTo>
                    <a:pt x="6353" y="10639"/>
                    <a:pt x="6870" y="10092"/>
                    <a:pt x="6870" y="9423"/>
                  </a:cubicBezTo>
                  <a:lnTo>
                    <a:pt x="6870" y="6870"/>
                  </a:lnTo>
                  <a:lnTo>
                    <a:pt x="9423" y="6870"/>
                  </a:lnTo>
                  <a:cubicBezTo>
                    <a:pt x="10092" y="6870"/>
                    <a:pt x="10639" y="6323"/>
                    <a:pt x="10639" y="5654"/>
                  </a:cubicBezTo>
                  <a:lnTo>
                    <a:pt x="10639" y="4955"/>
                  </a:lnTo>
                  <a:cubicBezTo>
                    <a:pt x="10639" y="4286"/>
                    <a:pt x="10092" y="3739"/>
                    <a:pt x="9423" y="3739"/>
                  </a:cubicBezTo>
                  <a:lnTo>
                    <a:pt x="6870" y="3739"/>
                  </a:lnTo>
                  <a:lnTo>
                    <a:pt x="6870" y="1217"/>
                  </a:lnTo>
                  <a:cubicBezTo>
                    <a:pt x="6870" y="548"/>
                    <a:pt x="6353" y="1"/>
                    <a:pt x="568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6" name="Google Shape;416;p27"/>
            <p:cNvSpPr/>
            <p:nvPr/>
          </p:nvSpPr>
          <p:spPr>
            <a:xfrm>
              <a:off x="4091525" y="1482825"/>
              <a:ext cx="76025" cy="75275"/>
            </a:xfrm>
            <a:custGeom>
              <a:rect b="b" l="l" r="r" t="t"/>
              <a:pathLst>
                <a:path extrusionOk="0" h="3011" w="3041">
                  <a:moveTo>
                    <a:pt x="1520" y="1"/>
                  </a:moveTo>
                  <a:cubicBezTo>
                    <a:pt x="700" y="1"/>
                    <a:pt x="1" y="670"/>
                    <a:pt x="1" y="1490"/>
                  </a:cubicBezTo>
                  <a:cubicBezTo>
                    <a:pt x="1" y="2341"/>
                    <a:pt x="700" y="3010"/>
                    <a:pt x="1520" y="3010"/>
                  </a:cubicBezTo>
                  <a:cubicBezTo>
                    <a:pt x="2371" y="3010"/>
                    <a:pt x="3040" y="2341"/>
                    <a:pt x="3040" y="1490"/>
                  </a:cubicBezTo>
                  <a:cubicBezTo>
                    <a:pt x="3040" y="670"/>
                    <a:pt x="2371" y="1"/>
                    <a:pt x="152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7" name="Google Shape;417;p27"/>
            <p:cNvSpPr/>
            <p:nvPr/>
          </p:nvSpPr>
          <p:spPr>
            <a:xfrm>
              <a:off x="1538300" y="1488925"/>
              <a:ext cx="76000" cy="76000"/>
            </a:xfrm>
            <a:custGeom>
              <a:rect b="b" l="l" r="r" t="t"/>
              <a:pathLst>
                <a:path extrusionOk="0" h="3040" w="3040">
                  <a:moveTo>
                    <a:pt x="1520" y="0"/>
                  </a:moveTo>
                  <a:cubicBezTo>
                    <a:pt x="669" y="0"/>
                    <a:pt x="0" y="669"/>
                    <a:pt x="0" y="1520"/>
                  </a:cubicBezTo>
                  <a:cubicBezTo>
                    <a:pt x="0" y="2341"/>
                    <a:pt x="699" y="3040"/>
                    <a:pt x="1520" y="3040"/>
                  </a:cubicBezTo>
                  <a:cubicBezTo>
                    <a:pt x="2371" y="3040"/>
                    <a:pt x="3040" y="2341"/>
                    <a:pt x="3040" y="1520"/>
                  </a:cubicBezTo>
                  <a:cubicBezTo>
                    <a:pt x="3040" y="669"/>
                    <a:pt x="2371" y="0"/>
                    <a:pt x="152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8" name="Google Shape;418;p27"/>
            <p:cNvSpPr/>
            <p:nvPr/>
          </p:nvSpPr>
          <p:spPr>
            <a:xfrm>
              <a:off x="5804325" y="2317200"/>
              <a:ext cx="76025" cy="75250"/>
            </a:xfrm>
            <a:custGeom>
              <a:rect b="b" l="l" r="r" t="t"/>
              <a:pathLst>
                <a:path extrusionOk="0" h="3010" w="3041">
                  <a:moveTo>
                    <a:pt x="1520" y="0"/>
                  </a:moveTo>
                  <a:cubicBezTo>
                    <a:pt x="700" y="0"/>
                    <a:pt x="1" y="669"/>
                    <a:pt x="1" y="1490"/>
                  </a:cubicBezTo>
                  <a:cubicBezTo>
                    <a:pt x="1" y="2341"/>
                    <a:pt x="700" y="3009"/>
                    <a:pt x="1520" y="3009"/>
                  </a:cubicBezTo>
                  <a:cubicBezTo>
                    <a:pt x="2371" y="3009"/>
                    <a:pt x="3040" y="2341"/>
                    <a:pt x="3040" y="1490"/>
                  </a:cubicBezTo>
                  <a:cubicBezTo>
                    <a:pt x="3040" y="669"/>
                    <a:pt x="2371" y="0"/>
                    <a:pt x="152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9" name="Google Shape;419;p27"/>
            <p:cNvSpPr/>
            <p:nvPr/>
          </p:nvSpPr>
          <p:spPr>
            <a:xfrm>
              <a:off x="4569500" y="2146975"/>
              <a:ext cx="76025" cy="76025"/>
            </a:xfrm>
            <a:custGeom>
              <a:rect b="b" l="l" r="r" t="t"/>
              <a:pathLst>
                <a:path extrusionOk="0" h="3041" w="3041">
                  <a:moveTo>
                    <a:pt x="1520" y="1"/>
                  </a:moveTo>
                  <a:cubicBezTo>
                    <a:pt x="700" y="1"/>
                    <a:pt x="1" y="669"/>
                    <a:pt x="1" y="1520"/>
                  </a:cubicBezTo>
                  <a:cubicBezTo>
                    <a:pt x="1" y="2341"/>
                    <a:pt x="700" y="3040"/>
                    <a:pt x="1520" y="3040"/>
                  </a:cubicBezTo>
                  <a:cubicBezTo>
                    <a:pt x="2371" y="3040"/>
                    <a:pt x="3040" y="2341"/>
                    <a:pt x="3040" y="1520"/>
                  </a:cubicBezTo>
                  <a:cubicBezTo>
                    <a:pt x="3040" y="669"/>
                    <a:pt x="2371" y="1"/>
                    <a:pt x="152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0" name="Google Shape;420;p27"/>
            <p:cNvSpPr/>
            <p:nvPr/>
          </p:nvSpPr>
          <p:spPr>
            <a:xfrm>
              <a:off x="4864350" y="1520075"/>
              <a:ext cx="76000" cy="76000"/>
            </a:xfrm>
            <a:custGeom>
              <a:rect b="b" l="l" r="r" t="t"/>
              <a:pathLst>
                <a:path extrusionOk="0" h="3040" w="3040">
                  <a:moveTo>
                    <a:pt x="1520" y="0"/>
                  </a:moveTo>
                  <a:cubicBezTo>
                    <a:pt x="669" y="0"/>
                    <a:pt x="0" y="699"/>
                    <a:pt x="0" y="1520"/>
                  </a:cubicBezTo>
                  <a:cubicBezTo>
                    <a:pt x="0" y="2371"/>
                    <a:pt x="669" y="3040"/>
                    <a:pt x="1520" y="3040"/>
                  </a:cubicBezTo>
                  <a:cubicBezTo>
                    <a:pt x="2371" y="3040"/>
                    <a:pt x="3040" y="2371"/>
                    <a:pt x="3040" y="1520"/>
                  </a:cubicBezTo>
                  <a:cubicBezTo>
                    <a:pt x="3040" y="699"/>
                    <a:pt x="2371" y="0"/>
                    <a:pt x="152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1" name="Google Shape;421;p27"/>
            <p:cNvSpPr/>
            <p:nvPr/>
          </p:nvSpPr>
          <p:spPr>
            <a:xfrm>
              <a:off x="2323250" y="1887850"/>
              <a:ext cx="75250" cy="76025"/>
            </a:xfrm>
            <a:custGeom>
              <a:rect b="b" l="l" r="r" t="t"/>
              <a:pathLst>
                <a:path extrusionOk="0" h="3041" w="3010">
                  <a:moveTo>
                    <a:pt x="1490" y="1"/>
                  </a:moveTo>
                  <a:cubicBezTo>
                    <a:pt x="670" y="1"/>
                    <a:pt x="1" y="700"/>
                    <a:pt x="1" y="1521"/>
                  </a:cubicBezTo>
                  <a:cubicBezTo>
                    <a:pt x="1" y="2372"/>
                    <a:pt x="670" y="3040"/>
                    <a:pt x="1490" y="3040"/>
                  </a:cubicBezTo>
                  <a:cubicBezTo>
                    <a:pt x="2341" y="3040"/>
                    <a:pt x="3010" y="2372"/>
                    <a:pt x="3010" y="1521"/>
                  </a:cubicBezTo>
                  <a:cubicBezTo>
                    <a:pt x="3010" y="700"/>
                    <a:pt x="2341" y="1"/>
                    <a:pt x="149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2" name="Google Shape;422;p27"/>
            <p:cNvSpPr/>
            <p:nvPr/>
          </p:nvSpPr>
          <p:spPr>
            <a:xfrm>
              <a:off x="5105975" y="1855950"/>
              <a:ext cx="202175" cy="202150"/>
            </a:xfrm>
            <a:custGeom>
              <a:rect b="b" l="l" r="r" t="t"/>
              <a:pathLst>
                <a:path extrusionOk="0" h="8086" w="8087">
                  <a:moveTo>
                    <a:pt x="4044" y="0"/>
                  </a:moveTo>
                  <a:cubicBezTo>
                    <a:pt x="1794" y="0"/>
                    <a:pt x="1" y="1793"/>
                    <a:pt x="1" y="4043"/>
                  </a:cubicBezTo>
                  <a:cubicBezTo>
                    <a:pt x="1" y="6262"/>
                    <a:pt x="1794" y="8085"/>
                    <a:pt x="4044" y="8085"/>
                  </a:cubicBezTo>
                  <a:cubicBezTo>
                    <a:pt x="6262" y="8085"/>
                    <a:pt x="8086" y="6262"/>
                    <a:pt x="8086" y="4043"/>
                  </a:cubicBezTo>
                  <a:cubicBezTo>
                    <a:pt x="8086" y="1793"/>
                    <a:pt x="6262" y="0"/>
                    <a:pt x="404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3" name="Google Shape;423;p27"/>
            <p:cNvSpPr/>
            <p:nvPr/>
          </p:nvSpPr>
          <p:spPr>
            <a:xfrm>
              <a:off x="3094550" y="935725"/>
              <a:ext cx="202150" cy="202900"/>
            </a:xfrm>
            <a:custGeom>
              <a:rect b="b" l="l" r="r" t="t"/>
              <a:pathLst>
                <a:path extrusionOk="0" h="8116" w="8086">
                  <a:moveTo>
                    <a:pt x="4043" y="0"/>
                  </a:moveTo>
                  <a:cubicBezTo>
                    <a:pt x="1794" y="0"/>
                    <a:pt x="0" y="1824"/>
                    <a:pt x="0" y="4043"/>
                  </a:cubicBezTo>
                  <a:cubicBezTo>
                    <a:pt x="0" y="6292"/>
                    <a:pt x="1794" y="8116"/>
                    <a:pt x="4043" y="8116"/>
                  </a:cubicBezTo>
                  <a:cubicBezTo>
                    <a:pt x="6262" y="8116"/>
                    <a:pt x="8086" y="6292"/>
                    <a:pt x="8086" y="4043"/>
                  </a:cubicBezTo>
                  <a:cubicBezTo>
                    <a:pt x="8086" y="1824"/>
                    <a:pt x="6262" y="0"/>
                    <a:pt x="404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424" name="Google Shape;424;p27"/>
          <p:cNvSpPr txBox="1"/>
          <p:nvPr>
            <p:ph type="title"/>
          </p:nvPr>
        </p:nvSpPr>
        <p:spPr>
          <a:xfrm>
            <a:off x="713225" y="2725150"/>
            <a:ext cx="3888300" cy="361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None/>
              <a:defRPr sz="2000"/>
            </a:lvl1pPr>
            <a:lvl2pPr lvl="1" rtl="0" algn="l">
              <a:spcBef>
                <a:spcPts val="0"/>
              </a:spcBef>
              <a:spcAft>
                <a:spcPts val="0"/>
              </a:spcAft>
              <a:buNone/>
              <a:defRPr sz="2000"/>
            </a:lvl2pPr>
            <a:lvl3pPr lvl="2" rtl="0" algn="l">
              <a:spcBef>
                <a:spcPts val="0"/>
              </a:spcBef>
              <a:spcAft>
                <a:spcPts val="0"/>
              </a:spcAft>
              <a:buNone/>
              <a:defRPr sz="2000"/>
            </a:lvl3pPr>
            <a:lvl4pPr lvl="3" rtl="0" algn="l">
              <a:spcBef>
                <a:spcPts val="0"/>
              </a:spcBef>
              <a:spcAft>
                <a:spcPts val="0"/>
              </a:spcAft>
              <a:buNone/>
              <a:defRPr sz="2000"/>
            </a:lvl4pPr>
            <a:lvl5pPr lvl="4" rtl="0" algn="l">
              <a:spcBef>
                <a:spcPts val="0"/>
              </a:spcBef>
              <a:spcAft>
                <a:spcPts val="0"/>
              </a:spcAft>
              <a:buNone/>
              <a:defRPr sz="2000"/>
            </a:lvl5pPr>
            <a:lvl6pPr lvl="5" rtl="0" algn="l">
              <a:spcBef>
                <a:spcPts val="0"/>
              </a:spcBef>
              <a:spcAft>
                <a:spcPts val="0"/>
              </a:spcAft>
              <a:buNone/>
              <a:defRPr sz="2000"/>
            </a:lvl6pPr>
            <a:lvl7pPr lvl="6" rtl="0" algn="l">
              <a:spcBef>
                <a:spcPts val="0"/>
              </a:spcBef>
              <a:spcAft>
                <a:spcPts val="0"/>
              </a:spcAft>
              <a:buNone/>
              <a:defRPr sz="2000"/>
            </a:lvl7pPr>
            <a:lvl8pPr lvl="7" rtl="0" algn="l">
              <a:spcBef>
                <a:spcPts val="0"/>
              </a:spcBef>
              <a:spcAft>
                <a:spcPts val="0"/>
              </a:spcAft>
              <a:buNone/>
              <a:defRPr sz="2000"/>
            </a:lvl8pPr>
            <a:lvl9pPr lvl="8" rtl="0" algn="l">
              <a:spcBef>
                <a:spcPts val="0"/>
              </a:spcBef>
              <a:spcAft>
                <a:spcPts val="0"/>
              </a:spcAft>
              <a:buNone/>
              <a:defRPr sz="2000"/>
            </a:lvl9pPr>
          </a:lstStyle>
          <a:p/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hree columns">
  <p:cSld name="CUSTOM_7">
    <p:bg>
      <p:bgPr>
        <a:solidFill>
          <a:schemeClr val="accent3"/>
        </a:solidFill>
      </p:bgPr>
    </p:bg>
    <p:spTree>
      <p:nvGrpSpPr>
        <p:cNvPr id="425" name="Shape 4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6" name="Google Shape;426;p28"/>
          <p:cNvGrpSpPr/>
          <p:nvPr/>
        </p:nvGrpSpPr>
        <p:grpSpPr>
          <a:xfrm rot="-4838253">
            <a:off x="-2933384" y="731383"/>
            <a:ext cx="6434967" cy="2423315"/>
            <a:chOff x="1206975" y="935725"/>
            <a:chExt cx="4673375" cy="1759925"/>
          </a:xfrm>
        </p:grpSpPr>
        <p:sp>
          <p:nvSpPr>
            <p:cNvPr id="427" name="Google Shape;427;p28"/>
            <p:cNvSpPr/>
            <p:nvPr/>
          </p:nvSpPr>
          <p:spPr>
            <a:xfrm>
              <a:off x="5388675" y="2429650"/>
              <a:ext cx="265975" cy="266000"/>
            </a:xfrm>
            <a:custGeom>
              <a:rect b="b" l="l" r="r" t="t"/>
              <a:pathLst>
                <a:path extrusionOk="0" h="10640" w="10639">
                  <a:moveTo>
                    <a:pt x="4955" y="1"/>
                  </a:moveTo>
                  <a:cubicBezTo>
                    <a:pt x="4286" y="1"/>
                    <a:pt x="3739" y="548"/>
                    <a:pt x="3739" y="1217"/>
                  </a:cubicBezTo>
                  <a:lnTo>
                    <a:pt x="3739" y="3739"/>
                  </a:lnTo>
                  <a:lnTo>
                    <a:pt x="1186" y="3739"/>
                  </a:lnTo>
                  <a:cubicBezTo>
                    <a:pt x="517" y="3739"/>
                    <a:pt x="0" y="4287"/>
                    <a:pt x="0" y="4955"/>
                  </a:cubicBezTo>
                  <a:lnTo>
                    <a:pt x="0" y="5654"/>
                  </a:lnTo>
                  <a:cubicBezTo>
                    <a:pt x="0" y="6323"/>
                    <a:pt x="517" y="6870"/>
                    <a:pt x="1186" y="6870"/>
                  </a:cubicBezTo>
                  <a:lnTo>
                    <a:pt x="3739" y="6870"/>
                  </a:lnTo>
                  <a:lnTo>
                    <a:pt x="3739" y="9423"/>
                  </a:lnTo>
                  <a:cubicBezTo>
                    <a:pt x="3739" y="10092"/>
                    <a:pt x="4286" y="10639"/>
                    <a:pt x="4955" y="10639"/>
                  </a:cubicBezTo>
                  <a:lnTo>
                    <a:pt x="5654" y="10639"/>
                  </a:lnTo>
                  <a:cubicBezTo>
                    <a:pt x="6322" y="10639"/>
                    <a:pt x="6870" y="10092"/>
                    <a:pt x="6870" y="9423"/>
                  </a:cubicBezTo>
                  <a:lnTo>
                    <a:pt x="6870" y="6870"/>
                  </a:lnTo>
                  <a:lnTo>
                    <a:pt x="9423" y="6870"/>
                  </a:lnTo>
                  <a:cubicBezTo>
                    <a:pt x="10091" y="6870"/>
                    <a:pt x="10639" y="6323"/>
                    <a:pt x="10639" y="5654"/>
                  </a:cubicBezTo>
                  <a:lnTo>
                    <a:pt x="10639" y="4955"/>
                  </a:lnTo>
                  <a:cubicBezTo>
                    <a:pt x="10639" y="4287"/>
                    <a:pt x="10091" y="3739"/>
                    <a:pt x="9423" y="3739"/>
                  </a:cubicBezTo>
                  <a:lnTo>
                    <a:pt x="6870" y="3739"/>
                  </a:lnTo>
                  <a:lnTo>
                    <a:pt x="6870" y="1217"/>
                  </a:lnTo>
                  <a:cubicBezTo>
                    <a:pt x="6870" y="548"/>
                    <a:pt x="6322" y="1"/>
                    <a:pt x="565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8" name="Google Shape;428;p28"/>
            <p:cNvSpPr/>
            <p:nvPr/>
          </p:nvSpPr>
          <p:spPr>
            <a:xfrm>
              <a:off x="2263975" y="1216875"/>
              <a:ext cx="266000" cy="265975"/>
            </a:xfrm>
            <a:custGeom>
              <a:rect b="b" l="l" r="r" t="t"/>
              <a:pathLst>
                <a:path extrusionOk="0" h="10639" w="10640">
                  <a:moveTo>
                    <a:pt x="4986" y="0"/>
                  </a:moveTo>
                  <a:cubicBezTo>
                    <a:pt x="4317" y="0"/>
                    <a:pt x="3770" y="517"/>
                    <a:pt x="3770" y="1186"/>
                  </a:cubicBezTo>
                  <a:lnTo>
                    <a:pt x="3770" y="3739"/>
                  </a:lnTo>
                  <a:lnTo>
                    <a:pt x="1217" y="3739"/>
                  </a:lnTo>
                  <a:cubicBezTo>
                    <a:pt x="548" y="3739"/>
                    <a:pt x="1" y="4286"/>
                    <a:pt x="1" y="4955"/>
                  </a:cubicBezTo>
                  <a:lnTo>
                    <a:pt x="1" y="5654"/>
                  </a:lnTo>
                  <a:cubicBezTo>
                    <a:pt x="1" y="6323"/>
                    <a:pt x="548" y="6870"/>
                    <a:pt x="1217" y="6870"/>
                  </a:cubicBezTo>
                  <a:lnTo>
                    <a:pt x="3770" y="6870"/>
                  </a:lnTo>
                  <a:lnTo>
                    <a:pt x="3770" y="9423"/>
                  </a:lnTo>
                  <a:cubicBezTo>
                    <a:pt x="3770" y="10092"/>
                    <a:pt x="4317" y="10639"/>
                    <a:pt x="4986" y="10639"/>
                  </a:cubicBezTo>
                  <a:lnTo>
                    <a:pt x="5685" y="10639"/>
                  </a:lnTo>
                  <a:cubicBezTo>
                    <a:pt x="6354" y="10639"/>
                    <a:pt x="6901" y="10092"/>
                    <a:pt x="6901" y="9423"/>
                  </a:cubicBezTo>
                  <a:lnTo>
                    <a:pt x="6901" y="6870"/>
                  </a:lnTo>
                  <a:lnTo>
                    <a:pt x="9424" y="6870"/>
                  </a:lnTo>
                  <a:cubicBezTo>
                    <a:pt x="10092" y="6870"/>
                    <a:pt x="10639" y="6323"/>
                    <a:pt x="10639" y="5654"/>
                  </a:cubicBezTo>
                  <a:lnTo>
                    <a:pt x="10639" y="4955"/>
                  </a:lnTo>
                  <a:cubicBezTo>
                    <a:pt x="10639" y="4286"/>
                    <a:pt x="10092" y="3739"/>
                    <a:pt x="9424" y="3739"/>
                  </a:cubicBezTo>
                  <a:lnTo>
                    <a:pt x="6901" y="3739"/>
                  </a:lnTo>
                  <a:lnTo>
                    <a:pt x="6901" y="1186"/>
                  </a:lnTo>
                  <a:cubicBezTo>
                    <a:pt x="6901" y="517"/>
                    <a:pt x="6354" y="0"/>
                    <a:pt x="568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9" name="Google Shape;429;p28"/>
            <p:cNvSpPr/>
            <p:nvPr/>
          </p:nvSpPr>
          <p:spPr>
            <a:xfrm>
              <a:off x="1206975" y="2158375"/>
              <a:ext cx="266000" cy="266000"/>
            </a:xfrm>
            <a:custGeom>
              <a:rect b="b" l="l" r="r" t="t"/>
              <a:pathLst>
                <a:path extrusionOk="0" h="10640" w="10640">
                  <a:moveTo>
                    <a:pt x="4985" y="1"/>
                  </a:moveTo>
                  <a:cubicBezTo>
                    <a:pt x="4317" y="1"/>
                    <a:pt x="3770" y="517"/>
                    <a:pt x="3770" y="1186"/>
                  </a:cubicBezTo>
                  <a:lnTo>
                    <a:pt x="3770" y="3739"/>
                  </a:lnTo>
                  <a:lnTo>
                    <a:pt x="1216" y="3739"/>
                  </a:lnTo>
                  <a:cubicBezTo>
                    <a:pt x="548" y="3739"/>
                    <a:pt x="1" y="4286"/>
                    <a:pt x="1" y="4955"/>
                  </a:cubicBezTo>
                  <a:lnTo>
                    <a:pt x="1" y="5654"/>
                  </a:lnTo>
                  <a:cubicBezTo>
                    <a:pt x="1" y="6323"/>
                    <a:pt x="548" y="6870"/>
                    <a:pt x="1216" y="6870"/>
                  </a:cubicBezTo>
                  <a:lnTo>
                    <a:pt x="3770" y="6870"/>
                  </a:lnTo>
                  <a:lnTo>
                    <a:pt x="3770" y="9423"/>
                  </a:lnTo>
                  <a:cubicBezTo>
                    <a:pt x="3770" y="10092"/>
                    <a:pt x="4317" y="10639"/>
                    <a:pt x="4985" y="10639"/>
                  </a:cubicBezTo>
                  <a:lnTo>
                    <a:pt x="5685" y="10639"/>
                  </a:lnTo>
                  <a:cubicBezTo>
                    <a:pt x="6353" y="10639"/>
                    <a:pt x="6870" y="10092"/>
                    <a:pt x="6870" y="9423"/>
                  </a:cubicBezTo>
                  <a:lnTo>
                    <a:pt x="6870" y="6870"/>
                  </a:lnTo>
                  <a:lnTo>
                    <a:pt x="9423" y="6870"/>
                  </a:lnTo>
                  <a:cubicBezTo>
                    <a:pt x="10092" y="6870"/>
                    <a:pt x="10639" y="6323"/>
                    <a:pt x="10639" y="5654"/>
                  </a:cubicBezTo>
                  <a:lnTo>
                    <a:pt x="10639" y="4955"/>
                  </a:lnTo>
                  <a:cubicBezTo>
                    <a:pt x="10639" y="4286"/>
                    <a:pt x="10092" y="3739"/>
                    <a:pt x="9423" y="3739"/>
                  </a:cubicBezTo>
                  <a:lnTo>
                    <a:pt x="6870" y="3739"/>
                  </a:lnTo>
                  <a:lnTo>
                    <a:pt x="6870" y="1186"/>
                  </a:lnTo>
                  <a:cubicBezTo>
                    <a:pt x="6870" y="517"/>
                    <a:pt x="6353" y="1"/>
                    <a:pt x="568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0" name="Google Shape;430;p28"/>
            <p:cNvSpPr/>
            <p:nvPr/>
          </p:nvSpPr>
          <p:spPr>
            <a:xfrm>
              <a:off x="3619625" y="1515500"/>
              <a:ext cx="266000" cy="266000"/>
            </a:xfrm>
            <a:custGeom>
              <a:rect b="b" l="l" r="r" t="t"/>
              <a:pathLst>
                <a:path extrusionOk="0" h="10640" w="10640">
                  <a:moveTo>
                    <a:pt x="4986" y="1"/>
                  </a:moveTo>
                  <a:cubicBezTo>
                    <a:pt x="4317" y="1"/>
                    <a:pt x="3770" y="548"/>
                    <a:pt x="3770" y="1217"/>
                  </a:cubicBezTo>
                  <a:lnTo>
                    <a:pt x="3770" y="3770"/>
                  </a:lnTo>
                  <a:lnTo>
                    <a:pt x="1217" y="3770"/>
                  </a:lnTo>
                  <a:cubicBezTo>
                    <a:pt x="548" y="3770"/>
                    <a:pt x="1" y="4317"/>
                    <a:pt x="1" y="4986"/>
                  </a:cubicBezTo>
                  <a:lnTo>
                    <a:pt x="1" y="5685"/>
                  </a:lnTo>
                  <a:cubicBezTo>
                    <a:pt x="1" y="6354"/>
                    <a:pt x="548" y="6901"/>
                    <a:pt x="1217" y="6901"/>
                  </a:cubicBezTo>
                  <a:lnTo>
                    <a:pt x="3770" y="6901"/>
                  </a:lnTo>
                  <a:lnTo>
                    <a:pt x="3770" y="9454"/>
                  </a:lnTo>
                  <a:cubicBezTo>
                    <a:pt x="3770" y="10123"/>
                    <a:pt x="4317" y="10639"/>
                    <a:pt x="4986" y="10639"/>
                  </a:cubicBezTo>
                  <a:lnTo>
                    <a:pt x="5685" y="10639"/>
                  </a:lnTo>
                  <a:cubicBezTo>
                    <a:pt x="6354" y="10639"/>
                    <a:pt x="6870" y="10123"/>
                    <a:pt x="6870" y="9454"/>
                  </a:cubicBezTo>
                  <a:lnTo>
                    <a:pt x="6870" y="6901"/>
                  </a:lnTo>
                  <a:lnTo>
                    <a:pt x="9424" y="6901"/>
                  </a:lnTo>
                  <a:cubicBezTo>
                    <a:pt x="10092" y="6901"/>
                    <a:pt x="10639" y="6354"/>
                    <a:pt x="10639" y="5685"/>
                  </a:cubicBezTo>
                  <a:lnTo>
                    <a:pt x="10639" y="4986"/>
                  </a:lnTo>
                  <a:cubicBezTo>
                    <a:pt x="10639" y="4317"/>
                    <a:pt x="10092" y="3770"/>
                    <a:pt x="9424" y="3770"/>
                  </a:cubicBezTo>
                  <a:lnTo>
                    <a:pt x="6870" y="3770"/>
                  </a:lnTo>
                  <a:lnTo>
                    <a:pt x="6870" y="1217"/>
                  </a:lnTo>
                  <a:cubicBezTo>
                    <a:pt x="6870" y="548"/>
                    <a:pt x="6354" y="1"/>
                    <a:pt x="568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1" name="Google Shape;431;p28"/>
            <p:cNvSpPr/>
            <p:nvPr/>
          </p:nvSpPr>
          <p:spPr>
            <a:xfrm>
              <a:off x="4379525" y="1171275"/>
              <a:ext cx="266000" cy="266000"/>
            </a:xfrm>
            <a:custGeom>
              <a:rect b="b" l="l" r="r" t="t"/>
              <a:pathLst>
                <a:path extrusionOk="0" h="10640" w="10640">
                  <a:moveTo>
                    <a:pt x="4985" y="1"/>
                  </a:moveTo>
                  <a:cubicBezTo>
                    <a:pt x="4317" y="1"/>
                    <a:pt x="3770" y="548"/>
                    <a:pt x="3770" y="1217"/>
                  </a:cubicBezTo>
                  <a:lnTo>
                    <a:pt x="3770" y="3739"/>
                  </a:lnTo>
                  <a:lnTo>
                    <a:pt x="1216" y="3739"/>
                  </a:lnTo>
                  <a:cubicBezTo>
                    <a:pt x="548" y="3739"/>
                    <a:pt x="1" y="4286"/>
                    <a:pt x="1" y="4955"/>
                  </a:cubicBezTo>
                  <a:lnTo>
                    <a:pt x="1" y="5654"/>
                  </a:lnTo>
                  <a:cubicBezTo>
                    <a:pt x="1" y="6323"/>
                    <a:pt x="548" y="6870"/>
                    <a:pt x="1216" y="6870"/>
                  </a:cubicBezTo>
                  <a:lnTo>
                    <a:pt x="3770" y="6870"/>
                  </a:lnTo>
                  <a:lnTo>
                    <a:pt x="3770" y="9423"/>
                  </a:lnTo>
                  <a:cubicBezTo>
                    <a:pt x="3770" y="10092"/>
                    <a:pt x="4317" y="10639"/>
                    <a:pt x="4985" y="10639"/>
                  </a:cubicBezTo>
                  <a:lnTo>
                    <a:pt x="5685" y="10639"/>
                  </a:lnTo>
                  <a:cubicBezTo>
                    <a:pt x="6353" y="10639"/>
                    <a:pt x="6870" y="10092"/>
                    <a:pt x="6870" y="9423"/>
                  </a:cubicBezTo>
                  <a:lnTo>
                    <a:pt x="6870" y="6870"/>
                  </a:lnTo>
                  <a:lnTo>
                    <a:pt x="9423" y="6870"/>
                  </a:lnTo>
                  <a:cubicBezTo>
                    <a:pt x="10092" y="6870"/>
                    <a:pt x="10639" y="6323"/>
                    <a:pt x="10639" y="5654"/>
                  </a:cubicBezTo>
                  <a:lnTo>
                    <a:pt x="10639" y="4955"/>
                  </a:lnTo>
                  <a:cubicBezTo>
                    <a:pt x="10639" y="4286"/>
                    <a:pt x="10092" y="3739"/>
                    <a:pt x="9423" y="3739"/>
                  </a:cubicBezTo>
                  <a:lnTo>
                    <a:pt x="6870" y="3739"/>
                  </a:lnTo>
                  <a:lnTo>
                    <a:pt x="6870" y="1217"/>
                  </a:lnTo>
                  <a:cubicBezTo>
                    <a:pt x="6870" y="548"/>
                    <a:pt x="6353" y="1"/>
                    <a:pt x="568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2" name="Google Shape;432;p28"/>
            <p:cNvSpPr/>
            <p:nvPr/>
          </p:nvSpPr>
          <p:spPr>
            <a:xfrm>
              <a:off x="4091525" y="1482825"/>
              <a:ext cx="76025" cy="75275"/>
            </a:xfrm>
            <a:custGeom>
              <a:rect b="b" l="l" r="r" t="t"/>
              <a:pathLst>
                <a:path extrusionOk="0" h="3011" w="3041">
                  <a:moveTo>
                    <a:pt x="1520" y="1"/>
                  </a:moveTo>
                  <a:cubicBezTo>
                    <a:pt x="700" y="1"/>
                    <a:pt x="1" y="670"/>
                    <a:pt x="1" y="1490"/>
                  </a:cubicBezTo>
                  <a:cubicBezTo>
                    <a:pt x="1" y="2341"/>
                    <a:pt x="700" y="3010"/>
                    <a:pt x="1520" y="3010"/>
                  </a:cubicBezTo>
                  <a:cubicBezTo>
                    <a:pt x="2371" y="3010"/>
                    <a:pt x="3040" y="2341"/>
                    <a:pt x="3040" y="1490"/>
                  </a:cubicBezTo>
                  <a:cubicBezTo>
                    <a:pt x="3040" y="670"/>
                    <a:pt x="2371" y="1"/>
                    <a:pt x="152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3" name="Google Shape;433;p28"/>
            <p:cNvSpPr/>
            <p:nvPr/>
          </p:nvSpPr>
          <p:spPr>
            <a:xfrm>
              <a:off x="1538300" y="1488925"/>
              <a:ext cx="76000" cy="76000"/>
            </a:xfrm>
            <a:custGeom>
              <a:rect b="b" l="l" r="r" t="t"/>
              <a:pathLst>
                <a:path extrusionOk="0" h="3040" w="3040">
                  <a:moveTo>
                    <a:pt x="1520" y="0"/>
                  </a:moveTo>
                  <a:cubicBezTo>
                    <a:pt x="669" y="0"/>
                    <a:pt x="0" y="669"/>
                    <a:pt x="0" y="1520"/>
                  </a:cubicBezTo>
                  <a:cubicBezTo>
                    <a:pt x="0" y="2341"/>
                    <a:pt x="699" y="3040"/>
                    <a:pt x="1520" y="3040"/>
                  </a:cubicBezTo>
                  <a:cubicBezTo>
                    <a:pt x="2371" y="3040"/>
                    <a:pt x="3040" y="2341"/>
                    <a:pt x="3040" y="1520"/>
                  </a:cubicBezTo>
                  <a:cubicBezTo>
                    <a:pt x="3040" y="669"/>
                    <a:pt x="2371" y="0"/>
                    <a:pt x="152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4" name="Google Shape;434;p28"/>
            <p:cNvSpPr/>
            <p:nvPr/>
          </p:nvSpPr>
          <p:spPr>
            <a:xfrm>
              <a:off x="5804325" y="2317200"/>
              <a:ext cx="76025" cy="75250"/>
            </a:xfrm>
            <a:custGeom>
              <a:rect b="b" l="l" r="r" t="t"/>
              <a:pathLst>
                <a:path extrusionOk="0" h="3010" w="3041">
                  <a:moveTo>
                    <a:pt x="1520" y="0"/>
                  </a:moveTo>
                  <a:cubicBezTo>
                    <a:pt x="700" y="0"/>
                    <a:pt x="1" y="669"/>
                    <a:pt x="1" y="1490"/>
                  </a:cubicBezTo>
                  <a:cubicBezTo>
                    <a:pt x="1" y="2341"/>
                    <a:pt x="700" y="3009"/>
                    <a:pt x="1520" y="3009"/>
                  </a:cubicBezTo>
                  <a:cubicBezTo>
                    <a:pt x="2371" y="3009"/>
                    <a:pt x="3040" y="2341"/>
                    <a:pt x="3040" y="1490"/>
                  </a:cubicBezTo>
                  <a:cubicBezTo>
                    <a:pt x="3040" y="669"/>
                    <a:pt x="2371" y="0"/>
                    <a:pt x="152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5" name="Google Shape;435;p28"/>
            <p:cNvSpPr/>
            <p:nvPr/>
          </p:nvSpPr>
          <p:spPr>
            <a:xfrm>
              <a:off x="4569500" y="2146975"/>
              <a:ext cx="76025" cy="76025"/>
            </a:xfrm>
            <a:custGeom>
              <a:rect b="b" l="l" r="r" t="t"/>
              <a:pathLst>
                <a:path extrusionOk="0" h="3041" w="3041">
                  <a:moveTo>
                    <a:pt x="1520" y="1"/>
                  </a:moveTo>
                  <a:cubicBezTo>
                    <a:pt x="700" y="1"/>
                    <a:pt x="1" y="669"/>
                    <a:pt x="1" y="1520"/>
                  </a:cubicBezTo>
                  <a:cubicBezTo>
                    <a:pt x="1" y="2341"/>
                    <a:pt x="700" y="3040"/>
                    <a:pt x="1520" y="3040"/>
                  </a:cubicBezTo>
                  <a:cubicBezTo>
                    <a:pt x="2371" y="3040"/>
                    <a:pt x="3040" y="2341"/>
                    <a:pt x="3040" y="1520"/>
                  </a:cubicBezTo>
                  <a:cubicBezTo>
                    <a:pt x="3040" y="669"/>
                    <a:pt x="2371" y="1"/>
                    <a:pt x="152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6" name="Google Shape;436;p28"/>
            <p:cNvSpPr/>
            <p:nvPr/>
          </p:nvSpPr>
          <p:spPr>
            <a:xfrm>
              <a:off x="4864350" y="1520075"/>
              <a:ext cx="76000" cy="76000"/>
            </a:xfrm>
            <a:custGeom>
              <a:rect b="b" l="l" r="r" t="t"/>
              <a:pathLst>
                <a:path extrusionOk="0" h="3040" w="3040">
                  <a:moveTo>
                    <a:pt x="1520" y="0"/>
                  </a:moveTo>
                  <a:cubicBezTo>
                    <a:pt x="669" y="0"/>
                    <a:pt x="0" y="699"/>
                    <a:pt x="0" y="1520"/>
                  </a:cubicBezTo>
                  <a:cubicBezTo>
                    <a:pt x="0" y="2371"/>
                    <a:pt x="669" y="3040"/>
                    <a:pt x="1520" y="3040"/>
                  </a:cubicBezTo>
                  <a:cubicBezTo>
                    <a:pt x="2371" y="3040"/>
                    <a:pt x="3040" y="2371"/>
                    <a:pt x="3040" y="1520"/>
                  </a:cubicBezTo>
                  <a:cubicBezTo>
                    <a:pt x="3040" y="699"/>
                    <a:pt x="2371" y="0"/>
                    <a:pt x="152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7" name="Google Shape;437;p28"/>
            <p:cNvSpPr/>
            <p:nvPr/>
          </p:nvSpPr>
          <p:spPr>
            <a:xfrm>
              <a:off x="2323250" y="1887850"/>
              <a:ext cx="75250" cy="76025"/>
            </a:xfrm>
            <a:custGeom>
              <a:rect b="b" l="l" r="r" t="t"/>
              <a:pathLst>
                <a:path extrusionOk="0" h="3041" w="3010">
                  <a:moveTo>
                    <a:pt x="1490" y="1"/>
                  </a:moveTo>
                  <a:cubicBezTo>
                    <a:pt x="670" y="1"/>
                    <a:pt x="1" y="700"/>
                    <a:pt x="1" y="1521"/>
                  </a:cubicBezTo>
                  <a:cubicBezTo>
                    <a:pt x="1" y="2372"/>
                    <a:pt x="670" y="3040"/>
                    <a:pt x="1490" y="3040"/>
                  </a:cubicBezTo>
                  <a:cubicBezTo>
                    <a:pt x="2341" y="3040"/>
                    <a:pt x="3010" y="2372"/>
                    <a:pt x="3010" y="1521"/>
                  </a:cubicBezTo>
                  <a:cubicBezTo>
                    <a:pt x="3010" y="700"/>
                    <a:pt x="2341" y="1"/>
                    <a:pt x="149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8" name="Google Shape;438;p28"/>
            <p:cNvSpPr/>
            <p:nvPr/>
          </p:nvSpPr>
          <p:spPr>
            <a:xfrm>
              <a:off x="5105975" y="1855950"/>
              <a:ext cx="202175" cy="202150"/>
            </a:xfrm>
            <a:custGeom>
              <a:rect b="b" l="l" r="r" t="t"/>
              <a:pathLst>
                <a:path extrusionOk="0" h="8086" w="8087">
                  <a:moveTo>
                    <a:pt x="4044" y="0"/>
                  </a:moveTo>
                  <a:cubicBezTo>
                    <a:pt x="1794" y="0"/>
                    <a:pt x="1" y="1793"/>
                    <a:pt x="1" y="4043"/>
                  </a:cubicBezTo>
                  <a:cubicBezTo>
                    <a:pt x="1" y="6262"/>
                    <a:pt x="1794" y="8085"/>
                    <a:pt x="4044" y="8085"/>
                  </a:cubicBezTo>
                  <a:cubicBezTo>
                    <a:pt x="6262" y="8085"/>
                    <a:pt x="8086" y="6262"/>
                    <a:pt x="8086" y="4043"/>
                  </a:cubicBezTo>
                  <a:cubicBezTo>
                    <a:pt x="8086" y="1793"/>
                    <a:pt x="6262" y="0"/>
                    <a:pt x="404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9" name="Google Shape;439;p28"/>
            <p:cNvSpPr/>
            <p:nvPr/>
          </p:nvSpPr>
          <p:spPr>
            <a:xfrm>
              <a:off x="3094550" y="935725"/>
              <a:ext cx="202150" cy="202900"/>
            </a:xfrm>
            <a:custGeom>
              <a:rect b="b" l="l" r="r" t="t"/>
              <a:pathLst>
                <a:path extrusionOk="0" h="8116" w="8086">
                  <a:moveTo>
                    <a:pt x="4043" y="0"/>
                  </a:moveTo>
                  <a:cubicBezTo>
                    <a:pt x="1794" y="0"/>
                    <a:pt x="0" y="1824"/>
                    <a:pt x="0" y="4043"/>
                  </a:cubicBezTo>
                  <a:cubicBezTo>
                    <a:pt x="0" y="6292"/>
                    <a:pt x="1794" y="8116"/>
                    <a:pt x="4043" y="8116"/>
                  </a:cubicBezTo>
                  <a:cubicBezTo>
                    <a:pt x="6262" y="8116"/>
                    <a:pt x="8086" y="6292"/>
                    <a:pt x="8086" y="4043"/>
                  </a:cubicBezTo>
                  <a:cubicBezTo>
                    <a:pt x="8086" y="1824"/>
                    <a:pt x="6262" y="0"/>
                    <a:pt x="404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440" name="Google Shape;440;p28"/>
          <p:cNvGrpSpPr/>
          <p:nvPr/>
        </p:nvGrpSpPr>
        <p:grpSpPr>
          <a:xfrm rot="6116984">
            <a:off x="5765606" y="2274539"/>
            <a:ext cx="6434951" cy="2423309"/>
            <a:chOff x="1206975" y="935725"/>
            <a:chExt cx="4673375" cy="1759925"/>
          </a:xfrm>
        </p:grpSpPr>
        <p:sp>
          <p:nvSpPr>
            <p:cNvPr id="441" name="Google Shape;441;p28"/>
            <p:cNvSpPr/>
            <p:nvPr/>
          </p:nvSpPr>
          <p:spPr>
            <a:xfrm>
              <a:off x="5388675" y="2429650"/>
              <a:ext cx="265975" cy="266000"/>
            </a:xfrm>
            <a:custGeom>
              <a:rect b="b" l="l" r="r" t="t"/>
              <a:pathLst>
                <a:path extrusionOk="0" h="10640" w="10639">
                  <a:moveTo>
                    <a:pt x="4955" y="1"/>
                  </a:moveTo>
                  <a:cubicBezTo>
                    <a:pt x="4286" y="1"/>
                    <a:pt x="3739" y="548"/>
                    <a:pt x="3739" y="1217"/>
                  </a:cubicBezTo>
                  <a:lnTo>
                    <a:pt x="3739" y="3739"/>
                  </a:lnTo>
                  <a:lnTo>
                    <a:pt x="1186" y="3739"/>
                  </a:lnTo>
                  <a:cubicBezTo>
                    <a:pt x="517" y="3739"/>
                    <a:pt x="0" y="4287"/>
                    <a:pt x="0" y="4955"/>
                  </a:cubicBezTo>
                  <a:lnTo>
                    <a:pt x="0" y="5654"/>
                  </a:lnTo>
                  <a:cubicBezTo>
                    <a:pt x="0" y="6323"/>
                    <a:pt x="517" y="6870"/>
                    <a:pt x="1186" y="6870"/>
                  </a:cubicBezTo>
                  <a:lnTo>
                    <a:pt x="3739" y="6870"/>
                  </a:lnTo>
                  <a:lnTo>
                    <a:pt x="3739" y="9423"/>
                  </a:lnTo>
                  <a:cubicBezTo>
                    <a:pt x="3739" y="10092"/>
                    <a:pt x="4286" y="10639"/>
                    <a:pt x="4955" y="10639"/>
                  </a:cubicBezTo>
                  <a:lnTo>
                    <a:pt x="5654" y="10639"/>
                  </a:lnTo>
                  <a:cubicBezTo>
                    <a:pt x="6322" y="10639"/>
                    <a:pt x="6870" y="10092"/>
                    <a:pt x="6870" y="9423"/>
                  </a:cubicBezTo>
                  <a:lnTo>
                    <a:pt x="6870" y="6870"/>
                  </a:lnTo>
                  <a:lnTo>
                    <a:pt x="9423" y="6870"/>
                  </a:lnTo>
                  <a:cubicBezTo>
                    <a:pt x="10091" y="6870"/>
                    <a:pt x="10639" y="6323"/>
                    <a:pt x="10639" y="5654"/>
                  </a:cubicBezTo>
                  <a:lnTo>
                    <a:pt x="10639" y="4955"/>
                  </a:lnTo>
                  <a:cubicBezTo>
                    <a:pt x="10639" y="4287"/>
                    <a:pt x="10091" y="3739"/>
                    <a:pt x="9423" y="3739"/>
                  </a:cubicBezTo>
                  <a:lnTo>
                    <a:pt x="6870" y="3739"/>
                  </a:lnTo>
                  <a:lnTo>
                    <a:pt x="6870" y="1217"/>
                  </a:lnTo>
                  <a:cubicBezTo>
                    <a:pt x="6870" y="548"/>
                    <a:pt x="6322" y="1"/>
                    <a:pt x="565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2" name="Google Shape;442;p28"/>
            <p:cNvSpPr/>
            <p:nvPr/>
          </p:nvSpPr>
          <p:spPr>
            <a:xfrm>
              <a:off x="2263975" y="1216875"/>
              <a:ext cx="266000" cy="265975"/>
            </a:xfrm>
            <a:custGeom>
              <a:rect b="b" l="l" r="r" t="t"/>
              <a:pathLst>
                <a:path extrusionOk="0" h="10639" w="10640">
                  <a:moveTo>
                    <a:pt x="4986" y="0"/>
                  </a:moveTo>
                  <a:cubicBezTo>
                    <a:pt x="4317" y="0"/>
                    <a:pt x="3770" y="517"/>
                    <a:pt x="3770" y="1186"/>
                  </a:cubicBezTo>
                  <a:lnTo>
                    <a:pt x="3770" y="3739"/>
                  </a:lnTo>
                  <a:lnTo>
                    <a:pt x="1217" y="3739"/>
                  </a:lnTo>
                  <a:cubicBezTo>
                    <a:pt x="548" y="3739"/>
                    <a:pt x="1" y="4286"/>
                    <a:pt x="1" y="4955"/>
                  </a:cubicBezTo>
                  <a:lnTo>
                    <a:pt x="1" y="5654"/>
                  </a:lnTo>
                  <a:cubicBezTo>
                    <a:pt x="1" y="6323"/>
                    <a:pt x="548" y="6870"/>
                    <a:pt x="1217" y="6870"/>
                  </a:cubicBezTo>
                  <a:lnTo>
                    <a:pt x="3770" y="6870"/>
                  </a:lnTo>
                  <a:lnTo>
                    <a:pt x="3770" y="9423"/>
                  </a:lnTo>
                  <a:cubicBezTo>
                    <a:pt x="3770" y="10092"/>
                    <a:pt x="4317" y="10639"/>
                    <a:pt x="4986" y="10639"/>
                  </a:cubicBezTo>
                  <a:lnTo>
                    <a:pt x="5685" y="10639"/>
                  </a:lnTo>
                  <a:cubicBezTo>
                    <a:pt x="6354" y="10639"/>
                    <a:pt x="6901" y="10092"/>
                    <a:pt x="6901" y="9423"/>
                  </a:cubicBezTo>
                  <a:lnTo>
                    <a:pt x="6901" y="6870"/>
                  </a:lnTo>
                  <a:lnTo>
                    <a:pt x="9424" y="6870"/>
                  </a:lnTo>
                  <a:cubicBezTo>
                    <a:pt x="10092" y="6870"/>
                    <a:pt x="10639" y="6323"/>
                    <a:pt x="10639" y="5654"/>
                  </a:cubicBezTo>
                  <a:lnTo>
                    <a:pt x="10639" y="4955"/>
                  </a:lnTo>
                  <a:cubicBezTo>
                    <a:pt x="10639" y="4286"/>
                    <a:pt x="10092" y="3739"/>
                    <a:pt x="9424" y="3739"/>
                  </a:cubicBezTo>
                  <a:lnTo>
                    <a:pt x="6901" y="3739"/>
                  </a:lnTo>
                  <a:lnTo>
                    <a:pt x="6901" y="1186"/>
                  </a:lnTo>
                  <a:cubicBezTo>
                    <a:pt x="6901" y="517"/>
                    <a:pt x="6354" y="0"/>
                    <a:pt x="568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3" name="Google Shape;443;p28"/>
            <p:cNvSpPr/>
            <p:nvPr/>
          </p:nvSpPr>
          <p:spPr>
            <a:xfrm>
              <a:off x="1206975" y="2158375"/>
              <a:ext cx="266000" cy="266000"/>
            </a:xfrm>
            <a:custGeom>
              <a:rect b="b" l="l" r="r" t="t"/>
              <a:pathLst>
                <a:path extrusionOk="0" h="10640" w="10640">
                  <a:moveTo>
                    <a:pt x="4985" y="1"/>
                  </a:moveTo>
                  <a:cubicBezTo>
                    <a:pt x="4317" y="1"/>
                    <a:pt x="3770" y="517"/>
                    <a:pt x="3770" y="1186"/>
                  </a:cubicBezTo>
                  <a:lnTo>
                    <a:pt x="3770" y="3739"/>
                  </a:lnTo>
                  <a:lnTo>
                    <a:pt x="1216" y="3739"/>
                  </a:lnTo>
                  <a:cubicBezTo>
                    <a:pt x="548" y="3739"/>
                    <a:pt x="1" y="4286"/>
                    <a:pt x="1" y="4955"/>
                  </a:cubicBezTo>
                  <a:lnTo>
                    <a:pt x="1" y="5654"/>
                  </a:lnTo>
                  <a:cubicBezTo>
                    <a:pt x="1" y="6323"/>
                    <a:pt x="548" y="6870"/>
                    <a:pt x="1216" y="6870"/>
                  </a:cubicBezTo>
                  <a:lnTo>
                    <a:pt x="3770" y="6870"/>
                  </a:lnTo>
                  <a:lnTo>
                    <a:pt x="3770" y="9423"/>
                  </a:lnTo>
                  <a:cubicBezTo>
                    <a:pt x="3770" y="10092"/>
                    <a:pt x="4317" y="10639"/>
                    <a:pt x="4985" y="10639"/>
                  </a:cubicBezTo>
                  <a:lnTo>
                    <a:pt x="5685" y="10639"/>
                  </a:lnTo>
                  <a:cubicBezTo>
                    <a:pt x="6353" y="10639"/>
                    <a:pt x="6870" y="10092"/>
                    <a:pt x="6870" y="9423"/>
                  </a:cubicBezTo>
                  <a:lnTo>
                    <a:pt x="6870" y="6870"/>
                  </a:lnTo>
                  <a:lnTo>
                    <a:pt x="9423" y="6870"/>
                  </a:lnTo>
                  <a:cubicBezTo>
                    <a:pt x="10092" y="6870"/>
                    <a:pt x="10639" y="6323"/>
                    <a:pt x="10639" y="5654"/>
                  </a:cubicBezTo>
                  <a:lnTo>
                    <a:pt x="10639" y="4955"/>
                  </a:lnTo>
                  <a:cubicBezTo>
                    <a:pt x="10639" y="4286"/>
                    <a:pt x="10092" y="3739"/>
                    <a:pt x="9423" y="3739"/>
                  </a:cubicBezTo>
                  <a:lnTo>
                    <a:pt x="6870" y="3739"/>
                  </a:lnTo>
                  <a:lnTo>
                    <a:pt x="6870" y="1186"/>
                  </a:lnTo>
                  <a:cubicBezTo>
                    <a:pt x="6870" y="517"/>
                    <a:pt x="6353" y="1"/>
                    <a:pt x="568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4" name="Google Shape;444;p28"/>
            <p:cNvSpPr/>
            <p:nvPr/>
          </p:nvSpPr>
          <p:spPr>
            <a:xfrm>
              <a:off x="3619625" y="1515500"/>
              <a:ext cx="266000" cy="266000"/>
            </a:xfrm>
            <a:custGeom>
              <a:rect b="b" l="l" r="r" t="t"/>
              <a:pathLst>
                <a:path extrusionOk="0" h="10640" w="10640">
                  <a:moveTo>
                    <a:pt x="4986" y="1"/>
                  </a:moveTo>
                  <a:cubicBezTo>
                    <a:pt x="4317" y="1"/>
                    <a:pt x="3770" y="548"/>
                    <a:pt x="3770" y="1217"/>
                  </a:cubicBezTo>
                  <a:lnTo>
                    <a:pt x="3770" y="3770"/>
                  </a:lnTo>
                  <a:lnTo>
                    <a:pt x="1217" y="3770"/>
                  </a:lnTo>
                  <a:cubicBezTo>
                    <a:pt x="548" y="3770"/>
                    <a:pt x="1" y="4317"/>
                    <a:pt x="1" y="4986"/>
                  </a:cubicBezTo>
                  <a:lnTo>
                    <a:pt x="1" y="5685"/>
                  </a:lnTo>
                  <a:cubicBezTo>
                    <a:pt x="1" y="6354"/>
                    <a:pt x="548" y="6901"/>
                    <a:pt x="1217" y="6901"/>
                  </a:cubicBezTo>
                  <a:lnTo>
                    <a:pt x="3770" y="6901"/>
                  </a:lnTo>
                  <a:lnTo>
                    <a:pt x="3770" y="9454"/>
                  </a:lnTo>
                  <a:cubicBezTo>
                    <a:pt x="3770" y="10123"/>
                    <a:pt x="4317" y="10639"/>
                    <a:pt x="4986" y="10639"/>
                  </a:cubicBezTo>
                  <a:lnTo>
                    <a:pt x="5685" y="10639"/>
                  </a:lnTo>
                  <a:cubicBezTo>
                    <a:pt x="6354" y="10639"/>
                    <a:pt x="6870" y="10123"/>
                    <a:pt x="6870" y="9454"/>
                  </a:cubicBezTo>
                  <a:lnTo>
                    <a:pt x="6870" y="6901"/>
                  </a:lnTo>
                  <a:lnTo>
                    <a:pt x="9424" y="6901"/>
                  </a:lnTo>
                  <a:cubicBezTo>
                    <a:pt x="10092" y="6901"/>
                    <a:pt x="10639" y="6354"/>
                    <a:pt x="10639" y="5685"/>
                  </a:cubicBezTo>
                  <a:lnTo>
                    <a:pt x="10639" y="4986"/>
                  </a:lnTo>
                  <a:cubicBezTo>
                    <a:pt x="10639" y="4317"/>
                    <a:pt x="10092" y="3770"/>
                    <a:pt x="9424" y="3770"/>
                  </a:cubicBezTo>
                  <a:lnTo>
                    <a:pt x="6870" y="3770"/>
                  </a:lnTo>
                  <a:lnTo>
                    <a:pt x="6870" y="1217"/>
                  </a:lnTo>
                  <a:cubicBezTo>
                    <a:pt x="6870" y="548"/>
                    <a:pt x="6354" y="1"/>
                    <a:pt x="568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5" name="Google Shape;445;p28"/>
            <p:cNvSpPr/>
            <p:nvPr/>
          </p:nvSpPr>
          <p:spPr>
            <a:xfrm>
              <a:off x="4379525" y="1171275"/>
              <a:ext cx="266000" cy="266000"/>
            </a:xfrm>
            <a:custGeom>
              <a:rect b="b" l="l" r="r" t="t"/>
              <a:pathLst>
                <a:path extrusionOk="0" h="10640" w="10640">
                  <a:moveTo>
                    <a:pt x="4985" y="1"/>
                  </a:moveTo>
                  <a:cubicBezTo>
                    <a:pt x="4317" y="1"/>
                    <a:pt x="3770" y="548"/>
                    <a:pt x="3770" y="1217"/>
                  </a:cubicBezTo>
                  <a:lnTo>
                    <a:pt x="3770" y="3739"/>
                  </a:lnTo>
                  <a:lnTo>
                    <a:pt x="1216" y="3739"/>
                  </a:lnTo>
                  <a:cubicBezTo>
                    <a:pt x="548" y="3739"/>
                    <a:pt x="1" y="4286"/>
                    <a:pt x="1" y="4955"/>
                  </a:cubicBezTo>
                  <a:lnTo>
                    <a:pt x="1" y="5654"/>
                  </a:lnTo>
                  <a:cubicBezTo>
                    <a:pt x="1" y="6323"/>
                    <a:pt x="548" y="6870"/>
                    <a:pt x="1216" y="6870"/>
                  </a:cubicBezTo>
                  <a:lnTo>
                    <a:pt x="3770" y="6870"/>
                  </a:lnTo>
                  <a:lnTo>
                    <a:pt x="3770" y="9423"/>
                  </a:lnTo>
                  <a:cubicBezTo>
                    <a:pt x="3770" y="10092"/>
                    <a:pt x="4317" y="10639"/>
                    <a:pt x="4985" y="10639"/>
                  </a:cubicBezTo>
                  <a:lnTo>
                    <a:pt x="5685" y="10639"/>
                  </a:lnTo>
                  <a:cubicBezTo>
                    <a:pt x="6353" y="10639"/>
                    <a:pt x="6870" y="10092"/>
                    <a:pt x="6870" y="9423"/>
                  </a:cubicBezTo>
                  <a:lnTo>
                    <a:pt x="6870" y="6870"/>
                  </a:lnTo>
                  <a:lnTo>
                    <a:pt x="9423" y="6870"/>
                  </a:lnTo>
                  <a:cubicBezTo>
                    <a:pt x="10092" y="6870"/>
                    <a:pt x="10639" y="6323"/>
                    <a:pt x="10639" y="5654"/>
                  </a:cubicBezTo>
                  <a:lnTo>
                    <a:pt x="10639" y="4955"/>
                  </a:lnTo>
                  <a:cubicBezTo>
                    <a:pt x="10639" y="4286"/>
                    <a:pt x="10092" y="3739"/>
                    <a:pt x="9423" y="3739"/>
                  </a:cubicBezTo>
                  <a:lnTo>
                    <a:pt x="6870" y="3739"/>
                  </a:lnTo>
                  <a:lnTo>
                    <a:pt x="6870" y="1217"/>
                  </a:lnTo>
                  <a:cubicBezTo>
                    <a:pt x="6870" y="548"/>
                    <a:pt x="6353" y="1"/>
                    <a:pt x="568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6" name="Google Shape;446;p28"/>
            <p:cNvSpPr/>
            <p:nvPr/>
          </p:nvSpPr>
          <p:spPr>
            <a:xfrm>
              <a:off x="4091525" y="1482825"/>
              <a:ext cx="76025" cy="75275"/>
            </a:xfrm>
            <a:custGeom>
              <a:rect b="b" l="l" r="r" t="t"/>
              <a:pathLst>
                <a:path extrusionOk="0" h="3011" w="3041">
                  <a:moveTo>
                    <a:pt x="1520" y="1"/>
                  </a:moveTo>
                  <a:cubicBezTo>
                    <a:pt x="700" y="1"/>
                    <a:pt x="1" y="670"/>
                    <a:pt x="1" y="1490"/>
                  </a:cubicBezTo>
                  <a:cubicBezTo>
                    <a:pt x="1" y="2341"/>
                    <a:pt x="700" y="3010"/>
                    <a:pt x="1520" y="3010"/>
                  </a:cubicBezTo>
                  <a:cubicBezTo>
                    <a:pt x="2371" y="3010"/>
                    <a:pt x="3040" y="2341"/>
                    <a:pt x="3040" y="1490"/>
                  </a:cubicBezTo>
                  <a:cubicBezTo>
                    <a:pt x="3040" y="670"/>
                    <a:pt x="2371" y="1"/>
                    <a:pt x="152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7" name="Google Shape;447;p28"/>
            <p:cNvSpPr/>
            <p:nvPr/>
          </p:nvSpPr>
          <p:spPr>
            <a:xfrm>
              <a:off x="1538300" y="1488925"/>
              <a:ext cx="76000" cy="76000"/>
            </a:xfrm>
            <a:custGeom>
              <a:rect b="b" l="l" r="r" t="t"/>
              <a:pathLst>
                <a:path extrusionOk="0" h="3040" w="3040">
                  <a:moveTo>
                    <a:pt x="1520" y="0"/>
                  </a:moveTo>
                  <a:cubicBezTo>
                    <a:pt x="669" y="0"/>
                    <a:pt x="0" y="669"/>
                    <a:pt x="0" y="1520"/>
                  </a:cubicBezTo>
                  <a:cubicBezTo>
                    <a:pt x="0" y="2341"/>
                    <a:pt x="699" y="3040"/>
                    <a:pt x="1520" y="3040"/>
                  </a:cubicBezTo>
                  <a:cubicBezTo>
                    <a:pt x="2371" y="3040"/>
                    <a:pt x="3040" y="2341"/>
                    <a:pt x="3040" y="1520"/>
                  </a:cubicBezTo>
                  <a:cubicBezTo>
                    <a:pt x="3040" y="669"/>
                    <a:pt x="2371" y="0"/>
                    <a:pt x="152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8" name="Google Shape;448;p28"/>
            <p:cNvSpPr/>
            <p:nvPr/>
          </p:nvSpPr>
          <p:spPr>
            <a:xfrm>
              <a:off x="5804325" y="2317200"/>
              <a:ext cx="76025" cy="75250"/>
            </a:xfrm>
            <a:custGeom>
              <a:rect b="b" l="l" r="r" t="t"/>
              <a:pathLst>
                <a:path extrusionOk="0" h="3010" w="3041">
                  <a:moveTo>
                    <a:pt x="1520" y="0"/>
                  </a:moveTo>
                  <a:cubicBezTo>
                    <a:pt x="700" y="0"/>
                    <a:pt x="1" y="669"/>
                    <a:pt x="1" y="1490"/>
                  </a:cubicBezTo>
                  <a:cubicBezTo>
                    <a:pt x="1" y="2341"/>
                    <a:pt x="700" y="3009"/>
                    <a:pt x="1520" y="3009"/>
                  </a:cubicBezTo>
                  <a:cubicBezTo>
                    <a:pt x="2371" y="3009"/>
                    <a:pt x="3040" y="2341"/>
                    <a:pt x="3040" y="1490"/>
                  </a:cubicBezTo>
                  <a:cubicBezTo>
                    <a:pt x="3040" y="669"/>
                    <a:pt x="2371" y="0"/>
                    <a:pt x="152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9" name="Google Shape;449;p28"/>
            <p:cNvSpPr/>
            <p:nvPr/>
          </p:nvSpPr>
          <p:spPr>
            <a:xfrm>
              <a:off x="4569500" y="2146975"/>
              <a:ext cx="76025" cy="76025"/>
            </a:xfrm>
            <a:custGeom>
              <a:rect b="b" l="l" r="r" t="t"/>
              <a:pathLst>
                <a:path extrusionOk="0" h="3041" w="3041">
                  <a:moveTo>
                    <a:pt x="1520" y="1"/>
                  </a:moveTo>
                  <a:cubicBezTo>
                    <a:pt x="700" y="1"/>
                    <a:pt x="1" y="669"/>
                    <a:pt x="1" y="1520"/>
                  </a:cubicBezTo>
                  <a:cubicBezTo>
                    <a:pt x="1" y="2341"/>
                    <a:pt x="700" y="3040"/>
                    <a:pt x="1520" y="3040"/>
                  </a:cubicBezTo>
                  <a:cubicBezTo>
                    <a:pt x="2371" y="3040"/>
                    <a:pt x="3040" y="2341"/>
                    <a:pt x="3040" y="1520"/>
                  </a:cubicBezTo>
                  <a:cubicBezTo>
                    <a:pt x="3040" y="669"/>
                    <a:pt x="2371" y="1"/>
                    <a:pt x="152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50" name="Google Shape;450;p28"/>
            <p:cNvSpPr/>
            <p:nvPr/>
          </p:nvSpPr>
          <p:spPr>
            <a:xfrm>
              <a:off x="4864350" y="1520075"/>
              <a:ext cx="76000" cy="76000"/>
            </a:xfrm>
            <a:custGeom>
              <a:rect b="b" l="l" r="r" t="t"/>
              <a:pathLst>
                <a:path extrusionOk="0" h="3040" w="3040">
                  <a:moveTo>
                    <a:pt x="1520" y="0"/>
                  </a:moveTo>
                  <a:cubicBezTo>
                    <a:pt x="669" y="0"/>
                    <a:pt x="0" y="699"/>
                    <a:pt x="0" y="1520"/>
                  </a:cubicBezTo>
                  <a:cubicBezTo>
                    <a:pt x="0" y="2371"/>
                    <a:pt x="669" y="3040"/>
                    <a:pt x="1520" y="3040"/>
                  </a:cubicBezTo>
                  <a:cubicBezTo>
                    <a:pt x="2371" y="3040"/>
                    <a:pt x="3040" y="2371"/>
                    <a:pt x="3040" y="1520"/>
                  </a:cubicBezTo>
                  <a:cubicBezTo>
                    <a:pt x="3040" y="699"/>
                    <a:pt x="2371" y="0"/>
                    <a:pt x="152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51" name="Google Shape;451;p28"/>
            <p:cNvSpPr/>
            <p:nvPr/>
          </p:nvSpPr>
          <p:spPr>
            <a:xfrm>
              <a:off x="2323250" y="1887850"/>
              <a:ext cx="75250" cy="76025"/>
            </a:xfrm>
            <a:custGeom>
              <a:rect b="b" l="l" r="r" t="t"/>
              <a:pathLst>
                <a:path extrusionOk="0" h="3041" w="3010">
                  <a:moveTo>
                    <a:pt x="1490" y="1"/>
                  </a:moveTo>
                  <a:cubicBezTo>
                    <a:pt x="670" y="1"/>
                    <a:pt x="1" y="700"/>
                    <a:pt x="1" y="1521"/>
                  </a:cubicBezTo>
                  <a:cubicBezTo>
                    <a:pt x="1" y="2372"/>
                    <a:pt x="670" y="3040"/>
                    <a:pt x="1490" y="3040"/>
                  </a:cubicBezTo>
                  <a:cubicBezTo>
                    <a:pt x="2341" y="3040"/>
                    <a:pt x="3010" y="2372"/>
                    <a:pt x="3010" y="1521"/>
                  </a:cubicBezTo>
                  <a:cubicBezTo>
                    <a:pt x="3010" y="700"/>
                    <a:pt x="2341" y="1"/>
                    <a:pt x="149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52" name="Google Shape;452;p28"/>
            <p:cNvSpPr/>
            <p:nvPr/>
          </p:nvSpPr>
          <p:spPr>
            <a:xfrm>
              <a:off x="5105975" y="1855950"/>
              <a:ext cx="202175" cy="202150"/>
            </a:xfrm>
            <a:custGeom>
              <a:rect b="b" l="l" r="r" t="t"/>
              <a:pathLst>
                <a:path extrusionOk="0" h="8086" w="8087">
                  <a:moveTo>
                    <a:pt x="4044" y="0"/>
                  </a:moveTo>
                  <a:cubicBezTo>
                    <a:pt x="1794" y="0"/>
                    <a:pt x="1" y="1793"/>
                    <a:pt x="1" y="4043"/>
                  </a:cubicBezTo>
                  <a:cubicBezTo>
                    <a:pt x="1" y="6262"/>
                    <a:pt x="1794" y="8085"/>
                    <a:pt x="4044" y="8085"/>
                  </a:cubicBezTo>
                  <a:cubicBezTo>
                    <a:pt x="6262" y="8085"/>
                    <a:pt x="8086" y="6262"/>
                    <a:pt x="8086" y="4043"/>
                  </a:cubicBezTo>
                  <a:cubicBezTo>
                    <a:pt x="8086" y="1793"/>
                    <a:pt x="6262" y="0"/>
                    <a:pt x="404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53" name="Google Shape;453;p28"/>
            <p:cNvSpPr/>
            <p:nvPr/>
          </p:nvSpPr>
          <p:spPr>
            <a:xfrm>
              <a:off x="3094550" y="935725"/>
              <a:ext cx="202150" cy="202900"/>
            </a:xfrm>
            <a:custGeom>
              <a:rect b="b" l="l" r="r" t="t"/>
              <a:pathLst>
                <a:path extrusionOk="0" h="8116" w="8086">
                  <a:moveTo>
                    <a:pt x="4043" y="0"/>
                  </a:moveTo>
                  <a:cubicBezTo>
                    <a:pt x="1794" y="0"/>
                    <a:pt x="0" y="1824"/>
                    <a:pt x="0" y="4043"/>
                  </a:cubicBezTo>
                  <a:cubicBezTo>
                    <a:pt x="0" y="6292"/>
                    <a:pt x="1794" y="8116"/>
                    <a:pt x="4043" y="8116"/>
                  </a:cubicBezTo>
                  <a:cubicBezTo>
                    <a:pt x="6262" y="8116"/>
                    <a:pt x="8086" y="6292"/>
                    <a:pt x="8086" y="4043"/>
                  </a:cubicBezTo>
                  <a:cubicBezTo>
                    <a:pt x="8086" y="1824"/>
                    <a:pt x="6262" y="0"/>
                    <a:pt x="404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454" name="Google Shape;454;p28"/>
          <p:cNvSpPr txBox="1"/>
          <p:nvPr>
            <p:ph type="title"/>
          </p:nvPr>
        </p:nvSpPr>
        <p:spPr>
          <a:xfrm>
            <a:off x="713225" y="539500"/>
            <a:ext cx="7717500" cy="478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None/>
              <a:defRPr sz="3000"/>
            </a:lvl1pPr>
            <a:lvl2pPr lvl="1">
              <a:spcBef>
                <a:spcPts val="0"/>
              </a:spcBef>
              <a:spcAft>
                <a:spcPts val="0"/>
              </a:spcAft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9pPr>
          </a:lstStyle>
          <a:p/>
        </p:txBody>
      </p:sp>
      <p:sp>
        <p:nvSpPr>
          <p:cNvPr id="455" name="Google Shape;455;p28"/>
          <p:cNvSpPr txBox="1"/>
          <p:nvPr>
            <p:ph idx="1" type="body"/>
          </p:nvPr>
        </p:nvSpPr>
        <p:spPr>
          <a:xfrm>
            <a:off x="922163" y="2800869"/>
            <a:ext cx="2110500" cy="1321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indent="-317500" lvl="1" marL="9144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56" name="Google Shape;456;p28"/>
          <p:cNvSpPr txBox="1"/>
          <p:nvPr>
            <p:ph idx="2" type="body"/>
          </p:nvPr>
        </p:nvSpPr>
        <p:spPr>
          <a:xfrm>
            <a:off x="3516750" y="2800869"/>
            <a:ext cx="2110500" cy="1321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 rtl="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indent="-317500" lvl="1" marL="914400" rtl="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rtl="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rtl="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rtl="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rtl="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rtl="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rtl="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rtl="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57" name="Google Shape;457;p28"/>
          <p:cNvSpPr txBox="1"/>
          <p:nvPr>
            <p:ph idx="3" type="body"/>
          </p:nvPr>
        </p:nvSpPr>
        <p:spPr>
          <a:xfrm>
            <a:off x="6111275" y="2800869"/>
            <a:ext cx="2110500" cy="1321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 rtl="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indent="-317500" lvl="1" marL="914400" rtl="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rtl="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rtl="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rtl="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rtl="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rtl="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rtl="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rtl="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58" name="Google Shape;458;p28"/>
          <p:cNvSpPr txBox="1"/>
          <p:nvPr>
            <p:ph idx="4" type="subTitle"/>
          </p:nvPr>
        </p:nvSpPr>
        <p:spPr>
          <a:xfrm>
            <a:off x="3516750" y="2375025"/>
            <a:ext cx="2110500" cy="402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None/>
              <a:defRPr b="1" sz="1800"/>
            </a:lvl1pPr>
            <a:lvl2pPr lvl="1" rtl="0" algn="ctr">
              <a:spcBef>
                <a:spcPts val="1600"/>
              </a:spcBef>
              <a:spcAft>
                <a:spcPts val="0"/>
              </a:spcAft>
              <a:buNone/>
              <a:defRPr b="1" sz="1800"/>
            </a:lvl2pPr>
            <a:lvl3pPr lvl="2" rtl="0" algn="ctr">
              <a:spcBef>
                <a:spcPts val="1600"/>
              </a:spcBef>
              <a:spcAft>
                <a:spcPts val="0"/>
              </a:spcAft>
              <a:buNone/>
              <a:defRPr b="1" sz="1800"/>
            </a:lvl3pPr>
            <a:lvl4pPr lvl="3" rtl="0" algn="ctr">
              <a:spcBef>
                <a:spcPts val="1600"/>
              </a:spcBef>
              <a:spcAft>
                <a:spcPts val="0"/>
              </a:spcAft>
              <a:buNone/>
              <a:defRPr b="1" sz="1800"/>
            </a:lvl4pPr>
            <a:lvl5pPr lvl="4" rtl="0" algn="ctr">
              <a:spcBef>
                <a:spcPts val="1600"/>
              </a:spcBef>
              <a:spcAft>
                <a:spcPts val="0"/>
              </a:spcAft>
              <a:buNone/>
              <a:defRPr b="1" sz="1800"/>
            </a:lvl5pPr>
            <a:lvl6pPr lvl="5" rtl="0" algn="ctr">
              <a:spcBef>
                <a:spcPts val="1600"/>
              </a:spcBef>
              <a:spcAft>
                <a:spcPts val="0"/>
              </a:spcAft>
              <a:buNone/>
              <a:defRPr b="1" sz="1800"/>
            </a:lvl6pPr>
            <a:lvl7pPr lvl="6" rtl="0" algn="ctr">
              <a:spcBef>
                <a:spcPts val="1600"/>
              </a:spcBef>
              <a:spcAft>
                <a:spcPts val="0"/>
              </a:spcAft>
              <a:buNone/>
              <a:defRPr b="1" sz="1800"/>
            </a:lvl7pPr>
            <a:lvl8pPr lvl="7" rtl="0" algn="ctr">
              <a:spcBef>
                <a:spcPts val="1600"/>
              </a:spcBef>
              <a:spcAft>
                <a:spcPts val="0"/>
              </a:spcAft>
              <a:buNone/>
              <a:defRPr b="1" sz="1800"/>
            </a:lvl8pPr>
            <a:lvl9pPr lvl="8" rtl="0" algn="ctr">
              <a:spcBef>
                <a:spcPts val="1600"/>
              </a:spcBef>
              <a:spcAft>
                <a:spcPts val="1600"/>
              </a:spcAft>
              <a:buNone/>
              <a:defRPr b="1" sz="1800"/>
            </a:lvl9pPr>
          </a:lstStyle>
          <a:p/>
        </p:txBody>
      </p:sp>
      <p:sp>
        <p:nvSpPr>
          <p:cNvPr id="459" name="Google Shape;459;p28"/>
          <p:cNvSpPr txBox="1"/>
          <p:nvPr>
            <p:ph idx="5" type="subTitle"/>
          </p:nvPr>
        </p:nvSpPr>
        <p:spPr>
          <a:xfrm>
            <a:off x="6111275" y="2375025"/>
            <a:ext cx="2110500" cy="402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None/>
              <a:defRPr b="1" sz="1800"/>
            </a:lvl1pPr>
            <a:lvl2pPr lvl="1" rtl="0" algn="ctr">
              <a:spcBef>
                <a:spcPts val="1600"/>
              </a:spcBef>
              <a:spcAft>
                <a:spcPts val="0"/>
              </a:spcAft>
              <a:buNone/>
              <a:defRPr b="1" sz="1800"/>
            </a:lvl2pPr>
            <a:lvl3pPr lvl="2" rtl="0" algn="ctr">
              <a:spcBef>
                <a:spcPts val="1600"/>
              </a:spcBef>
              <a:spcAft>
                <a:spcPts val="0"/>
              </a:spcAft>
              <a:buNone/>
              <a:defRPr b="1" sz="1800"/>
            </a:lvl3pPr>
            <a:lvl4pPr lvl="3" rtl="0" algn="ctr">
              <a:spcBef>
                <a:spcPts val="1600"/>
              </a:spcBef>
              <a:spcAft>
                <a:spcPts val="0"/>
              </a:spcAft>
              <a:buNone/>
              <a:defRPr b="1" sz="1800"/>
            </a:lvl4pPr>
            <a:lvl5pPr lvl="4" rtl="0" algn="ctr">
              <a:spcBef>
                <a:spcPts val="1600"/>
              </a:spcBef>
              <a:spcAft>
                <a:spcPts val="0"/>
              </a:spcAft>
              <a:buNone/>
              <a:defRPr b="1" sz="1800"/>
            </a:lvl5pPr>
            <a:lvl6pPr lvl="5" rtl="0" algn="ctr">
              <a:spcBef>
                <a:spcPts val="1600"/>
              </a:spcBef>
              <a:spcAft>
                <a:spcPts val="0"/>
              </a:spcAft>
              <a:buNone/>
              <a:defRPr b="1" sz="1800"/>
            </a:lvl6pPr>
            <a:lvl7pPr lvl="6" rtl="0" algn="ctr">
              <a:spcBef>
                <a:spcPts val="1600"/>
              </a:spcBef>
              <a:spcAft>
                <a:spcPts val="0"/>
              </a:spcAft>
              <a:buNone/>
              <a:defRPr b="1" sz="1800"/>
            </a:lvl7pPr>
            <a:lvl8pPr lvl="7" rtl="0" algn="ctr">
              <a:spcBef>
                <a:spcPts val="1600"/>
              </a:spcBef>
              <a:spcAft>
                <a:spcPts val="0"/>
              </a:spcAft>
              <a:buNone/>
              <a:defRPr b="1" sz="1800"/>
            </a:lvl8pPr>
            <a:lvl9pPr lvl="8" rtl="0" algn="ctr">
              <a:spcBef>
                <a:spcPts val="1600"/>
              </a:spcBef>
              <a:spcAft>
                <a:spcPts val="1600"/>
              </a:spcAft>
              <a:buNone/>
              <a:defRPr b="1" sz="1800"/>
            </a:lvl9pPr>
          </a:lstStyle>
          <a:p/>
        </p:txBody>
      </p:sp>
      <p:sp>
        <p:nvSpPr>
          <p:cNvPr id="460" name="Google Shape;460;p28"/>
          <p:cNvSpPr txBox="1"/>
          <p:nvPr>
            <p:ph idx="6" type="subTitle"/>
          </p:nvPr>
        </p:nvSpPr>
        <p:spPr>
          <a:xfrm>
            <a:off x="922163" y="2375025"/>
            <a:ext cx="2110500" cy="402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None/>
              <a:defRPr b="1" sz="1800"/>
            </a:lvl1pPr>
            <a:lvl2pPr lvl="1" rtl="0" algn="ctr">
              <a:spcBef>
                <a:spcPts val="1600"/>
              </a:spcBef>
              <a:spcAft>
                <a:spcPts val="0"/>
              </a:spcAft>
              <a:buNone/>
              <a:defRPr b="1" sz="1800"/>
            </a:lvl2pPr>
            <a:lvl3pPr lvl="2" rtl="0" algn="ctr">
              <a:spcBef>
                <a:spcPts val="1600"/>
              </a:spcBef>
              <a:spcAft>
                <a:spcPts val="0"/>
              </a:spcAft>
              <a:buNone/>
              <a:defRPr b="1" sz="1800"/>
            </a:lvl3pPr>
            <a:lvl4pPr lvl="3" rtl="0" algn="ctr">
              <a:spcBef>
                <a:spcPts val="1600"/>
              </a:spcBef>
              <a:spcAft>
                <a:spcPts val="0"/>
              </a:spcAft>
              <a:buNone/>
              <a:defRPr b="1" sz="1800"/>
            </a:lvl4pPr>
            <a:lvl5pPr lvl="4" rtl="0" algn="ctr">
              <a:spcBef>
                <a:spcPts val="1600"/>
              </a:spcBef>
              <a:spcAft>
                <a:spcPts val="0"/>
              </a:spcAft>
              <a:buNone/>
              <a:defRPr b="1" sz="1800"/>
            </a:lvl5pPr>
            <a:lvl6pPr lvl="5" rtl="0" algn="ctr">
              <a:spcBef>
                <a:spcPts val="1600"/>
              </a:spcBef>
              <a:spcAft>
                <a:spcPts val="0"/>
              </a:spcAft>
              <a:buNone/>
              <a:defRPr b="1" sz="1800"/>
            </a:lvl6pPr>
            <a:lvl7pPr lvl="6" rtl="0" algn="ctr">
              <a:spcBef>
                <a:spcPts val="1600"/>
              </a:spcBef>
              <a:spcAft>
                <a:spcPts val="0"/>
              </a:spcAft>
              <a:buNone/>
              <a:defRPr b="1" sz="1800"/>
            </a:lvl7pPr>
            <a:lvl8pPr lvl="7" rtl="0" algn="ctr">
              <a:spcBef>
                <a:spcPts val="1600"/>
              </a:spcBef>
              <a:spcAft>
                <a:spcPts val="0"/>
              </a:spcAft>
              <a:buNone/>
              <a:defRPr b="1" sz="1800"/>
            </a:lvl8pPr>
            <a:lvl9pPr lvl="8" rtl="0" algn="ctr">
              <a:spcBef>
                <a:spcPts val="1600"/>
              </a:spcBef>
              <a:spcAft>
                <a:spcPts val="1600"/>
              </a:spcAft>
              <a:buNone/>
              <a:defRPr b="1" sz="1800"/>
            </a:lvl9pPr>
          </a:lstStyle>
          <a:p/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Four Columns 2">
  <p:cSld name="CUSTOM_7_1">
    <p:bg>
      <p:bgPr>
        <a:solidFill>
          <a:schemeClr val="accent3"/>
        </a:solidFill>
      </p:bgPr>
    </p:bg>
    <p:spTree>
      <p:nvGrpSpPr>
        <p:cNvPr id="461" name="Shape 4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2" name="Google Shape;462;p29"/>
          <p:cNvSpPr/>
          <p:nvPr/>
        </p:nvSpPr>
        <p:spPr>
          <a:xfrm rot="-9653200">
            <a:off x="5182554" y="1503833"/>
            <a:ext cx="3229070" cy="1542109"/>
          </a:xfrm>
          <a:custGeom>
            <a:rect b="b" l="l" r="r" t="t"/>
            <a:pathLst>
              <a:path extrusionOk="0" h="20335" w="63133">
                <a:moveTo>
                  <a:pt x="59669" y="869"/>
                </a:moveTo>
                <a:cubicBezTo>
                  <a:pt x="59698" y="869"/>
                  <a:pt x="59728" y="890"/>
                  <a:pt x="59728" y="912"/>
                </a:cubicBezTo>
                <a:cubicBezTo>
                  <a:pt x="59758" y="942"/>
                  <a:pt x="59728" y="942"/>
                  <a:pt x="59667" y="942"/>
                </a:cubicBezTo>
                <a:cubicBezTo>
                  <a:pt x="59546" y="912"/>
                  <a:pt x="59546" y="881"/>
                  <a:pt x="59637" y="881"/>
                </a:cubicBezTo>
                <a:cubicBezTo>
                  <a:pt x="59646" y="873"/>
                  <a:pt x="59657" y="869"/>
                  <a:pt x="59669" y="869"/>
                </a:cubicBezTo>
                <a:close/>
                <a:moveTo>
                  <a:pt x="60046" y="960"/>
                </a:moveTo>
                <a:cubicBezTo>
                  <a:pt x="60060" y="960"/>
                  <a:pt x="60075" y="964"/>
                  <a:pt x="60093" y="973"/>
                </a:cubicBezTo>
                <a:cubicBezTo>
                  <a:pt x="60123" y="1003"/>
                  <a:pt x="60123" y="1033"/>
                  <a:pt x="60093" y="1064"/>
                </a:cubicBezTo>
                <a:cubicBezTo>
                  <a:pt x="60071" y="1085"/>
                  <a:pt x="60035" y="1107"/>
                  <a:pt x="60004" y="1107"/>
                </a:cubicBezTo>
                <a:cubicBezTo>
                  <a:pt x="59992" y="1107"/>
                  <a:pt x="59980" y="1103"/>
                  <a:pt x="59971" y="1094"/>
                </a:cubicBezTo>
                <a:cubicBezTo>
                  <a:pt x="59941" y="1094"/>
                  <a:pt x="59941" y="1033"/>
                  <a:pt x="59971" y="1003"/>
                </a:cubicBezTo>
                <a:cubicBezTo>
                  <a:pt x="59993" y="982"/>
                  <a:pt x="60014" y="960"/>
                  <a:pt x="60046" y="960"/>
                </a:cubicBezTo>
                <a:close/>
                <a:moveTo>
                  <a:pt x="52249" y="1294"/>
                </a:moveTo>
                <a:cubicBezTo>
                  <a:pt x="52268" y="1294"/>
                  <a:pt x="52281" y="1307"/>
                  <a:pt x="52281" y="1307"/>
                </a:cubicBezTo>
                <a:cubicBezTo>
                  <a:pt x="52281" y="1337"/>
                  <a:pt x="52220" y="1368"/>
                  <a:pt x="52190" y="1398"/>
                </a:cubicBezTo>
                <a:cubicBezTo>
                  <a:pt x="52159" y="1398"/>
                  <a:pt x="52129" y="1398"/>
                  <a:pt x="52129" y="1368"/>
                </a:cubicBezTo>
                <a:cubicBezTo>
                  <a:pt x="52129" y="1337"/>
                  <a:pt x="52159" y="1307"/>
                  <a:pt x="52220" y="1307"/>
                </a:cubicBezTo>
                <a:cubicBezTo>
                  <a:pt x="52230" y="1297"/>
                  <a:pt x="52240" y="1294"/>
                  <a:pt x="52249" y="1294"/>
                </a:cubicBezTo>
                <a:close/>
                <a:moveTo>
                  <a:pt x="41449" y="2346"/>
                </a:moveTo>
                <a:cubicBezTo>
                  <a:pt x="41470" y="2346"/>
                  <a:pt x="41495" y="2354"/>
                  <a:pt x="41521" y="2371"/>
                </a:cubicBezTo>
                <a:cubicBezTo>
                  <a:pt x="41551" y="2401"/>
                  <a:pt x="41551" y="2462"/>
                  <a:pt x="41521" y="2492"/>
                </a:cubicBezTo>
                <a:cubicBezTo>
                  <a:pt x="41508" y="2505"/>
                  <a:pt x="41496" y="2512"/>
                  <a:pt x="41483" y="2512"/>
                </a:cubicBezTo>
                <a:cubicBezTo>
                  <a:pt x="41465" y="2512"/>
                  <a:pt x="41448" y="2498"/>
                  <a:pt x="41430" y="2462"/>
                </a:cubicBezTo>
                <a:cubicBezTo>
                  <a:pt x="41364" y="2396"/>
                  <a:pt x="41393" y="2346"/>
                  <a:pt x="41449" y="2346"/>
                </a:cubicBezTo>
                <a:close/>
                <a:moveTo>
                  <a:pt x="39275" y="2875"/>
                </a:moveTo>
                <a:cubicBezTo>
                  <a:pt x="39284" y="2875"/>
                  <a:pt x="39293" y="2879"/>
                  <a:pt x="39302" y="2888"/>
                </a:cubicBezTo>
                <a:lnTo>
                  <a:pt x="39363" y="2888"/>
                </a:lnTo>
                <a:cubicBezTo>
                  <a:pt x="39363" y="2918"/>
                  <a:pt x="39332" y="2918"/>
                  <a:pt x="39302" y="2948"/>
                </a:cubicBezTo>
                <a:cubicBezTo>
                  <a:pt x="39241" y="2948"/>
                  <a:pt x="39211" y="2948"/>
                  <a:pt x="39211" y="2918"/>
                </a:cubicBezTo>
                <a:cubicBezTo>
                  <a:pt x="39232" y="2896"/>
                  <a:pt x="39254" y="2875"/>
                  <a:pt x="39275" y="2875"/>
                </a:cubicBezTo>
                <a:close/>
                <a:moveTo>
                  <a:pt x="36111" y="3587"/>
                </a:moveTo>
                <a:cubicBezTo>
                  <a:pt x="36293" y="3587"/>
                  <a:pt x="36506" y="3617"/>
                  <a:pt x="36658" y="3647"/>
                </a:cubicBezTo>
                <a:cubicBezTo>
                  <a:pt x="36870" y="3678"/>
                  <a:pt x="36718" y="3739"/>
                  <a:pt x="36414" y="3739"/>
                </a:cubicBezTo>
                <a:cubicBezTo>
                  <a:pt x="36364" y="3729"/>
                  <a:pt x="36310" y="3725"/>
                  <a:pt x="36257" y="3725"/>
                </a:cubicBezTo>
                <a:cubicBezTo>
                  <a:pt x="36151" y="3725"/>
                  <a:pt x="36050" y="3739"/>
                  <a:pt x="35989" y="3739"/>
                </a:cubicBezTo>
                <a:cubicBezTo>
                  <a:pt x="35928" y="3739"/>
                  <a:pt x="35867" y="3708"/>
                  <a:pt x="35867" y="3647"/>
                </a:cubicBezTo>
                <a:cubicBezTo>
                  <a:pt x="35898" y="3617"/>
                  <a:pt x="35898" y="3587"/>
                  <a:pt x="35959" y="3587"/>
                </a:cubicBezTo>
                <a:close/>
                <a:moveTo>
                  <a:pt x="8025" y="7994"/>
                </a:moveTo>
                <a:cubicBezTo>
                  <a:pt x="8055" y="7994"/>
                  <a:pt x="8116" y="7994"/>
                  <a:pt x="8177" y="8024"/>
                </a:cubicBezTo>
                <a:cubicBezTo>
                  <a:pt x="8197" y="8024"/>
                  <a:pt x="8204" y="8038"/>
                  <a:pt x="8179" y="8038"/>
                </a:cubicBezTo>
                <a:cubicBezTo>
                  <a:pt x="8167" y="8038"/>
                  <a:pt x="8146" y="8035"/>
                  <a:pt x="8116" y="8024"/>
                </a:cubicBezTo>
                <a:cubicBezTo>
                  <a:pt x="8055" y="8024"/>
                  <a:pt x="7994" y="7994"/>
                  <a:pt x="8025" y="7994"/>
                </a:cubicBezTo>
                <a:close/>
                <a:moveTo>
                  <a:pt x="6110" y="9939"/>
                </a:moveTo>
                <a:cubicBezTo>
                  <a:pt x="6171" y="9939"/>
                  <a:pt x="6201" y="9939"/>
                  <a:pt x="6232" y="9970"/>
                </a:cubicBezTo>
                <a:cubicBezTo>
                  <a:pt x="6232" y="10000"/>
                  <a:pt x="6201" y="10000"/>
                  <a:pt x="6171" y="10000"/>
                </a:cubicBezTo>
                <a:cubicBezTo>
                  <a:pt x="6019" y="10000"/>
                  <a:pt x="6019" y="9970"/>
                  <a:pt x="6110" y="9939"/>
                </a:cubicBezTo>
                <a:close/>
                <a:moveTo>
                  <a:pt x="6779" y="10547"/>
                </a:moveTo>
                <a:cubicBezTo>
                  <a:pt x="6839" y="10547"/>
                  <a:pt x="6839" y="10578"/>
                  <a:pt x="6839" y="10608"/>
                </a:cubicBezTo>
                <a:cubicBezTo>
                  <a:pt x="6839" y="10608"/>
                  <a:pt x="6809" y="10638"/>
                  <a:pt x="6718" y="10638"/>
                </a:cubicBezTo>
                <a:cubicBezTo>
                  <a:pt x="6657" y="10608"/>
                  <a:pt x="6627" y="10608"/>
                  <a:pt x="6657" y="10578"/>
                </a:cubicBezTo>
                <a:cubicBezTo>
                  <a:pt x="6687" y="10547"/>
                  <a:pt x="6748" y="10547"/>
                  <a:pt x="6779" y="10547"/>
                </a:cubicBezTo>
                <a:close/>
                <a:moveTo>
                  <a:pt x="760" y="13587"/>
                </a:moveTo>
                <a:cubicBezTo>
                  <a:pt x="791" y="13587"/>
                  <a:pt x="851" y="13617"/>
                  <a:pt x="882" y="13678"/>
                </a:cubicBezTo>
                <a:cubicBezTo>
                  <a:pt x="899" y="13711"/>
                  <a:pt x="897" y="13736"/>
                  <a:pt x="877" y="13736"/>
                </a:cubicBezTo>
                <a:cubicBezTo>
                  <a:pt x="861" y="13736"/>
                  <a:pt x="832" y="13719"/>
                  <a:pt x="791" y="13678"/>
                </a:cubicBezTo>
                <a:cubicBezTo>
                  <a:pt x="669" y="13587"/>
                  <a:pt x="669" y="13587"/>
                  <a:pt x="760" y="13587"/>
                </a:cubicBezTo>
                <a:close/>
                <a:moveTo>
                  <a:pt x="57418" y="0"/>
                </a:moveTo>
                <a:cubicBezTo>
                  <a:pt x="57418" y="0"/>
                  <a:pt x="57387" y="30"/>
                  <a:pt x="57387" y="91"/>
                </a:cubicBezTo>
                <a:cubicBezTo>
                  <a:pt x="57387" y="152"/>
                  <a:pt x="57327" y="182"/>
                  <a:pt x="57266" y="182"/>
                </a:cubicBezTo>
                <a:cubicBezTo>
                  <a:pt x="57205" y="182"/>
                  <a:pt x="57144" y="182"/>
                  <a:pt x="57144" y="213"/>
                </a:cubicBezTo>
                <a:cubicBezTo>
                  <a:pt x="57144" y="243"/>
                  <a:pt x="57114" y="243"/>
                  <a:pt x="57053" y="243"/>
                </a:cubicBezTo>
                <a:cubicBezTo>
                  <a:pt x="57023" y="243"/>
                  <a:pt x="56992" y="213"/>
                  <a:pt x="56992" y="152"/>
                </a:cubicBezTo>
                <a:cubicBezTo>
                  <a:pt x="57008" y="106"/>
                  <a:pt x="57015" y="84"/>
                  <a:pt x="57008" y="84"/>
                </a:cubicBezTo>
                <a:lnTo>
                  <a:pt x="57008" y="84"/>
                </a:lnTo>
                <a:cubicBezTo>
                  <a:pt x="57000" y="84"/>
                  <a:pt x="56977" y="106"/>
                  <a:pt x="56932" y="152"/>
                </a:cubicBezTo>
                <a:cubicBezTo>
                  <a:pt x="56889" y="173"/>
                  <a:pt x="56815" y="195"/>
                  <a:pt x="56711" y="195"/>
                </a:cubicBezTo>
                <a:cubicBezTo>
                  <a:pt x="56668" y="195"/>
                  <a:pt x="56620" y="191"/>
                  <a:pt x="56567" y="182"/>
                </a:cubicBezTo>
                <a:cubicBezTo>
                  <a:pt x="56479" y="170"/>
                  <a:pt x="56411" y="162"/>
                  <a:pt x="56361" y="162"/>
                </a:cubicBezTo>
                <a:cubicBezTo>
                  <a:pt x="56289" y="162"/>
                  <a:pt x="56250" y="177"/>
                  <a:pt x="56232" y="213"/>
                </a:cubicBezTo>
                <a:cubicBezTo>
                  <a:pt x="56218" y="255"/>
                  <a:pt x="56139" y="278"/>
                  <a:pt x="56042" y="278"/>
                </a:cubicBezTo>
                <a:cubicBezTo>
                  <a:pt x="55931" y="278"/>
                  <a:pt x="55797" y="248"/>
                  <a:pt x="55716" y="182"/>
                </a:cubicBezTo>
                <a:cubicBezTo>
                  <a:pt x="55618" y="117"/>
                  <a:pt x="55546" y="87"/>
                  <a:pt x="55506" y="87"/>
                </a:cubicBezTo>
                <a:cubicBezTo>
                  <a:pt x="55471" y="87"/>
                  <a:pt x="55458" y="110"/>
                  <a:pt x="55473" y="152"/>
                </a:cubicBezTo>
                <a:cubicBezTo>
                  <a:pt x="55503" y="213"/>
                  <a:pt x="55473" y="213"/>
                  <a:pt x="55442" y="213"/>
                </a:cubicBezTo>
                <a:cubicBezTo>
                  <a:pt x="55430" y="200"/>
                  <a:pt x="55417" y="193"/>
                  <a:pt x="55404" y="193"/>
                </a:cubicBezTo>
                <a:cubicBezTo>
                  <a:pt x="55387" y="193"/>
                  <a:pt x="55369" y="208"/>
                  <a:pt x="55351" y="243"/>
                </a:cubicBezTo>
                <a:cubicBezTo>
                  <a:pt x="55351" y="289"/>
                  <a:pt x="55351" y="312"/>
                  <a:pt x="55321" y="312"/>
                </a:cubicBezTo>
                <a:cubicBezTo>
                  <a:pt x="55290" y="312"/>
                  <a:pt x="55229" y="289"/>
                  <a:pt x="55108" y="243"/>
                </a:cubicBezTo>
                <a:cubicBezTo>
                  <a:pt x="55037" y="208"/>
                  <a:pt x="54986" y="193"/>
                  <a:pt x="54951" y="193"/>
                </a:cubicBezTo>
                <a:cubicBezTo>
                  <a:pt x="54925" y="193"/>
                  <a:pt x="54908" y="200"/>
                  <a:pt x="54895" y="213"/>
                </a:cubicBezTo>
                <a:cubicBezTo>
                  <a:pt x="54875" y="213"/>
                  <a:pt x="54828" y="226"/>
                  <a:pt x="54780" y="226"/>
                </a:cubicBezTo>
                <a:cubicBezTo>
                  <a:pt x="54757" y="226"/>
                  <a:pt x="54733" y="223"/>
                  <a:pt x="54713" y="213"/>
                </a:cubicBezTo>
                <a:cubicBezTo>
                  <a:pt x="54621" y="213"/>
                  <a:pt x="54561" y="243"/>
                  <a:pt x="54561" y="274"/>
                </a:cubicBezTo>
                <a:cubicBezTo>
                  <a:pt x="54530" y="334"/>
                  <a:pt x="54470" y="334"/>
                  <a:pt x="54348" y="334"/>
                </a:cubicBezTo>
                <a:cubicBezTo>
                  <a:pt x="54135" y="289"/>
                  <a:pt x="53983" y="266"/>
                  <a:pt x="53884" y="266"/>
                </a:cubicBezTo>
                <a:cubicBezTo>
                  <a:pt x="53786" y="266"/>
                  <a:pt x="53740" y="289"/>
                  <a:pt x="53740" y="334"/>
                </a:cubicBezTo>
                <a:cubicBezTo>
                  <a:pt x="53719" y="356"/>
                  <a:pt x="53697" y="377"/>
                  <a:pt x="53643" y="377"/>
                </a:cubicBezTo>
                <a:cubicBezTo>
                  <a:pt x="53621" y="377"/>
                  <a:pt x="53593" y="374"/>
                  <a:pt x="53558" y="365"/>
                </a:cubicBezTo>
                <a:cubicBezTo>
                  <a:pt x="53532" y="352"/>
                  <a:pt x="53497" y="345"/>
                  <a:pt x="53457" y="345"/>
                </a:cubicBezTo>
                <a:cubicBezTo>
                  <a:pt x="53401" y="345"/>
                  <a:pt x="53337" y="360"/>
                  <a:pt x="53284" y="395"/>
                </a:cubicBezTo>
                <a:cubicBezTo>
                  <a:pt x="53238" y="410"/>
                  <a:pt x="53200" y="418"/>
                  <a:pt x="53174" y="418"/>
                </a:cubicBezTo>
                <a:cubicBezTo>
                  <a:pt x="53147" y="418"/>
                  <a:pt x="53132" y="410"/>
                  <a:pt x="53132" y="395"/>
                </a:cubicBezTo>
                <a:cubicBezTo>
                  <a:pt x="53132" y="387"/>
                  <a:pt x="53130" y="383"/>
                  <a:pt x="53126" y="383"/>
                </a:cubicBezTo>
                <a:cubicBezTo>
                  <a:pt x="53114" y="383"/>
                  <a:pt x="53085" y="411"/>
                  <a:pt x="53041" y="456"/>
                </a:cubicBezTo>
                <a:cubicBezTo>
                  <a:pt x="52980" y="517"/>
                  <a:pt x="52859" y="547"/>
                  <a:pt x="52767" y="547"/>
                </a:cubicBezTo>
                <a:cubicBezTo>
                  <a:pt x="52676" y="547"/>
                  <a:pt x="52585" y="578"/>
                  <a:pt x="52585" y="608"/>
                </a:cubicBezTo>
                <a:cubicBezTo>
                  <a:pt x="52585" y="629"/>
                  <a:pt x="52570" y="651"/>
                  <a:pt x="52539" y="651"/>
                </a:cubicBezTo>
                <a:cubicBezTo>
                  <a:pt x="52527" y="651"/>
                  <a:pt x="52512" y="647"/>
                  <a:pt x="52494" y="638"/>
                </a:cubicBezTo>
                <a:cubicBezTo>
                  <a:pt x="52463" y="608"/>
                  <a:pt x="52463" y="578"/>
                  <a:pt x="52494" y="578"/>
                </a:cubicBezTo>
                <a:cubicBezTo>
                  <a:pt x="52524" y="547"/>
                  <a:pt x="52494" y="517"/>
                  <a:pt x="52463" y="517"/>
                </a:cubicBezTo>
                <a:cubicBezTo>
                  <a:pt x="52403" y="517"/>
                  <a:pt x="52342" y="517"/>
                  <a:pt x="52311" y="578"/>
                </a:cubicBezTo>
                <a:cubicBezTo>
                  <a:pt x="52296" y="593"/>
                  <a:pt x="52273" y="600"/>
                  <a:pt x="52235" y="600"/>
                </a:cubicBezTo>
                <a:cubicBezTo>
                  <a:pt x="52197" y="600"/>
                  <a:pt x="52144" y="593"/>
                  <a:pt x="52068" y="578"/>
                </a:cubicBezTo>
                <a:cubicBezTo>
                  <a:pt x="51992" y="562"/>
                  <a:pt x="51939" y="555"/>
                  <a:pt x="51905" y="555"/>
                </a:cubicBezTo>
                <a:cubicBezTo>
                  <a:pt x="51871" y="555"/>
                  <a:pt x="51855" y="562"/>
                  <a:pt x="51855" y="578"/>
                </a:cubicBezTo>
                <a:cubicBezTo>
                  <a:pt x="51836" y="636"/>
                  <a:pt x="51753" y="670"/>
                  <a:pt x="51680" y="670"/>
                </a:cubicBezTo>
                <a:cubicBezTo>
                  <a:pt x="51640" y="670"/>
                  <a:pt x="51603" y="660"/>
                  <a:pt x="51582" y="638"/>
                </a:cubicBezTo>
                <a:cubicBezTo>
                  <a:pt x="51552" y="608"/>
                  <a:pt x="51582" y="547"/>
                  <a:pt x="51673" y="517"/>
                </a:cubicBezTo>
                <a:cubicBezTo>
                  <a:pt x="51795" y="486"/>
                  <a:pt x="51795" y="486"/>
                  <a:pt x="51673" y="456"/>
                </a:cubicBezTo>
                <a:cubicBezTo>
                  <a:pt x="51582" y="456"/>
                  <a:pt x="51491" y="456"/>
                  <a:pt x="51460" y="486"/>
                </a:cubicBezTo>
                <a:cubicBezTo>
                  <a:pt x="51440" y="486"/>
                  <a:pt x="51406" y="500"/>
                  <a:pt x="51368" y="500"/>
                </a:cubicBezTo>
                <a:cubicBezTo>
                  <a:pt x="51349" y="500"/>
                  <a:pt x="51329" y="496"/>
                  <a:pt x="51308" y="486"/>
                </a:cubicBezTo>
                <a:cubicBezTo>
                  <a:pt x="51291" y="477"/>
                  <a:pt x="51273" y="474"/>
                  <a:pt x="51256" y="474"/>
                </a:cubicBezTo>
                <a:cubicBezTo>
                  <a:pt x="51215" y="474"/>
                  <a:pt x="51178" y="495"/>
                  <a:pt x="51156" y="517"/>
                </a:cubicBezTo>
                <a:cubicBezTo>
                  <a:pt x="51156" y="538"/>
                  <a:pt x="51111" y="560"/>
                  <a:pt x="51052" y="560"/>
                </a:cubicBezTo>
                <a:cubicBezTo>
                  <a:pt x="51027" y="560"/>
                  <a:pt x="51001" y="556"/>
                  <a:pt x="50974" y="547"/>
                </a:cubicBezTo>
                <a:cubicBezTo>
                  <a:pt x="50913" y="547"/>
                  <a:pt x="50792" y="578"/>
                  <a:pt x="50731" y="608"/>
                </a:cubicBezTo>
                <a:cubicBezTo>
                  <a:pt x="50688" y="629"/>
                  <a:pt x="50630" y="651"/>
                  <a:pt x="50578" y="651"/>
                </a:cubicBezTo>
                <a:cubicBezTo>
                  <a:pt x="50556" y="651"/>
                  <a:pt x="50536" y="647"/>
                  <a:pt x="50518" y="638"/>
                </a:cubicBezTo>
                <a:cubicBezTo>
                  <a:pt x="50457" y="638"/>
                  <a:pt x="50336" y="669"/>
                  <a:pt x="50214" y="699"/>
                </a:cubicBezTo>
                <a:cubicBezTo>
                  <a:pt x="50123" y="760"/>
                  <a:pt x="50032" y="760"/>
                  <a:pt x="49971" y="760"/>
                </a:cubicBezTo>
                <a:cubicBezTo>
                  <a:pt x="49956" y="745"/>
                  <a:pt x="49941" y="737"/>
                  <a:pt x="49929" y="737"/>
                </a:cubicBezTo>
                <a:cubicBezTo>
                  <a:pt x="49918" y="737"/>
                  <a:pt x="49910" y="745"/>
                  <a:pt x="49910" y="760"/>
                </a:cubicBezTo>
                <a:cubicBezTo>
                  <a:pt x="49910" y="775"/>
                  <a:pt x="49895" y="783"/>
                  <a:pt x="49868" y="783"/>
                </a:cubicBezTo>
                <a:cubicBezTo>
                  <a:pt x="49842" y="783"/>
                  <a:pt x="49804" y="775"/>
                  <a:pt x="49758" y="760"/>
                </a:cubicBezTo>
                <a:cubicBezTo>
                  <a:pt x="49742" y="752"/>
                  <a:pt x="49719" y="748"/>
                  <a:pt x="49691" y="748"/>
                </a:cubicBezTo>
                <a:cubicBezTo>
                  <a:pt x="49616" y="748"/>
                  <a:pt x="49505" y="776"/>
                  <a:pt x="49393" y="821"/>
                </a:cubicBezTo>
                <a:cubicBezTo>
                  <a:pt x="49241" y="881"/>
                  <a:pt x="49089" y="912"/>
                  <a:pt x="49029" y="912"/>
                </a:cubicBezTo>
                <a:cubicBezTo>
                  <a:pt x="49011" y="903"/>
                  <a:pt x="48993" y="899"/>
                  <a:pt x="48976" y="899"/>
                </a:cubicBezTo>
                <a:cubicBezTo>
                  <a:pt x="48935" y="899"/>
                  <a:pt x="48898" y="921"/>
                  <a:pt x="48877" y="942"/>
                </a:cubicBezTo>
                <a:cubicBezTo>
                  <a:pt x="48846" y="1003"/>
                  <a:pt x="48269" y="1064"/>
                  <a:pt x="47965" y="1064"/>
                </a:cubicBezTo>
                <a:cubicBezTo>
                  <a:pt x="47904" y="1064"/>
                  <a:pt x="47813" y="1094"/>
                  <a:pt x="47782" y="1125"/>
                </a:cubicBezTo>
                <a:cubicBezTo>
                  <a:pt x="47770" y="1137"/>
                  <a:pt x="47757" y="1145"/>
                  <a:pt x="47745" y="1145"/>
                </a:cubicBezTo>
                <a:cubicBezTo>
                  <a:pt x="47727" y="1145"/>
                  <a:pt x="47709" y="1130"/>
                  <a:pt x="47691" y="1094"/>
                </a:cubicBezTo>
                <a:cubicBezTo>
                  <a:pt x="47679" y="1082"/>
                  <a:pt x="47661" y="1074"/>
                  <a:pt x="47638" y="1074"/>
                </a:cubicBezTo>
                <a:cubicBezTo>
                  <a:pt x="47605" y="1074"/>
                  <a:pt x="47562" y="1089"/>
                  <a:pt x="47509" y="1125"/>
                </a:cubicBezTo>
                <a:cubicBezTo>
                  <a:pt x="47418" y="1155"/>
                  <a:pt x="47266" y="1185"/>
                  <a:pt x="47205" y="1185"/>
                </a:cubicBezTo>
                <a:cubicBezTo>
                  <a:pt x="47114" y="1185"/>
                  <a:pt x="47023" y="1185"/>
                  <a:pt x="46992" y="1246"/>
                </a:cubicBezTo>
                <a:cubicBezTo>
                  <a:pt x="46971" y="1268"/>
                  <a:pt x="46904" y="1289"/>
                  <a:pt x="46823" y="1289"/>
                </a:cubicBezTo>
                <a:cubicBezTo>
                  <a:pt x="46790" y="1289"/>
                  <a:pt x="46754" y="1286"/>
                  <a:pt x="46719" y="1277"/>
                </a:cubicBezTo>
                <a:cubicBezTo>
                  <a:pt x="46597" y="1277"/>
                  <a:pt x="46475" y="1307"/>
                  <a:pt x="46415" y="1337"/>
                </a:cubicBezTo>
                <a:cubicBezTo>
                  <a:pt x="46361" y="1373"/>
                  <a:pt x="46308" y="1388"/>
                  <a:pt x="46248" y="1388"/>
                </a:cubicBezTo>
                <a:cubicBezTo>
                  <a:pt x="46206" y="1388"/>
                  <a:pt x="46161" y="1380"/>
                  <a:pt x="46111" y="1368"/>
                </a:cubicBezTo>
                <a:cubicBezTo>
                  <a:pt x="46060" y="1355"/>
                  <a:pt x="46020" y="1348"/>
                  <a:pt x="45987" y="1348"/>
                </a:cubicBezTo>
                <a:cubicBezTo>
                  <a:pt x="45939" y="1348"/>
                  <a:pt x="45903" y="1363"/>
                  <a:pt x="45868" y="1398"/>
                </a:cubicBezTo>
                <a:cubicBezTo>
                  <a:pt x="45845" y="1443"/>
                  <a:pt x="45790" y="1471"/>
                  <a:pt x="45715" y="1471"/>
                </a:cubicBezTo>
                <a:cubicBezTo>
                  <a:pt x="45687" y="1471"/>
                  <a:pt x="45657" y="1467"/>
                  <a:pt x="45624" y="1459"/>
                </a:cubicBezTo>
                <a:cubicBezTo>
                  <a:pt x="45503" y="1459"/>
                  <a:pt x="45351" y="1459"/>
                  <a:pt x="45290" y="1489"/>
                </a:cubicBezTo>
                <a:cubicBezTo>
                  <a:pt x="45247" y="1511"/>
                  <a:pt x="45189" y="1532"/>
                  <a:pt x="45148" y="1532"/>
                </a:cubicBezTo>
                <a:cubicBezTo>
                  <a:pt x="45131" y="1532"/>
                  <a:pt x="45117" y="1529"/>
                  <a:pt x="45108" y="1520"/>
                </a:cubicBezTo>
                <a:cubicBezTo>
                  <a:pt x="45077" y="1505"/>
                  <a:pt x="45054" y="1497"/>
                  <a:pt x="45035" y="1497"/>
                </a:cubicBezTo>
                <a:cubicBezTo>
                  <a:pt x="45016" y="1497"/>
                  <a:pt x="45001" y="1505"/>
                  <a:pt x="44986" y="1520"/>
                </a:cubicBezTo>
                <a:cubicBezTo>
                  <a:pt x="44956" y="1550"/>
                  <a:pt x="44864" y="1550"/>
                  <a:pt x="44773" y="1550"/>
                </a:cubicBezTo>
                <a:cubicBezTo>
                  <a:pt x="44757" y="1542"/>
                  <a:pt x="44741" y="1538"/>
                  <a:pt x="44725" y="1538"/>
                </a:cubicBezTo>
                <a:cubicBezTo>
                  <a:pt x="44682" y="1538"/>
                  <a:pt x="44644" y="1566"/>
                  <a:pt x="44621" y="1611"/>
                </a:cubicBezTo>
                <a:cubicBezTo>
                  <a:pt x="44621" y="1641"/>
                  <a:pt x="44500" y="1733"/>
                  <a:pt x="44378" y="1793"/>
                </a:cubicBezTo>
                <a:cubicBezTo>
                  <a:pt x="44241" y="1852"/>
                  <a:pt x="44116" y="1886"/>
                  <a:pt x="43979" y="1886"/>
                </a:cubicBezTo>
                <a:cubicBezTo>
                  <a:pt x="43904" y="1886"/>
                  <a:pt x="43826" y="1876"/>
                  <a:pt x="43740" y="1854"/>
                </a:cubicBezTo>
                <a:cubicBezTo>
                  <a:pt x="43679" y="1854"/>
                  <a:pt x="43557" y="1885"/>
                  <a:pt x="43466" y="1915"/>
                </a:cubicBezTo>
                <a:cubicBezTo>
                  <a:pt x="43375" y="1976"/>
                  <a:pt x="43253" y="2006"/>
                  <a:pt x="43193" y="2006"/>
                </a:cubicBezTo>
                <a:cubicBezTo>
                  <a:pt x="43132" y="2006"/>
                  <a:pt x="43010" y="2037"/>
                  <a:pt x="42919" y="2097"/>
                </a:cubicBezTo>
                <a:cubicBezTo>
                  <a:pt x="42828" y="2128"/>
                  <a:pt x="42676" y="2158"/>
                  <a:pt x="42554" y="2158"/>
                </a:cubicBezTo>
                <a:cubicBezTo>
                  <a:pt x="42129" y="2158"/>
                  <a:pt x="41795" y="2188"/>
                  <a:pt x="41764" y="2249"/>
                </a:cubicBezTo>
                <a:cubicBezTo>
                  <a:pt x="41743" y="2271"/>
                  <a:pt x="41691" y="2292"/>
                  <a:pt x="41630" y="2292"/>
                </a:cubicBezTo>
                <a:cubicBezTo>
                  <a:pt x="41605" y="2292"/>
                  <a:pt x="41578" y="2289"/>
                  <a:pt x="41551" y="2280"/>
                </a:cubicBezTo>
                <a:cubicBezTo>
                  <a:pt x="41460" y="2280"/>
                  <a:pt x="41339" y="2280"/>
                  <a:pt x="41278" y="2310"/>
                </a:cubicBezTo>
                <a:cubicBezTo>
                  <a:pt x="41115" y="2392"/>
                  <a:pt x="40734" y="2497"/>
                  <a:pt x="40568" y="2497"/>
                </a:cubicBezTo>
                <a:cubicBezTo>
                  <a:pt x="40548" y="2497"/>
                  <a:pt x="40531" y="2496"/>
                  <a:pt x="40518" y="2492"/>
                </a:cubicBezTo>
                <a:cubicBezTo>
                  <a:pt x="40457" y="2492"/>
                  <a:pt x="40396" y="2492"/>
                  <a:pt x="40366" y="2523"/>
                </a:cubicBezTo>
                <a:cubicBezTo>
                  <a:pt x="40366" y="2584"/>
                  <a:pt x="40001" y="2736"/>
                  <a:pt x="39880" y="2736"/>
                </a:cubicBezTo>
                <a:lnTo>
                  <a:pt x="39667" y="2736"/>
                </a:lnTo>
                <a:cubicBezTo>
                  <a:pt x="39647" y="2746"/>
                  <a:pt x="39623" y="2749"/>
                  <a:pt x="39599" y="2749"/>
                </a:cubicBezTo>
                <a:cubicBezTo>
                  <a:pt x="39552" y="2749"/>
                  <a:pt x="39505" y="2736"/>
                  <a:pt x="39484" y="2736"/>
                </a:cubicBezTo>
                <a:cubicBezTo>
                  <a:pt x="39472" y="2723"/>
                  <a:pt x="39454" y="2716"/>
                  <a:pt x="39431" y="2716"/>
                </a:cubicBezTo>
                <a:cubicBezTo>
                  <a:pt x="39398" y="2716"/>
                  <a:pt x="39355" y="2730"/>
                  <a:pt x="39302" y="2766"/>
                </a:cubicBezTo>
                <a:cubicBezTo>
                  <a:pt x="39241" y="2796"/>
                  <a:pt x="39120" y="2796"/>
                  <a:pt x="39089" y="2796"/>
                </a:cubicBezTo>
                <a:cubicBezTo>
                  <a:pt x="38877" y="2796"/>
                  <a:pt x="38573" y="2857"/>
                  <a:pt x="38542" y="2918"/>
                </a:cubicBezTo>
                <a:cubicBezTo>
                  <a:pt x="38542" y="2918"/>
                  <a:pt x="38451" y="2948"/>
                  <a:pt x="38329" y="2948"/>
                </a:cubicBezTo>
                <a:cubicBezTo>
                  <a:pt x="38177" y="2948"/>
                  <a:pt x="38086" y="2979"/>
                  <a:pt x="38086" y="3040"/>
                </a:cubicBezTo>
                <a:cubicBezTo>
                  <a:pt x="38086" y="3061"/>
                  <a:pt x="38071" y="3083"/>
                  <a:pt x="38062" y="3083"/>
                </a:cubicBezTo>
                <a:cubicBezTo>
                  <a:pt x="38058" y="3083"/>
                  <a:pt x="38056" y="3079"/>
                  <a:pt x="38056" y="3070"/>
                </a:cubicBezTo>
                <a:cubicBezTo>
                  <a:pt x="38035" y="3038"/>
                  <a:pt x="37973" y="3025"/>
                  <a:pt x="37897" y="3025"/>
                </a:cubicBezTo>
                <a:cubicBezTo>
                  <a:pt x="37756" y="3025"/>
                  <a:pt x="37568" y="3071"/>
                  <a:pt x="37509" y="3131"/>
                </a:cubicBezTo>
                <a:cubicBezTo>
                  <a:pt x="37478" y="3192"/>
                  <a:pt x="37418" y="3192"/>
                  <a:pt x="37387" y="3192"/>
                </a:cubicBezTo>
                <a:cubicBezTo>
                  <a:pt x="37365" y="3186"/>
                  <a:pt x="37334" y="3183"/>
                  <a:pt x="37299" y="3183"/>
                </a:cubicBezTo>
                <a:cubicBezTo>
                  <a:pt x="37143" y="3183"/>
                  <a:pt x="36895" y="3233"/>
                  <a:pt x="36870" y="3283"/>
                </a:cubicBezTo>
                <a:cubicBezTo>
                  <a:pt x="36870" y="3283"/>
                  <a:pt x="36718" y="3313"/>
                  <a:pt x="36536" y="3313"/>
                </a:cubicBezTo>
                <a:cubicBezTo>
                  <a:pt x="36495" y="3305"/>
                  <a:pt x="36446" y="3301"/>
                  <a:pt x="36392" y="3301"/>
                </a:cubicBezTo>
                <a:cubicBezTo>
                  <a:pt x="36246" y="3301"/>
                  <a:pt x="36070" y="3329"/>
                  <a:pt x="35959" y="3374"/>
                </a:cubicBezTo>
                <a:cubicBezTo>
                  <a:pt x="35776" y="3404"/>
                  <a:pt x="35624" y="3435"/>
                  <a:pt x="35563" y="3435"/>
                </a:cubicBezTo>
                <a:cubicBezTo>
                  <a:pt x="35503" y="3435"/>
                  <a:pt x="35442" y="3435"/>
                  <a:pt x="35442" y="3465"/>
                </a:cubicBezTo>
                <a:cubicBezTo>
                  <a:pt x="35442" y="3496"/>
                  <a:pt x="35351" y="3526"/>
                  <a:pt x="35229" y="3526"/>
                </a:cubicBezTo>
                <a:cubicBezTo>
                  <a:pt x="35138" y="3526"/>
                  <a:pt x="34925" y="3587"/>
                  <a:pt x="34773" y="3647"/>
                </a:cubicBezTo>
                <a:cubicBezTo>
                  <a:pt x="34621" y="3708"/>
                  <a:pt x="34408" y="3769"/>
                  <a:pt x="34317" y="3769"/>
                </a:cubicBezTo>
                <a:cubicBezTo>
                  <a:pt x="34293" y="3761"/>
                  <a:pt x="34266" y="3757"/>
                  <a:pt x="34240" y="3757"/>
                </a:cubicBezTo>
                <a:cubicBezTo>
                  <a:pt x="34167" y="3757"/>
                  <a:pt x="34096" y="3785"/>
                  <a:pt x="34074" y="3830"/>
                </a:cubicBezTo>
                <a:cubicBezTo>
                  <a:pt x="34013" y="3860"/>
                  <a:pt x="33922" y="3891"/>
                  <a:pt x="33861" y="3891"/>
                </a:cubicBezTo>
                <a:cubicBezTo>
                  <a:pt x="33740" y="3891"/>
                  <a:pt x="33101" y="4043"/>
                  <a:pt x="33071" y="4103"/>
                </a:cubicBezTo>
                <a:cubicBezTo>
                  <a:pt x="33071" y="4103"/>
                  <a:pt x="33041" y="4103"/>
                  <a:pt x="32980" y="4073"/>
                </a:cubicBezTo>
                <a:lnTo>
                  <a:pt x="32767" y="4073"/>
                </a:lnTo>
                <a:cubicBezTo>
                  <a:pt x="32706" y="4103"/>
                  <a:pt x="32585" y="4134"/>
                  <a:pt x="32493" y="4134"/>
                </a:cubicBezTo>
                <a:cubicBezTo>
                  <a:pt x="32402" y="4134"/>
                  <a:pt x="32220" y="4164"/>
                  <a:pt x="32068" y="4195"/>
                </a:cubicBezTo>
                <a:cubicBezTo>
                  <a:pt x="31961" y="4210"/>
                  <a:pt x="31886" y="4217"/>
                  <a:pt x="31829" y="4217"/>
                </a:cubicBezTo>
                <a:cubicBezTo>
                  <a:pt x="31772" y="4217"/>
                  <a:pt x="31734" y="4210"/>
                  <a:pt x="31703" y="4195"/>
                </a:cubicBezTo>
                <a:cubicBezTo>
                  <a:pt x="31680" y="4171"/>
                  <a:pt x="31657" y="4161"/>
                  <a:pt x="31633" y="4161"/>
                </a:cubicBezTo>
                <a:cubicBezTo>
                  <a:pt x="31596" y="4161"/>
                  <a:pt x="31558" y="4187"/>
                  <a:pt x="31521" y="4225"/>
                </a:cubicBezTo>
                <a:cubicBezTo>
                  <a:pt x="31430" y="4255"/>
                  <a:pt x="31308" y="4286"/>
                  <a:pt x="31095" y="4286"/>
                </a:cubicBezTo>
                <a:cubicBezTo>
                  <a:pt x="31019" y="4271"/>
                  <a:pt x="30943" y="4263"/>
                  <a:pt x="30879" y="4263"/>
                </a:cubicBezTo>
                <a:cubicBezTo>
                  <a:pt x="30814" y="4263"/>
                  <a:pt x="30761" y="4271"/>
                  <a:pt x="30730" y="4286"/>
                </a:cubicBezTo>
                <a:cubicBezTo>
                  <a:pt x="30670" y="4316"/>
                  <a:pt x="30578" y="4347"/>
                  <a:pt x="30518" y="4377"/>
                </a:cubicBezTo>
                <a:cubicBezTo>
                  <a:pt x="30477" y="4377"/>
                  <a:pt x="30410" y="4390"/>
                  <a:pt x="30342" y="4390"/>
                </a:cubicBezTo>
                <a:cubicBezTo>
                  <a:pt x="30308" y="4390"/>
                  <a:pt x="30275" y="4387"/>
                  <a:pt x="30244" y="4377"/>
                </a:cubicBezTo>
                <a:cubicBezTo>
                  <a:pt x="30183" y="4377"/>
                  <a:pt x="29971" y="4407"/>
                  <a:pt x="29788" y="4438"/>
                </a:cubicBezTo>
                <a:cubicBezTo>
                  <a:pt x="29606" y="4499"/>
                  <a:pt x="29302" y="4559"/>
                  <a:pt x="29119" y="4590"/>
                </a:cubicBezTo>
                <a:cubicBezTo>
                  <a:pt x="28937" y="4620"/>
                  <a:pt x="28755" y="4681"/>
                  <a:pt x="28724" y="4681"/>
                </a:cubicBezTo>
                <a:cubicBezTo>
                  <a:pt x="28724" y="4696"/>
                  <a:pt x="28717" y="4704"/>
                  <a:pt x="28702" y="4704"/>
                </a:cubicBezTo>
                <a:cubicBezTo>
                  <a:pt x="28686" y="4704"/>
                  <a:pt x="28664" y="4696"/>
                  <a:pt x="28633" y="4681"/>
                </a:cubicBezTo>
                <a:cubicBezTo>
                  <a:pt x="28603" y="4681"/>
                  <a:pt x="28481" y="4681"/>
                  <a:pt x="28329" y="4742"/>
                </a:cubicBezTo>
                <a:cubicBezTo>
                  <a:pt x="28218" y="4786"/>
                  <a:pt x="28107" y="4814"/>
                  <a:pt x="28031" y="4814"/>
                </a:cubicBezTo>
                <a:cubicBezTo>
                  <a:pt x="28004" y="4814"/>
                  <a:pt x="27981" y="4811"/>
                  <a:pt x="27964" y="4803"/>
                </a:cubicBezTo>
                <a:cubicBezTo>
                  <a:pt x="27904" y="4803"/>
                  <a:pt x="27752" y="4803"/>
                  <a:pt x="27600" y="4863"/>
                </a:cubicBezTo>
                <a:cubicBezTo>
                  <a:pt x="27444" y="4908"/>
                  <a:pt x="27337" y="4936"/>
                  <a:pt x="27207" y="4936"/>
                </a:cubicBezTo>
                <a:cubicBezTo>
                  <a:pt x="27160" y="4936"/>
                  <a:pt x="27110" y="4932"/>
                  <a:pt x="27053" y="4924"/>
                </a:cubicBezTo>
                <a:cubicBezTo>
                  <a:pt x="27022" y="4924"/>
                  <a:pt x="26992" y="4954"/>
                  <a:pt x="26992" y="4985"/>
                </a:cubicBezTo>
                <a:cubicBezTo>
                  <a:pt x="26992" y="5015"/>
                  <a:pt x="26901" y="5046"/>
                  <a:pt x="26809" y="5046"/>
                </a:cubicBezTo>
                <a:cubicBezTo>
                  <a:pt x="26749" y="5046"/>
                  <a:pt x="26566" y="5046"/>
                  <a:pt x="26414" y="5076"/>
                </a:cubicBezTo>
                <a:cubicBezTo>
                  <a:pt x="26338" y="5091"/>
                  <a:pt x="26262" y="5099"/>
                  <a:pt x="26198" y="5099"/>
                </a:cubicBezTo>
                <a:cubicBezTo>
                  <a:pt x="26133" y="5099"/>
                  <a:pt x="26080" y="5091"/>
                  <a:pt x="26050" y="5076"/>
                </a:cubicBezTo>
                <a:cubicBezTo>
                  <a:pt x="25989" y="5076"/>
                  <a:pt x="25928" y="5076"/>
                  <a:pt x="25898" y="5106"/>
                </a:cubicBezTo>
                <a:cubicBezTo>
                  <a:pt x="25898" y="5128"/>
                  <a:pt x="25852" y="5149"/>
                  <a:pt x="25793" y="5149"/>
                </a:cubicBezTo>
                <a:cubicBezTo>
                  <a:pt x="25769" y="5149"/>
                  <a:pt x="25742" y="5146"/>
                  <a:pt x="25715" y="5137"/>
                </a:cubicBezTo>
                <a:cubicBezTo>
                  <a:pt x="25624" y="5137"/>
                  <a:pt x="25533" y="5167"/>
                  <a:pt x="25472" y="5228"/>
                </a:cubicBezTo>
                <a:cubicBezTo>
                  <a:pt x="25429" y="5250"/>
                  <a:pt x="25356" y="5271"/>
                  <a:pt x="25273" y="5271"/>
                </a:cubicBezTo>
                <a:cubicBezTo>
                  <a:pt x="25239" y="5271"/>
                  <a:pt x="25204" y="5267"/>
                  <a:pt x="25168" y="5258"/>
                </a:cubicBezTo>
                <a:cubicBezTo>
                  <a:pt x="25046" y="5258"/>
                  <a:pt x="24894" y="5258"/>
                  <a:pt x="24834" y="5289"/>
                </a:cubicBezTo>
                <a:cubicBezTo>
                  <a:pt x="24740" y="5336"/>
                  <a:pt x="24110" y="5400"/>
                  <a:pt x="23808" y="5400"/>
                </a:cubicBezTo>
                <a:cubicBezTo>
                  <a:pt x="23717" y="5400"/>
                  <a:pt x="23655" y="5394"/>
                  <a:pt x="23648" y="5380"/>
                </a:cubicBezTo>
                <a:cubicBezTo>
                  <a:pt x="23618" y="5380"/>
                  <a:pt x="23557" y="5380"/>
                  <a:pt x="23496" y="5441"/>
                </a:cubicBezTo>
                <a:cubicBezTo>
                  <a:pt x="23405" y="5471"/>
                  <a:pt x="23162" y="5532"/>
                  <a:pt x="22828" y="5532"/>
                </a:cubicBezTo>
                <a:cubicBezTo>
                  <a:pt x="22554" y="5532"/>
                  <a:pt x="22250" y="5562"/>
                  <a:pt x="22220" y="5593"/>
                </a:cubicBezTo>
                <a:cubicBezTo>
                  <a:pt x="22159" y="5623"/>
                  <a:pt x="22037" y="5654"/>
                  <a:pt x="21916" y="5654"/>
                </a:cubicBezTo>
                <a:cubicBezTo>
                  <a:pt x="21794" y="5654"/>
                  <a:pt x="21673" y="5654"/>
                  <a:pt x="21642" y="5684"/>
                </a:cubicBezTo>
                <a:cubicBezTo>
                  <a:pt x="21614" y="5712"/>
                  <a:pt x="20938" y="5870"/>
                  <a:pt x="20763" y="5870"/>
                </a:cubicBezTo>
                <a:cubicBezTo>
                  <a:pt x="20748" y="5870"/>
                  <a:pt x="20737" y="5869"/>
                  <a:pt x="20730" y="5866"/>
                </a:cubicBezTo>
                <a:cubicBezTo>
                  <a:pt x="20700" y="5866"/>
                  <a:pt x="20609" y="5897"/>
                  <a:pt x="20548" y="5927"/>
                </a:cubicBezTo>
                <a:cubicBezTo>
                  <a:pt x="20503" y="5972"/>
                  <a:pt x="20459" y="6000"/>
                  <a:pt x="20414" y="6000"/>
                </a:cubicBezTo>
                <a:cubicBezTo>
                  <a:pt x="20398" y="6000"/>
                  <a:pt x="20382" y="5996"/>
                  <a:pt x="20366" y="5988"/>
                </a:cubicBezTo>
                <a:cubicBezTo>
                  <a:pt x="20335" y="5988"/>
                  <a:pt x="20244" y="6018"/>
                  <a:pt x="20153" y="6079"/>
                </a:cubicBezTo>
                <a:cubicBezTo>
                  <a:pt x="20067" y="6101"/>
                  <a:pt x="19996" y="6122"/>
                  <a:pt x="19951" y="6122"/>
                </a:cubicBezTo>
                <a:cubicBezTo>
                  <a:pt x="19933" y="6122"/>
                  <a:pt x="19918" y="6118"/>
                  <a:pt x="19910" y="6110"/>
                </a:cubicBezTo>
                <a:cubicBezTo>
                  <a:pt x="19894" y="6094"/>
                  <a:pt x="19872" y="6087"/>
                  <a:pt x="19849" y="6087"/>
                </a:cubicBezTo>
                <a:cubicBezTo>
                  <a:pt x="19826" y="6087"/>
                  <a:pt x="19803" y="6094"/>
                  <a:pt x="19788" y="6110"/>
                </a:cubicBezTo>
                <a:cubicBezTo>
                  <a:pt x="19758" y="6140"/>
                  <a:pt x="19636" y="6140"/>
                  <a:pt x="19545" y="6140"/>
                </a:cubicBezTo>
                <a:cubicBezTo>
                  <a:pt x="19512" y="6132"/>
                  <a:pt x="19478" y="6128"/>
                  <a:pt x="19442" y="6128"/>
                </a:cubicBezTo>
                <a:cubicBezTo>
                  <a:pt x="19344" y="6128"/>
                  <a:pt x="19239" y="6156"/>
                  <a:pt x="19150" y="6201"/>
                </a:cubicBezTo>
                <a:cubicBezTo>
                  <a:pt x="19061" y="6245"/>
                  <a:pt x="18972" y="6273"/>
                  <a:pt x="18895" y="6273"/>
                </a:cubicBezTo>
                <a:cubicBezTo>
                  <a:pt x="18866" y="6273"/>
                  <a:pt x="18840" y="6270"/>
                  <a:pt x="18815" y="6262"/>
                </a:cubicBezTo>
                <a:cubicBezTo>
                  <a:pt x="18734" y="6238"/>
                  <a:pt x="18617" y="6228"/>
                  <a:pt x="18506" y="6228"/>
                </a:cubicBezTo>
                <a:cubicBezTo>
                  <a:pt x="18325" y="6228"/>
                  <a:pt x="18158" y="6254"/>
                  <a:pt x="18177" y="6292"/>
                </a:cubicBezTo>
                <a:cubicBezTo>
                  <a:pt x="18177" y="6309"/>
                  <a:pt x="18126" y="6327"/>
                  <a:pt x="18048" y="6327"/>
                </a:cubicBezTo>
                <a:cubicBezTo>
                  <a:pt x="17991" y="6327"/>
                  <a:pt x="17920" y="6318"/>
                  <a:pt x="17843" y="6292"/>
                </a:cubicBezTo>
                <a:cubicBezTo>
                  <a:pt x="17820" y="6286"/>
                  <a:pt x="17795" y="6284"/>
                  <a:pt x="17768" y="6284"/>
                </a:cubicBezTo>
                <a:cubicBezTo>
                  <a:pt x="17650" y="6284"/>
                  <a:pt x="17508" y="6333"/>
                  <a:pt x="17508" y="6383"/>
                </a:cubicBezTo>
                <a:cubicBezTo>
                  <a:pt x="17490" y="6421"/>
                  <a:pt x="17424" y="6447"/>
                  <a:pt x="17334" y="6447"/>
                </a:cubicBezTo>
                <a:cubicBezTo>
                  <a:pt x="17278" y="6447"/>
                  <a:pt x="17213" y="6437"/>
                  <a:pt x="17144" y="6413"/>
                </a:cubicBezTo>
                <a:cubicBezTo>
                  <a:pt x="17106" y="6401"/>
                  <a:pt x="17063" y="6394"/>
                  <a:pt x="17019" y="6394"/>
                </a:cubicBezTo>
                <a:cubicBezTo>
                  <a:pt x="16957" y="6394"/>
                  <a:pt x="16893" y="6408"/>
                  <a:pt x="16840" y="6444"/>
                </a:cubicBezTo>
                <a:cubicBezTo>
                  <a:pt x="16794" y="6459"/>
                  <a:pt x="16756" y="6467"/>
                  <a:pt x="16729" y="6467"/>
                </a:cubicBezTo>
                <a:cubicBezTo>
                  <a:pt x="16703" y="6467"/>
                  <a:pt x="16688" y="6459"/>
                  <a:pt x="16688" y="6444"/>
                </a:cubicBezTo>
                <a:lnTo>
                  <a:pt x="16627" y="6444"/>
                </a:lnTo>
                <a:cubicBezTo>
                  <a:pt x="16596" y="6474"/>
                  <a:pt x="16414" y="6505"/>
                  <a:pt x="16262" y="6505"/>
                </a:cubicBezTo>
                <a:cubicBezTo>
                  <a:pt x="16080" y="6535"/>
                  <a:pt x="15928" y="6565"/>
                  <a:pt x="15928" y="6565"/>
                </a:cubicBezTo>
                <a:cubicBezTo>
                  <a:pt x="15928" y="6596"/>
                  <a:pt x="15867" y="6596"/>
                  <a:pt x="15837" y="6596"/>
                </a:cubicBezTo>
                <a:cubicBezTo>
                  <a:pt x="15819" y="6587"/>
                  <a:pt x="15801" y="6583"/>
                  <a:pt x="15784" y="6583"/>
                </a:cubicBezTo>
                <a:cubicBezTo>
                  <a:pt x="15743" y="6583"/>
                  <a:pt x="15706" y="6605"/>
                  <a:pt x="15685" y="6626"/>
                </a:cubicBezTo>
                <a:cubicBezTo>
                  <a:pt x="15654" y="6687"/>
                  <a:pt x="15654" y="6748"/>
                  <a:pt x="15715" y="6748"/>
                </a:cubicBezTo>
                <a:cubicBezTo>
                  <a:pt x="15745" y="6748"/>
                  <a:pt x="15624" y="6778"/>
                  <a:pt x="15441" y="6809"/>
                </a:cubicBezTo>
                <a:cubicBezTo>
                  <a:pt x="15335" y="6844"/>
                  <a:pt x="15238" y="6859"/>
                  <a:pt x="15171" y="6859"/>
                </a:cubicBezTo>
                <a:cubicBezTo>
                  <a:pt x="15123" y="6859"/>
                  <a:pt x="15089" y="6852"/>
                  <a:pt x="15077" y="6839"/>
                </a:cubicBezTo>
                <a:cubicBezTo>
                  <a:pt x="15061" y="6809"/>
                  <a:pt x="14932" y="6793"/>
                  <a:pt x="14796" y="6793"/>
                </a:cubicBezTo>
                <a:cubicBezTo>
                  <a:pt x="14659" y="6793"/>
                  <a:pt x="14514" y="6809"/>
                  <a:pt x="14469" y="6839"/>
                </a:cubicBezTo>
                <a:cubicBezTo>
                  <a:pt x="14454" y="6854"/>
                  <a:pt x="14431" y="6862"/>
                  <a:pt x="14404" y="6862"/>
                </a:cubicBezTo>
                <a:cubicBezTo>
                  <a:pt x="14378" y="6862"/>
                  <a:pt x="14347" y="6854"/>
                  <a:pt x="14317" y="6839"/>
                </a:cubicBezTo>
                <a:cubicBezTo>
                  <a:pt x="14286" y="6824"/>
                  <a:pt x="14248" y="6816"/>
                  <a:pt x="14218" y="6816"/>
                </a:cubicBezTo>
                <a:cubicBezTo>
                  <a:pt x="14188" y="6816"/>
                  <a:pt x="14165" y="6824"/>
                  <a:pt x="14165" y="6839"/>
                </a:cubicBezTo>
                <a:cubicBezTo>
                  <a:pt x="14143" y="6861"/>
                  <a:pt x="14076" y="6882"/>
                  <a:pt x="13996" y="6882"/>
                </a:cubicBezTo>
                <a:cubicBezTo>
                  <a:pt x="13962" y="6882"/>
                  <a:pt x="13927" y="6878"/>
                  <a:pt x="13891" y="6869"/>
                </a:cubicBezTo>
                <a:cubicBezTo>
                  <a:pt x="13856" y="6861"/>
                  <a:pt x="13820" y="6857"/>
                  <a:pt x="13786" y="6857"/>
                </a:cubicBezTo>
                <a:cubicBezTo>
                  <a:pt x="13704" y="6857"/>
                  <a:pt x="13630" y="6878"/>
                  <a:pt x="13587" y="6900"/>
                </a:cubicBezTo>
                <a:cubicBezTo>
                  <a:pt x="13560" y="6927"/>
                  <a:pt x="13539" y="6942"/>
                  <a:pt x="13521" y="6942"/>
                </a:cubicBezTo>
                <a:cubicBezTo>
                  <a:pt x="13499" y="6942"/>
                  <a:pt x="13482" y="6920"/>
                  <a:pt x="13466" y="6869"/>
                </a:cubicBezTo>
                <a:cubicBezTo>
                  <a:pt x="13444" y="6848"/>
                  <a:pt x="13426" y="6838"/>
                  <a:pt x="13413" y="6838"/>
                </a:cubicBezTo>
                <a:cubicBezTo>
                  <a:pt x="13387" y="6838"/>
                  <a:pt x="13375" y="6871"/>
                  <a:pt x="13375" y="6930"/>
                </a:cubicBezTo>
                <a:cubicBezTo>
                  <a:pt x="13375" y="6968"/>
                  <a:pt x="13363" y="6994"/>
                  <a:pt x="13347" y="6994"/>
                </a:cubicBezTo>
                <a:cubicBezTo>
                  <a:pt x="13337" y="6994"/>
                  <a:pt x="13325" y="6984"/>
                  <a:pt x="13314" y="6961"/>
                </a:cubicBezTo>
                <a:cubicBezTo>
                  <a:pt x="13283" y="6930"/>
                  <a:pt x="13223" y="6930"/>
                  <a:pt x="13162" y="6930"/>
                </a:cubicBezTo>
                <a:cubicBezTo>
                  <a:pt x="13101" y="6961"/>
                  <a:pt x="12949" y="6961"/>
                  <a:pt x="12858" y="6961"/>
                </a:cubicBezTo>
                <a:cubicBezTo>
                  <a:pt x="12812" y="6945"/>
                  <a:pt x="12774" y="6938"/>
                  <a:pt x="12748" y="6938"/>
                </a:cubicBezTo>
                <a:cubicBezTo>
                  <a:pt x="12721" y="6938"/>
                  <a:pt x="12706" y="6945"/>
                  <a:pt x="12706" y="6961"/>
                </a:cubicBezTo>
                <a:cubicBezTo>
                  <a:pt x="12706" y="6991"/>
                  <a:pt x="12615" y="7021"/>
                  <a:pt x="12523" y="7021"/>
                </a:cubicBezTo>
                <a:cubicBezTo>
                  <a:pt x="12402" y="7021"/>
                  <a:pt x="12311" y="7052"/>
                  <a:pt x="12311" y="7082"/>
                </a:cubicBezTo>
                <a:cubicBezTo>
                  <a:pt x="12311" y="7113"/>
                  <a:pt x="12280" y="7113"/>
                  <a:pt x="12189" y="7113"/>
                </a:cubicBezTo>
                <a:cubicBezTo>
                  <a:pt x="12178" y="7107"/>
                  <a:pt x="12168" y="7105"/>
                  <a:pt x="12159" y="7105"/>
                </a:cubicBezTo>
                <a:cubicBezTo>
                  <a:pt x="12117" y="7105"/>
                  <a:pt x="12092" y="7154"/>
                  <a:pt x="12068" y="7204"/>
                </a:cubicBezTo>
                <a:lnTo>
                  <a:pt x="12068" y="7295"/>
                </a:lnTo>
                <a:lnTo>
                  <a:pt x="12007" y="7173"/>
                </a:lnTo>
                <a:cubicBezTo>
                  <a:pt x="11968" y="7116"/>
                  <a:pt x="11954" y="7094"/>
                  <a:pt x="11918" y="7094"/>
                </a:cubicBezTo>
                <a:cubicBezTo>
                  <a:pt x="11897" y="7094"/>
                  <a:pt x="11869" y="7101"/>
                  <a:pt x="11824" y="7113"/>
                </a:cubicBezTo>
                <a:cubicBezTo>
                  <a:pt x="11733" y="7143"/>
                  <a:pt x="11642" y="7173"/>
                  <a:pt x="11612" y="7204"/>
                </a:cubicBezTo>
                <a:cubicBezTo>
                  <a:pt x="11581" y="7219"/>
                  <a:pt x="11520" y="7227"/>
                  <a:pt x="11429" y="7227"/>
                </a:cubicBezTo>
                <a:cubicBezTo>
                  <a:pt x="11338" y="7227"/>
                  <a:pt x="11216" y="7219"/>
                  <a:pt x="11064" y="7204"/>
                </a:cubicBezTo>
                <a:cubicBezTo>
                  <a:pt x="10912" y="7204"/>
                  <a:pt x="10821" y="7204"/>
                  <a:pt x="10821" y="7265"/>
                </a:cubicBezTo>
                <a:cubicBezTo>
                  <a:pt x="10821" y="7295"/>
                  <a:pt x="10760" y="7295"/>
                  <a:pt x="10730" y="7295"/>
                </a:cubicBezTo>
                <a:cubicBezTo>
                  <a:pt x="10717" y="7292"/>
                  <a:pt x="10702" y="7290"/>
                  <a:pt x="10687" y="7290"/>
                </a:cubicBezTo>
                <a:cubicBezTo>
                  <a:pt x="10561" y="7290"/>
                  <a:pt x="10376" y="7391"/>
                  <a:pt x="10425" y="7445"/>
                </a:cubicBezTo>
                <a:lnTo>
                  <a:pt x="10425" y="7445"/>
                </a:lnTo>
                <a:cubicBezTo>
                  <a:pt x="10406" y="7443"/>
                  <a:pt x="10361" y="7435"/>
                  <a:pt x="10305" y="7417"/>
                </a:cubicBezTo>
                <a:cubicBezTo>
                  <a:pt x="10244" y="7401"/>
                  <a:pt x="10191" y="7394"/>
                  <a:pt x="10137" y="7394"/>
                </a:cubicBezTo>
                <a:cubicBezTo>
                  <a:pt x="10084" y="7394"/>
                  <a:pt x="10031" y="7401"/>
                  <a:pt x="9970" y="7417"/>
                </a:cubicBezTo>
                <a:cubicBezTo>
                  <a:pt x="9917" y="7452"/>
                  <a:pt x="9884" y="7467"/>
                  <a:pt x="9866" y="7467"/>
                </a:cubicBezTo>
                <a:cubicBezTo>
                  <a:pt x="9854" y="7467"/>
                  <a:pt x="9849" y="7460"/>
                  <a:pt x="9849" y="7447"/>
                </a:cubicBezTo>
                <a:cubicBezTo>
                  <a:pt x="9849" y="7388"/>
                  <a:pt x="9709" y="7355"/>
                  <a:pt x="9594" y="7355"/>
                </a:cubicBezTo>
                <a:cubicBezTo>
                  <a:pt x="9531" y="7355"/>
                  <a:pt x="9475" y="7365"/>
                  <a:pt x="9453" y="7386"/>
                </a:cubicBezTo>
                <a:cubicBezTo>
                  <a:pt x="9453" y="7417"/>
                  <a:pt x="9301" y="7417"/>
                  <a:pt x="9150" y="7417"/>
                </a:cubicBezTo>
                <a:cubicBezTo>
                  <a:pt x="9052" y="7408"/>
                  <a:pt x="8946" y="7404"/>
                  <a:pt x="8851" y="7404"/>
                </a:cubicBezTo>
                <a:cubicBezTo>
                  <a:pt x="8621" y="7404"/>
                  <a:pt x="8452" y="7425"/>
                  <a:pt x="8602" y="7447"/>
                </a:cubicBezTo>
                <a:cubicBezTo>
                  <a:pt x="8694" y="7477"/>
                  <a:pt x="8724" y="7508"/>
                  <a:pt x="8724" y="7569"/>
                </a:cubicBezTo>
                <a:cubicBezTo>
                  <a:pt x="8724" y="7629"/>
                  <a:pt x="8754" y="7690"/>
                  <a:pt x="8785" y="7690"/>
                </a:cubicBezTo>
                <a:cubicBezTo>
                  <a:pt x="8815" y="7705"/>
                  <a:pt x="8815" y="7713"/>
                  <a:pt x="8789" y="7713"/>
                </a:cubicBezTo>
                <a:cubicBezTo>
                  <a:pt x="8762" y="7713"/>
                  <a:pt x="8709" y="7705"/>
                  <a:pt x="8633" y="7690"/>
                </a:cubicBezTo>
                <a:cubicBezTo>
                  <a:pt x="8481" y="7660"/>
                  <a:pt x="8420" y="7629"/>
                  <a:pt x="8420" y="7569"/>
                </a:cubicBezTo>
                <a:cubicBezTo>
                  <a:pt x="8420" y="7508"/>
                  <a:pt x="8359" y="7477"/>
                  <a:pt x="8207" y="7477"/>
                </a:cubicBezTo>
                <a:cubicBezTo>
                  <a:pt x="8158" y="7469"/>
                  <a:pt x="8120" y="7465"/>
                  <a:pt x="8092" y="7465"/>
                </a:cubicBezTo>
                <a:cubicBezTo>
                  <a:pt x="8013" y="7465"/>
                  <a:pt x="8003" y="7494"/>
                  <a:pt x="8025" y="7538"/>
                </a:cubicBezTo>
                <a:cubicBezTo>
                  <a:pt x="8025" y="7599"/>
                  <a:pt x="7994" y="7660"/>
                  <a:pt x="7934" y="7690"/>
                </a:cubicBezTo>
                <a:cubicBezTo>
                  <a:pt x="7891" y="7712"/>
                  <a:pt x="7848" y="7733"/>
                  <a:pt x="7826" y="7733"/>
                </a:cubicBezTo>
                <a:cubicBezTo>
                  <a:pt x="7817" y="7733"/>
                  <a:pt x="7812" y="7729"/>
                  <a:pt x="7812" y="7721"/>
                </a:cubicBezTo>
                <a:cubicBezTo>
                  <a:pt x="7812" y="7712"/>
                  <a:pt x="7804" y="7708"/>
                  <a:pt x="7790" y="7708"/>
                </a:cubicBezTo>
                <a:cubicBezTo>
                  <a:pt x="7756" y="7708"/>
                  <a:pt x="7685" y="7729"/>
                  <a:pt x="7599" y="7751"/>
                </a:cubicBezTo>
                <a:cubicBezTo>
                  <a:pt x="7478" y="7781"/>
                  <a:pt x="7356" y="7812"/>
                  <a:pt x="7356" y="7842"/>
                </a:cubicBezTo>
                <a:cubicBezTo>
                  <a:pt x="7356" y="7872"/>
                  <a:pt x="7379" y="7888"/>
                  <a:pt x="7421" y="7888"/>
                </a:cubicBezTo>
                <a:cubicBezTo>
                  <a:pt x="7463" y="7888"/>
                  <a:pt x="7523" y="7872"/>
                  <a:pt x="7599" y="7842"/>
                </a:cubicBezTo>
                <a:cubicBezTo>
                  <a:pt x="7642" y="7821"/>
                  <a:pt x="7701" y="7799"/>
                  <a:pt x="7742" y="7799"/>
                </a:cubicBezTo>
                <a:cubicBezTo>
                  <a:pt x="7759" y="7799"/>
                  <a:pt x="7773" y="7803"/>
                  <a:pt x="7782" y="7812"/>
                </a:cubicBezTo>
                <a:cubicBezTo>
                  <a:pt x="7836" y="7866"/>
                  <a:pt x="7697" y="7968"/>
                  <a:pt x="7537" y="7968"/>
                </a:cubicBezTo>
                <a:cubicBezTo>
                  <a:pt x="7517" y="7968"/>
                  <a:pt x="7497" y="7967"/>
                  <a:pt x="7478" y="7964"/>
                </a:cubicBezTo>
                <a:cubicBezTo>
                  <a:pt x="7387" y="7964"/>
                  <a:pt x="7295" y="7994"/>
                  <a:pt x="7265" y="7994"/>
                </a:cubicBezTo>
                <a:cubicBezTo>
                  <a:pt x="7250" y="8009"/>
                  <a:pt x="7219" y="8017"/>
                  <a:pt x="7181" y="8017"/>
                </a:cubicBezTo>
                <a:cubicBezTo>
                  <a:pt x="7143" y="8017"/>
                  <a:pt x="7098" y="8009"/>
                  <a:pt x="7052" y="7994"/>
                </a:cubicBezTo>
                <a:cubicBezTo>
                  <a:pt x="7002" y="7981"/>
                  <a:pt x="6972" y="7974"/>
                  <a:pt x="6962" y="7974"/>
                </a:cubicBezTo>
                <a:cubicBezTo>
                  <a:pt x="6946" y="7974"/>
                  <a:pt x="6968" y="7989"/>
                  <a:pt x="7022" y="8024"/>
                </a:cubicBezTo>
                <a:cubicBezTo>
                  <a:pt x="7083" y="8116"/>
                  <a:pt x="7083" y="8116"/>
                  <a:pt x="6991" y="8146"/>
                </a:cubicBezTo>
                <a:cubicBezTo>
                  <a:pt x="6900" y="8146"/>
                  <a:pt x="6870" y="8116"/>
                  <a:pt x="6870" y="8055"/>
                </a:cubicBezTo>
                <a:cubicBezTo>
                  <a:pt x="6892" y="7968"/>
                  <a:pt x="6773" y="7896"/>
                  <a:pt x="6670" y="7896"/>
                </a:cubicBezTo>
                <a:cubicBezTo>
                  <a:pt x="6630" y="7896"/>
                  <a:pt x="6592" y="7907"/>
                  <a:pt x="6566" y="7933"/>
                </a:cubicBezTo>
                <a:cubicBezTo>
                  <a:pt x="6535" y="7933"/>
                  <a:pt x="6566" y="7964"/>
                  <a:pt x="6657" y="7994"/>
                </a:cubicBezTo>
                <a:cubicBezTo>
                  <a:pt x="6748" y="7994"/>
                  <a:pt x="6809" y="8024"/>
                  <a:pt x="6809" y="8055"/>
                </a:cubicBezTo>
                <a:cubicBezTo>
                  <a:pt x="6809" y="8085"/>
                  <a:pt x="6809" y="8176"/>
                  <a:pt x="6839" y="8237"/>
                </a:cubicBezTo>
                <a:cubicBezTo>
                  <a:pt x="6839" y="8298"/>
                  <a:pt x="6809" y="8328"/>
                  <a:pt x="6657" y="8359"/>
                </a:cubicBezTo>
                <a:cubicBezTo>
                  <a:pt x="6535" y="8389"/>
                  <a:pt x="6475" y="8420"/>
                  <a:pt x="6505" y="8480"/>
                </a:cubicBezTo>
                <a:cubicBezTo>
                  <a:pt x="6520" y="8526"/>
                  <a:pt x="6497" y="8549"/>
                  <a:pt x="6459" y="8549"/>
                </a:cubicBezTo>
                <a:cubicBezTo>
                  <a:pt x="6422" y="8549"/>
                  <a:pt x="6368" y="8526"/>
                  <a:pt x="6323" y="8480"/>
                </a:cubicBezTo>
                <a:cubicBezTo>
                  <a:pt x="6311" y="8457"/>
                  <a:pt x="6295" y="8447"/>
                  <a:pt x="6275" y="8447"/>
                </a:cubicBezTo>
                <a:cubicBezTo>
                  <a:pt x="6241" y="8447"/>
                  <a:pt x="6197" y="8473"/>
                  <a:pt x="6140" y="8511"/>
                </a:cubicBezTo>
                <a:cubicBezTo>
                  <a:pt x="6019" y="8572"/>
                  <a:pt x="6019" y="8602"/>
                  <a:pt x="6110" y="8663"/>
                </a:cubicBezTo>
                <a:cubicBezTo>
                  <a:pt x="6171" y="8693"/>
                  <a:pt x="6323" y="8724"/>
                  <a:pt x="6505" y="8724"/>
                </a:cubicBezTo>
                <a:cubicBezTo>
                  <a:pt x="6809" y="8754"/>
                  <a:pt x="6900" y="8845"/>
                  <a:pt x="6596" y="8876"/>
                </a:cubicBezTo>
                <a:cubicBezTo>
                  <a:pt x="6505" y="8876"/>
                  <a:pt x="6323" y="8906"/>
                  <a:pt x="6201" y="8967"/>
                </a:cubicBezTo>
                <a:cubicBezTo>
                  <a:pt x="6049" y="9028"/>
                  <a:pt x="6019" y="9088"/>
                  <a:pt x="6049" y="9179"/>
                </a:cubicBezTo>
                <a:cubicBezTo>
                  <a:pt x="6071" y="9224"/>
                  <a:pt x="6094" y="9252"/>
                  <a:pt x="6116" y="9252"/>
                </a:cubicBezTo>
                <a:cubicBezTo>
                  <a:pt x="6124" y="9252"/>
                  <a:pt x="6132" y="9248"/>
                  <a:pt x="6140" y="9240"/>
                </a:cubicBezTo>
                <a:cubicBezTo>
                  <a:pt x="6140" y="9202"/>
                  <a:pt x="6167" y="9185"/>
                  <a:pt x="6196" y="9185"/>
                </a:cubicBezTo>
                <a:cubicBezTo>
                  <a:pt x="6236" y="9185"/>
                  <a:pt x="6280" y="9218"/>
                  <a:pt x="6262" y="9271"/>
                </a:cubicBezTo>
                <a:cubicBezTo>
                  <a:pt x="6262" y="9324"/>
                  <a:pt x="6180" y="9356"/>
                  <a:pt x="6099" y="9356"/>
                </a:cubicBezTo>
                <a:cubicBezTo>
                  <a:pt x="6041" y="9356"/>
                  <a:pt x="5983" y="9339"/>
                  <a:pt x="5958" y="9301"/>
                </a:cubicBezTo>
                <a:cubicBezTo>
                  <a:pt x="5940" y="9265"/>
                  <a:pt x="5933" y="9251"/>
                  <a:pt x="5918" y="9251"/>
                </a:cubicBezTo>
                <a:cubicBezTo>
                  <a:pt x="5907" y="9251"/>
                  <a:pt x="5892" y="9258"/>
                  <a:pt x="5867" y="9271"/>
                </a:cubicBezTo>
                <a:cubicBezTo>
                  <a:pt x="5836" y="9301"/>
                  <a:pt x="5867" y="9331"/>
                  <a:pt x="5897" y="9331"/>
                </a:cubicBezTo>
                <a:cubicBezTo>
                  <a:pt x="5928" y="9331"/>
                  <a:pt x="5958" y="9362"/>
                  <a:pt x="5928" y="9392"/>
                </a:cubicBezTo>
                <a:cubicBezTo>
                  <a:pt x="5897" y="9423"/>
                  <a:pt x="5958" y="9453"/>
                  <a:pt x="6049" y="9483"/>
                </a:cubicBezTo>
                <a:cubicBezTo>
                  <a:pt x="6262" y="9544"/>
                  <a:pt x="6323" y="9757"/>
                  <a:pt x="6140" y="9787"/>
                </a:cubicBezTo>
                <a:cubicBezTo>
                  <a:pt x="6096" y="9796"/>
                  <a:pt x="6062" y="9800"/>
                  <a:pt x="6037" y="9800"/>
                </a:cubicBezTo>
                <a:cubicBezTo>
                  <a:pt x="5978" y="9800"/>
                  <a:pt x="5976" y="9779"/>
                  <a:pt x="6019" y="9757"/>
                </a:cubicBezTo>
                <a:cubicBezTo>
                  <a:pt x="6049" y="9727"/>
                  <a:pt x="6019" y="9696"/>
                  <a:pt x="5928" y="9666"/>
                </a:cubicBezTo>
                <a:cubicBezTo>
                  <a:pt x="5776" y="9666"/>
                  <a:pt x="5776" y="9666"/>
                  <a:pt x="5867" y="9757"/>
                </a:cubicBezTo>
                <a:cubicBezTo>
                  <a:pt x="5928" y="9818"/>
                  <a:pt x="5958" y="9939"/>
                  <a:pt x="5958" y="10000"/>
                </a:cubicBezTo>
                <a:cubicBezTo>
                  <a:pt x="5958" y="10061"/>
                  <a:pt x="6019" y="10152"/>
                  <a:pt x="6080" y="10183"/>
                </a:cubicBezTo>
                <a:cubicBezTo>
                  <a:pt x="6140" y="10213"/>
                  <a:pt x="6140" y="10213"/>
                  <a:pt x="6049" y="10243"/>
                </a:cubicBezTo>
                <a:cubicBezTo>
                  <a:pt x="5928" y="10274"/>
                  <a:pt x="6049" y="10365"/>
                  <a:pt x="6232" y="10426"/>
                </a:cubicBezTo>
                <a:cubicBezTo>
                  <a:pt x="6323" y="10456"/>
                  <a:pt x="6353" y="10487"/>
                  <a:pt x="6323" y="10487"/>
                </a:cubicBezTo>
                <a:cubicBezTo>
                  <a:pt x="6292" y="10517"/>
                  <a:pt x="6262" y="10517"/>
                  <a:pt x="6232" y="10517"/>
                </a:cubicBezTo>
                <a:cubicBezTo>
                  <a:pt x="6223" y="10508"/>
                  <a:pt x="6214" y="10504"/>
                  <a:pt x="6206" y="10504"/>
                </a:cubicBezTo>
                <a:cubicBezTo>
                  <a:pt x="6186" y="10504"/>
                  <a:pt x="6171" y="10526"/>
                  <a:pt x="6171" y="10547"/>
                </a:cubicBezTo>
                <a:cubicBezTo>
                  <a:pt x="6171" y="10600"/>
                  <a:pt x="6556" y="10675"/>
                  <a:pt x="6739" y="10675"/>
                </a:cubicBezTo>
                <a:cubicBezTo>
                  <a:pt x="6768" y="10675"/>
                  <a:pt x="6792" y="10673"/>
                  <a:pt x="6809" y="10669"/>
                </a:cubicBezTo>
                <a:cubicBezTo>
                  <a:pt x="6836" y="10655"/>
                  <a:pt x="6864" y="10649"/>
                  <a:pt x="6889" y="10649"/>
                </a:cubicBezTo>
                <a:cubicBezTo>
                  <a:pt x="6976" y="10649"/>
                  <a:pt x="7039" y="10720"/>
                  <a:pt x="6991" y="10790"/>
                </a:cubicBezTo>
                <a:cubicBezTo>
                  <a:pt x="6938" y="10843"/>
                  <a:pt x="6834" y="10876"/>
                  <a:pt x="6732" y="10876"/>
                </a:cubicBezTo>
                <a:cubicBezTo>
                  <a:pt x="6659" y="10876"/>
                  <a:pt x="6586" y="10859"/>
                  <a:pt x="6535" y="10821"/>
                </a:cubicBezTo>
                <a:cubicBezTo>
                  <a:pt x="6506" y="10792"/>
                  <a:pt x="6449" y="10791"/>
                  <a:pt x="6391" y="10790"/>
                </a:cubicBezTo>
                <a:lnTo>
                  <a:pt x="6391" y="10790"/>
                </a:lnTo>
                <a:cubicBezTo>
                  <a:pt x="6404" y="10782"/>
                  <a:pt x="6422" y="10771"/>
                  <a:pt x="6444" y="10760"/>
                </a:cubicBezTo>
                <a:cubicBezTo>
                  <a:pt x="6535" y="10699"/>
                  <a:pt x="6535" y="10699"/>
                  <a:pt x="6414" y="10699"/>
                </a:cubicBezTo>
                <a:cubicBezTo>
                  <a:pt x="6353" y="10699"/>
                  <a:pt x="6292" y="10730"/>
                  <a:pt x="6292" y="10760"/>
                </a:cubicBezTo>
                <a:cubicBezTo>
                  <a:pt x="6292" y="10790"/>
                  <a:pt x="6232" y="10790"/>
                  <a:pt x="6171" y="10790"/>
                </a:cubicBezTo>
                <a:cubicBezTo>
                  <a:pt x="6144" y="10782"/>
                  <a:pt x="6125" y="10778"/>
                  <a:pt x="6113" y="10778"/>
                </a:cubicBezTo>
                <a:cubicBezTo>
                  <a:pt x="6082" y="10778"/>
                  <a:pt x="6088" y="10799"/>
                  <a:pt x="6110" y="10821"/>
                </a:cubicBezTo>
                <a:cubicBezTo>
                  <a:pt x="6171" y="10882"/>
                  <a:pt x="6171" y="10912"/>
                  <a:pt x="6080" y="10942"/>
                </a:cubicBezTo>
                <a:cubicBezTo>
                  <a:pt x="5908" y="11007"/>
                  <a:pt x="6070" y="11071"/>
                  <a:pt x="6266" y="11071"/>
                </a:cubicBezTo>
                <a:cubicBezTo>
                  <a:pt x="6347" y="11071"/>
                  <a:pt x="6434" y="11060"/>
                  <a:pt x="6505" y="11034"/>
                </a:cubicBezTo>
                <a:cubicBezTo>
                  <a:pt x="6566" y="11018"/>
                  <a:pt x="6627" y="11011"/>
                  <a:pt x="6676" y="11011"/>
                </a:cubicBezTo>
                <a:cubicBezTo>
                  <a:pt x="6725" y="11011"/>
                  <a:pt x="6763" y="11018"/>
                  <a:pt x="6779" y="11034"/>
                </a:cubicBezTo>
                <a:cubicBezTo>
                  <a:pt x="6866" y="11063"/>
                  <a:pt x="6870" y="11340"/>
                  <a:pt x="6791" y="11340"/>
                </a:cubicBezTo>
                <a:cubicBezTo>
                  <a:pt x="6787" y="11340"/>
                  <a:pt x="6783" y="11339"/>
                  <a:pt x="6779" y="11338"/>
                </a:cubicBezTo>
                <a:cubicBezTo>
                  <a:pt x="6748" y="11338"/>
                  <a:pt x="6657" y="11368"/>
                  <a:pt x="6596" y="11398"/>
                </a:cubicBezTo>
                <a:cubicBezTo>
                  <a:pt x="6551" y="11444"/>
                  <a:pt x="6528" y="11467"/>
                  <a:pt x="6520" y="11467"/>
                </a:cubicBezTo>
                <a:cubicBezTo>
                  <a:pt x="6513" y="11467"/>
                  <a:pt x="6520" y="11444"/>
                  <a:pt x="6535" y="11398"/>
                </a:cubicBezTo>
                <a:cubicBezTo>
                  <a:pt x="6566" y="11338"/>
                  <a:pt x="6566" y="11307"/>
                  <a:pt x="6475" y="11307"/>
                </a:cubicBezTo>
                <a:cubicBezTo>
                  <a:pt x="6414" y="11307"/>
                  <a:pt x="6384" y="11307"/>
                  <a:pt x="6384" y="11338"/>
                </a:cubicBezTo>
                <a:cubicBezTo>
                  <a:pt x="6353" y="11368"/>
                  <a:pt x="6292" y="11368"/>
                  <a:pt x="6232" y="11368"/>
                </a:cubicBezTo>
                <a:cubicBezTo>
                  <a:pt x="6140" y="11368"/>
                  <a:pt x="6080" y="11368"/>
                  <a:pt x="6080" y="11398"/>
                </a:cubicBezTo>
                <a:cubicBezTo>
                  <a:pt x="6056" y="11445"/>
                  <a:pt x="6194" y="11510"/>
                  <a:pt x="6287" y="11510"/>
                </a:cubicBezTo>
                <a:cubicBezTo>
                  <a:pt x="6315" y="11510"/>
                  <a:pt x="6339" y="11504"/>
                  <a:pt x="6353" y="11490"/>
                </a:cubicBezTo>
                <a:cubicBezTo>
                  <a:pt x="6372" y="11477"/>
                  <a:pt x="6389" y="11471"/>
                  <a:pt x="6405" y="11471"/>
                </a:cubicBezTo>
                <a:cubicBezTo>
                  <a:pt x="6467" y="11471"/>
                  <a:pt x="6505" y="11563"/>
                  <a:pt x="6505" y="11733"/>
                </a:cubicBezTo>
                <a:cubicBezTo>
                  <a:pt x="6528" y="11801"/>
                  <a:pt x="6516" y="11835"/>
                  <a:pt x="6484" y="11835"/>
                </a:cubicBezTo>
                <a:cubicBezTo>
                  <a:pt x="6473" y="11835"/>
                  <a:pt x="6459" y="11832"/>
                  <a:pt x="6444" y="11824"/>
                </a:cubicBezTo>
                <a:cubicBezTo>
                  <a:pt x="6429" y="11809"/>
                  <a:pt x="6414" y="11801"/>
                  <a:pt x="6406" y="11801"/>
                </a:cubicBezTo>
                <a:cubicBezTo>
                  <a:pt x="6399" y="11801"/>
                  <a:pt x="6399" y="11809"/>
                  <a:pt x="6414" y="11824"/>
                </a:cubicBezTo>
                <a:cubicBezTo>
                  <a:pt x="6414" y="11854"/>
                  <a:pt x="6444" y="11976"/>
                  <a:pt x="6444" y="12097"/>
                </a:cubicBezTo>
                <a:cubicBezTo>
                  <a:pt x="6444" y="12266"/>
                  <a:pt x="6444" y="12320"/>
                  <a:pt x="6399" y="12320"/>
                </a:cubicBezTo>
                <a:cubicBezTo>
                  <a:pt x="6387" y="12320"/>
                  <a:pt x="6372" y="12317"/>
                  <a:pt x="6353" y="12310"/>
                </a:cubicBezTo>
                <a:cubicBezTo>
                  <a:pt x="6328" y="12298"/>
                  <a:pt x="6298" y="12290"/>
                  <a:pt x="6264" y="12290"/>
                </a:cubicBezTo>
                <a:cubicBezTo>
                  <a:pt x="6217" y="12290"/>
                  <a:pt x="6163" y="12305"/>
                  <a:pt x="6110" y="12341"/>
                </a:cubicBezTo>
                <a:cubicBezTo>
                  <a:pt x="6049" y="12371"/>
                  <a:pt x="5806" y="12432"/>
                  <a:pt x="5563" y="12432"/>
                </a:cubicBezTo>
                <a:cubicBezTo>
                  <a:pt x="5350" y="12462"/>
                  <a:pt x="5107" y="12493"/>
                  <a:pt x="5076" y="12523"/>
                </a:cubicBezTo>
                <a:cubicBezTo>
                  <a:pt x="5046" y="12538"/>
                  <a:pt x="5008" y="12546"/>
                  <a:pt x="4966" y="12546"/>
                </a:cubicBezTo>
                <a:cubicBezTo>
                  <a:pt x="4925" y="12546"/>
                  <a:pt x="4879" y="12538"/>
                  <a:pt x="4833" y="12523"/>
                </a:cubicBezTo>
                <a:cubicBezTo>
                  <a:pt x="4783" y="12510"/>
                  <a:pt x="4717" y="12503"/>
                  <a:pt x="4637" y="12503"/>
                </a:cubicBezTo>
                <a:cubicBezTo>
                  <a:pt x="4525" y="12503"/>
                  <a:pt x="4386" y="12518"/>
                  <a:pt x="4225" y="12553"/>
                </a:cubicBezTo>
                <a:cubicBezTo>
                  <a:pt x="4013" y="12614"/>
                  <a:pt x="3739" y="12645"/>
                  <a:pt x="3496" y="12645"/>
                </a:cubicBezTo>
                <a:cubicBezTo>
                  <a:pt x="3344" y="12645"/>
                  <a:pt x="3253" y="12675"/>
                  <a:pt x="3253" y="12675"/>
                </a:cubicBezTo>
                <a:cubicBezTo>
                  <a:pt x="3253" y="12705"/>
                  <a:pt x="3070" y="12736"/>
                  <a:pt x="2888" y="12736"/>
                </a:cubicBezTo>
                <a:cubicBezTo>
                  <a:pt x="2675" y="12736"/>
                  <a:pt x="2554" y="12736"/>
                  <a:pt x="2554" y="12797"/>
                </a:cubicBezTo>
                <a:cubicBezTo>
                  <a:pt x="2554" y="12827"/>
                  <a:pt x="2523" y="12857"/>
                  <a:pt x="2462" y="12888"/>
                </a:cubicBezTo>
                <a:cubicBezTo>
                  <a:pt x="2394" y="12929"/>
                  <a:pt x="2338" y="12945"/>
                  <a:pt x="2308" y="12945"/>
                </a:cubicBezTo>
                <a:cubicBezTo>
                  <a:pt x="2272" y="12945"/>
                  <a:pt x="2274" y="12921"/>
                  <a:pt x="2341" y="12888"/>
                </a:cubicBezTo>
                <a:cubicBezTo>
                  <a:pt x="2402" y="12857"/>
                  <a:pt x="2402" y="12827"/>
                  <a:pt x="2371" y="12797"/>
                </a:cubicBezTo>
                <a:cubicBezTo>
                  <a:pt x="2353" y="12788"/>
                  <a:pt x="2338" y="12784"/>
                  <a:pt x="2325" y="12784"/>
                </a:cubicBezTo>
                <a:cubicBezTo>
                  <a:pt x="2293" y="12784"/>
                  <a:pt x="2271" y="12805"/>
                  <a:pt x="2250" y="12827"/>
                </a:cubicBezTo>
                <a:cubicBezTo>
                  <a:pt x="2228" y="12848"/>
                  <a:pt x="2161" y="12870"/>
                  <a:pt x="2091" y="12870"/>
                </a:cubicBezTo>
                <a:cubicBezTo>
                  <a:pt x="2063" y="12870"/>
                  <a:pt x="2033" y="12866"/>
                  <a:pt x="2007" y="12857"/>
                </a:cubicBezTo>
                <a:cubicBezTo>
                  <a:pt x="1824" y="12857"/>
                  <a:pt x="1824" y="12857"/>
                  <a:pt x="1915" y="12888"/>
                </a:cubicBezTo>
                <a:cubicBezTo>
                  <a:pt x="2067" y="12949"/>
                  <a:pt x="2037" y="12949"/>
                  <a:pt x="1855" y="13009"/>
                </a:cubicBezTo>
                <a:cubicBezTo>
                  <a:pt x="1763" y="13040"/>
                  <a:pt x="1611" y="13040"/>
                  <a:pt x="1581" y="13040"/>
                </a:cubicBezTo>
                <a:cubicBezTo>
                  <a:pt x="1573" y="13032"/>
                  <a:pt x="1563" y="13028"/>
                  <a:pt x="1552" y="13028"/>
                </a:cubicBezTo>
                <a:cubicBezTo>
                  <a:pt x="1522" y="13028"/>
                  <a:pt x="1490" y="13056"/>
                  <a:pt x="1490" y="13101"/>
                </a:cubicBezTo>
                <a:cubicBezTo>
                  <a:pt x="1471" y="13197"/>
                  <a:pt x="1366" y="13256"/>
                  <a:pt x="1261" y="13256"/>
                </a:cubicBezTo>
                <a:cubicBezTo>
                  <a:pt x="1200" y="13256"/>
                  <a:pt x="1139" y="13236"/>
                  <a:pt x="1095" y="13192"/>
                </a:cubicBezTo>
                <a:cubicBezTo>
                  <a:pt x="1050" y="13169"/>
                  <a:pt x="1022" y="13155"/>
                  <a:pt x="1003" y="13155"/>
                </a:cubicBezTo>
                <a:cubicBezTo>
                  <a:pt x="969" y="13155"/>
                  <a:pt x="962" y="13198"/>
                  <a:pt x="943" y="13313"/>
                </a:cubicBezTo>
                <a:cubicBezTo>
                  <a:pt x="943" y="13435"/>
                  <a:pt x="882" y="13496"/>
                  <a:pt x="791" y="13496"/>
                </a:cubicBezTo>
                <a:cubicBezTo>
                  <a:pt x="780" y="13493"/>
                  <a:pt x="768" y="13492"/>
                  <a:pt x="755" y="13492"/>
                </a:cubicBezTo>
                <a:cubicBezTo>
                  <a:pt x="623" y="13492"/>
                  <a:pt x="398" y="13623"/>
                  <a:pt x="426" y="13678"/>
                </a:cubicBezTo>
                <a:cubicBezTo>
                  <a:pt x="456" y="13708"/>
                  <a:pt x="426" y="13708"/>
                  <a:pt x="365" y="13708"/>
                </a:cubicBezTo>
                <a:cubicBezTo>
                  <a:pt x="213" y="13708"/>
                  <a:pt x="152" y="13891"/>
                  <a:pt x="274" y="14043"/>
                </a:cubicBezTo>
                <a:cubicBezTo>
                  <a:pt x="315" y="14146"/>
                  <a:pt x="300" y="14207"/>
                  <a:pt x="239" y="14207"/>
                </a:cubicBezTo>
                <a:cubicBezTo>
                  <a:pt x="210" y="14207"/>
                  <a:pt x="171" y="14194"/>
                  <a:pt x="122" y="14164"/>
                </a:cubicBezTo>
                <a:cubicBezTo>
                  <a:pt x="100" y="14143"/>
                  <a:pt x="83" y="14133"/>
                  <a:pt x="69" y="14133"/>
                </a:cubicBezTo>
                <a:cubicBezTo>
                  <a:pt x="43" y="14133"/>
                  <a:pt x="31" y="14166"/>
                  <a:pt x="31" y="14225"/>
                </a:cubicBezTo>
                <a:cubicBezTo>
                  <a:pt x="0" y="14286"/>
                  <a:pt x="31" y="14347"/>
                  <a:pt x="61" y="14347"/>
                </a:cubicBezTo>
                <a:cubicBezTo>
                  <a:pt x="77" y="14341"/>
                  <a:pt x="92" y="14339"/>
                  <a:pt x="104" y="14339"/>
                </a:cubicBezTo>
                <a:cubicBezTo>
                  <a:pt x="161" y="14339"/>
                  <a:pt x="177" y="14393"/>
                  <a:pt x="152" y="14468"/>
                </a:cubicBezTo>
                <a:cubicBezTo>
                  <a:pt x="122" y="14499"/>
                  <a:pt x="152" y="14499"/>
                  <a:pt x="213" y="14499"/>
                </a:cubicBezTo>
                <a:lnTo>
                  <a:pt x="274" y="14499"/>
                </a:lnTo>
                <a:cubicBezTo>
                  <a:pt x="274" y="14499"/>
                  <a:pt x="304" y="14560"/>
                  <a:pt x="304" y="14590"/>
                </a:cubicBezTo>
                <a:cubicBezTo>
                  <a:pt x="327" y="14634"/>
                  <a:pt x="316" y="14663"/>
                  <a:pt x="285" y="14663"/>
                </a:cubicBezTo>
                <a:cubicBezTo>
                  <a:pt x="274" y="14663"/>
                  <a:pt x="260" y="14659"/>
                  <a:pt x="244" y="14651"/>
                </a:cubicBezTo>
                <a:cubicBezTo>
                  <a:pt x="152" y="14651"/>
                  <a:pt x="122" y="14681"/>
                  <a:pt x="122" y="14742"/>
                </a:cubicBezTo>
                <a:cubicBezTo>
                  <a:pt x="122" y="14803"/>
                  <a:pt x="152" y="14833"/>
                  <a:pt x="183" y="14833"/>
                </a:cubicBezTo>
                <a:cubicBezTo>
                  <a:pt x="188" y="14828"/>
                  <a:pt x="194" y="14825"/>
                  <a:pt x="199" y="14825"/>
                </a:cubicBezTo>
                <a:cubicBezTo>
                  <a:pt x="221" y="14825"/>
                  <a:pt x="232" y="14875"/>
                  <a:pt x="183" y="14924"/>
                </a:cubicBezTo>
                <a:cubicBezTo>
                  <a:pt x="152" y="14985"/>
                  <a:pt x="152" y="15046"/>
                  <a:pt x="183" y="15046"/>
                </a:cubicBezTo>
                <a:cubicBezTo>
                  <a:pt x="274" y="15046"/>
                  <a:pt x="335" y="15350"/>
                  <a:pt x="274" y="15380"/>
                </a:cubicBezTo>
                <a:cubicBezTo>
                  <a:pt x="266" y="15388"/>
                  <a:pt x="255" y="15392"/>
                  <a:pt x="244" y="15392"/>
                </a:cubicBezTo>
                <a:cubicBezTo>
                  <a:pt x="213" y="15392"/>
                  <a:pt x="175" y="15364"/>
                  <a:pt x="152" y="15319"/>
                </a:cubicBezTo>
                <a:cubicBezTo>
                  <a:pt x="124" y="15286"/>
                  <a:pt x="104" y="15271"/>
                  <a:pt x="92" y="15271"/>
                </a:cubicBezTo>
                <a:cubicBezTo>
                  <a:pt x="36" y="15271"/>
                  <a:pt x="120" y="15558"/>
                  <a:pt x="244" y="15806"/>
                </a:cubicBezTo>
                <a:cubicBezTo>
                  <a:pt x="335" y="15988"/>
                  <a:pt x="426" y="16170"/>
                  <a:pt x="396" y="16201"/>
                </a:cubicBezTo>
                <a:cubicBezTo>
                  <a:pt x="396" y="16262"/>
                  <a:pt x="426" y="16292"/>
                  <a:pt x="456" y="16322"/>
                </a:cubicBezTo>
                <a:cubicBezTo>
                  <a:pt x="517" y="16353"/>
                  <a:pt x="548" y="16414"/>
                  <a:pt x="517" y="16444"/>
                </a:cubicBezTo>
                <a:cubicBezTo>
                  <a:pt x="517" y="16505"/>
                  <a:pt x="548" y="16535"/>
                  <a:pt x="578" y="16566"/>
                </a:cubicBezTo>
                <a:cubicBezTo>
                  <a:pt x="608" y="16566"/>
                  <a:pt x="669" y="16626"/>
                  <a:pt x="669" y="16718"/>
                </a:cubicBezTo>
                <a:cubicBezTo>
                  <a:pt x="700" y="16809"/>
                  <a:pt x="760" y="16900"/>
                  <a:pt x="882" y="16930"/>
                </a:cubicBezTo>
                <a:cubicBezTo>
                  <a:pt x="973" y="16961"/>
                  <a:pt x="1095" y="17082"/>
                  <a:pt x="1155" y="17143"/>
                </a:cubicBezTo>
                <a:cubicBezTo>
                  <a:pt x="1277" y="17356"/>
                  <a:pt x="1551" y="17569"/>
                  <a:pt x="1703" y="17569"/>
                </a:cubicBezTo>
                <a:cubicBezTo>
                  <a:pt x="1733" y="17569"/>
                  <a:pt x="1794" y="17599"/>
                  <a:pt x="1794" y="17629"/>
                </a:cubicBezTo>
                <a:cubicBezTo>
                  <a:pt x="1763" y="17660"/>
                  <a:pt x="1885" y="17721"/>
                  <a:pt x="2007" y="17812"/>
                </a:cubicBezTo>
                <a:cubicBezTo>
                  <a:pt x="2159" y="17903"/>
                  <a:pt x="2280" y="17964"/>
                  <a:pt x="2493" y="17964"/>
                </a:cubicBezTo>
                <a:cubicBezTo>
                  <a:pt x="2591" y="17982"/>
                  <a:pt x="2707" y="17989"/>
                  <a:pt x="2829" y="17989"/>
                </a:cubicBezTo>
                <a:cubicBezTo>
                  <a:pt x="3124" y="17989"/>
                  <a:pt x="3454" y="17946"/>
                  <a:pt x="3648" y="17903"/>
                </a:cubicBezTo>
                <a:cubicBezTo>
                  <a:pt x="3739" y="17873"/>
                  <a:pt x="4256" y="17812"/>
                  <a:pt x="4773" y="17751"/>
                </a:cubicBezTo>
                <a:cubicBezTo>
                  <a:pt x="5289" y="17721"/>
                  <a:pt x="6110" y="17629"/>
                  <a:pt x="6596" y="17599"/>
                </a:cubicBezTo>
                <a:cubicBezTo>
                  <a:pt x="6968" y="17559"/>
                  <a:pt x="7212" y="17537"/>
                  <a:pt x="7366" y="17537"/>
                </a:cubicBezTo>
                <a:cubicBezTo>
                  <a:pt x="7566" y="17537"/>
                  <a:pt x="7616" y="17574"/>
                  <a:pt x="7599" y="17660"/>
                </a:cubicBezTo>
                <a:cubicBezTo>
                  <a:pt x="7599" y="17690"/>
                  <a:pt x="7630" y="17721"/>
                  <a:pt x="7691" y="17751"/>
                </a:cubicBezTo>
                <a:cubicBezTo>
                  <a:pt x="7873" y="17751"/>
                  <a:pt x="8116" y="17994"/>
                  <a:pt x="8359" y="18389"/>
                </a:cubicBezTo>
                <a:cubicBezTo>
                  <a:pt x="8481" y="18572"/>
                  <a:pt x="8633" y="18785"/>
                  <a:pt x="8694" y="18815"/>
                </a:cubicBezTo>
                <a:cubicBezTo>
                  <a:pt x="8724" y="18876"/>
                  <a:pt x="8754" y="18936"/>
                  <a:pt x="8754" y="18936"/>
                </a:cubicBezTo>
                <a:cubicBezTo>
                  <a:pt x="8754" y="18967"/>
                  <a:pt x="8815" y="18997"/>
                  <a:pt x="8906" y="18997"/>
                </a:cubicBezTo>
                <a:cubicBezTo>
                  <a:pt x="8998" y="19028"/>
                  <a:pt x="9058" y="19058"/>
                  <a:pt x="9058" y="19088"/>
                </a:cubicBezTo>
                <a:cubicBezTo>
                  <a:pt x="9058" y="19119"/>
                  <a:pt x="9089" y="19119"/>
                  <a:pt x="9150" y="19149"/>
                </a:cubicBezTo>
                <a:cubicBezTo>
                  <a:pt x="9210" y="19149"/>
                  <a:pt x="9271" y="19210"/>
                  <a:pt x="9301" y="19301"/>
                </a:cubicBezTo>
                <a:cubicBezTo>
                  <a:pt x="9362" y="19362"/>
                  <a:pt x="9423" y="19423"/>
                  <a:pt x="9514" y="19423"/>
                </a:cubicBezTo>
                <a:cubicBezTo>
                  <a:pt x="9666" y="19423"/>
                  <a:pt x="9940" y="19544"/>
                  <a:pt x="9940" y="19575"/>
                </a:cubicBezTo>
                <a:cubicBezTo>
                  <a:pt x="9940" y="19605"/>
                  <a:pt x="10001" y="19666"/>
                  <a:pt x="10092" y="19696"/>
                </a:cubicBezTo>
                <a:cubicBezTo>
                  <a:pt x="10183" y="19727"/>
                  <a:pt x="10305" y="19788"/>
                  <a:pt x="10365" y="19818"/>
                </a:cubicBezTo>
                <a:cubicBezTo>
                  <a:pt x="10423" y="19876"/>
                  <a:pt x="10469" y="19897"/>
                  <a:pt x="10533" y="19897"/>
                </a:cubicBezTo>
                <a:cubicBezTo>
                  <a:pt x="10570" y="19897"/>
                  <a:pt x="10614" y="19890"/>
                  <a:pt x="10669" y="19879"/>
                </a:cubicBezTo>
                <a:cubicBezTo>
                  <a:pt x="10821" y="19879"/>
                  <a:pt x="10882" y="19879"/>
                  <a:pt x="10973" y="19940"/>
                </a:cubicBezTo>
                <a:cubicBezTo>
                  <a:pt x="11023" y="19990"/>
                  <a:pt x="11046" y="20012"/>
                  <a:pt x="11071" y="20012"/>
                </a:cubicBezTo>
                <a:cubicBezTo>
                  <a:pt x="11092" y="20012"/>
                  <a:pt x="11115" y="19997"/>
                  <a:pt x="11156" y="19970"/>
                </a:cubicBezTo>
                <a:cubicBezTo>
                  <a:pt x="11186" y="19940"/>
                  <a:pt x="11277" y="19909"/>
                  <a:pt x="11338" y="19909"/>
                </a:cubicBezTo>
                <a:cubicBezTo>
                  <a:pt x="11399" y="19909"/>
                  <a:pt x="11581" y="19909"/>
                  <a:pt x="11764" y="19879"/>
                </a:cubicBezTo>
                <a:lnTo>
                  <a:pt x="12068" y="19788"/>
                </a:lnTo>
                <a:lnTo>
                  <a:pt x="12371" y="19940"/>
                </a:lnTo>
                <a:cubicBezTo>
                  <a:pt x="12615" y="20061"/>
                  <a:pt x="12767" y="20092"/>
                  <a:pt x="13557" y="20183"/>
                </a:cubicBezTo>
                <a:cubicBezTo>
                  <a:pt x="14043" y="20244"/>
                  <a:pt x="14803" y="20274"/>
                  <a:pt x="15198" y="20304"/>
                </a:cubicBezTo>
                <a:cubicBezTo>
                  <a:pt x="15593" y="20304"/>
                  <a:pt x="16110" y="20335"/>
                  <a:pt x="16353" y="20335"/>
                </a:cubicBezTo>
                <a:cubicBezTo>
                  <a:pt x="16596" y="20335"/>
                  <a:pt x="16840" y="20335"/>
                  <a:pt x="16870" y="20304"/>
                </a:cubicBezTo>
                <a:lnTo>
                  <a:pt x="17022" y="20304"/>
                </a:lnTo>
                <a:cubicBezTo>
                  <a:pt x="17037" y="20319"/>
                  <a:pt x="17303" y="20327"/>
                  <a:pt x="17581" y="20327"/>
                </a:cubicBezTo>
                <a:cubicBezTo>
                  <a:pt x="17858" y="20327"/>
                  <a:pt x="18147" y="20319"/>
                  <a:pt x="18207" y="20304"/>
                </a:cubicBezTo>
                <a:lnTo>
                  <a:pt x="18633" y="20304"/>
                </a:lnTo>
                <a:cubicBezTo>
                  <a:pt x="18815" y="20304"/>
                  <a:pt x="19180" y="20304"/>
                  <a:pt x="19454" y="20274"/>
                </a:cubicBezTo>
                <a:lnTo>
                  <a:pt x="20031" y="20274"/>
                </a:lnTo>
                <a:cubicBezTo>
                  <a:pt x="20092" y="20274"/>
                  <a:pt x="20214" y="20274"/>
                  <a:pt x="20274" y="20244"/>
                </a:cubicBezTo>
                <a:lnTo>
                  <a:pt x="20609" y="20244"/>
                </a:lnTo>
                <a:cubicBezTo>
                  <a:pt x="20730" y="20244"/>
                  <a:pt x="20821" y="20244"/>
                  <a:pt x="20852" y="20213"/>
                </a:cubicBezTo>
                <a:lnTo>
                  <a:pt x="21125" y="20213"/>
                </a:lnTo>
                <a:cubicBezTo>
                  <a:pt x="21247" y="20213"/>
                  <a:pt x="21399" y="20213"/>
                  <a:pt x="21460" y="20183"/>
                </a:cubicBezTo>
                <a:cubicBezTo>
                  <a:pt x="21521" y="20183"/>
                  <a:pt x="21595" y="20169"/>
                  <a:pt x="21656" y="20169"/>
                </a:cubicBezTo>
                <a:cubicBezTo>
                  <a:pt x="21686" y="20169"/>
                  <a:pt x="21713" y="20173"/>
                  <a:pt x="21733" y="20183"/>
                </a:cubicBezTo>
                <a:cubicBezTo>
                  <a:pt x="21825" y="20183"/>
                  <a:pt x="21916" y="20183"/>
                  <a:pt x="21946" y="20152"/>
                </a:cubicBezTo>
                <a:cubicBezTo>
                  <a:pt x="21977" y="20152"/>
                  <a:pt x="22007" y="20122"/>
                  <a:pt x="22037" y="20122"/>
                </a:cubicBezTo>
                <a:cubicBezTo>
                  <a:pt x="22073" y="20131"/>
                  <a:pt x="22140" y="20135"/>
                  <a:pt x="22229" y="20135"/>
                </a:cubicBezTo>
                <a:cubicBezTo>
                  <a:pt x="22444" y="20135"/>
                  <a:pt x="22788" y="20113"/>
                  <a:pt x="23132" y="20092"/>
                </a:cubicBezTo>
                <a:cubicBezTo>
                  <a:pt x="23405" y="20092"/>
                  <a:pt x="23679" y="20061"/>
                  <a:pt x="23679" y="20061"/>
                </a:cubicBezTo>
                <a:cubicBezTo>
                  <a:pt x="23709" y="20061"/>
                  <a:pt x="23800" y="20061"/>
                  <a:pt x="23922" y="20031"/>
                </a:cubicBezTo>
                <a:cubicBezTo>
                  <a:pt x="24074" y="20000"/>
                  <a:pt x="25168" y="19940"/>
                  <a:pt x="25259" y="19940"/>
                </a:cubicBezTo>
                <a:cubicBezTo>
                  <a:pt x="25259" y="19940"/>
                  <a:pt x="25320" y="19909"/>
                  <a:pt x="25350" y="19909"/>
                </a:cubicBezTo>
                <a:cubicBezTo>
                  <a:pt x="25472" y="19879"/>
                  <a:pt x="26019" y="19848"/>
                  <a:pt x="26141" y="19848"/>
                </a:cubicBezTo>
                <a:lnTo>
                  <a:pt x="26445" y="19848"/>
                </a:lnTo>
                <a:cubicBezTo>
                  <a:pt x="26536" y="19818"/>
                  <a:pt x="27053" y="19757"/>
                  <a:pt x="27600" y="19696"/>
                </a:cubicBezTo>
                <a:cubicBezTo>
                  <a:pt x="28542" y="19605"/>
                  <a:pt x="29028" y="19544"/>
                  <a:pt x="29332" y="19514"/>
                </a:cubicBezTo>
                <a:cubicBezTo>
                  <a:pt x="29423" y="19514"/>
                  <a:pt x="29697" y="19484"/>
                  <a:pt x="30001" y="19453"/>
                </a:cubicBezTo>
                <a:cubicBezTo>
                  <a:pt x="30548" y="19392"/>
                  <a:pt x="32402" y="19149"/>
                  <a:pt x="33132" y="19028"/>
                </a:cubicBezTo>
                <a:cubicBezTo>
                  <a:pt x="33375" y="18997"/>
                  <a:pt x="33618" y="18967"/>
                  <a:pt x="33648" y="18967"/>
                </a:cubicBezTo>
                <a:cubicBezTo>
                  <a:pt x="33679" y="18967"/>
                  <a:pt x="33861" y="18967"/>
                  <a:pt x="34044" y="18936"/>
                </a:cubicBezTo>
                <a:cubicBezTo>
                  <a:pt x="34226" y="18906"/>
                  <a:pt x="34530" y="18845"/>
                  <a:pt x="34773" y="18815"/>
                </a:cubicBezTo>
                <a:cubicBezTo>
                  <a:pt x="34986" y="18785"/>
                  <a:pt x="35229" y="18754"/>
                  <a:pt x="35259" y="18754"/>
                </a:cubicBezTo>
                <a:cubicBezTo>
                  <a:pt x="35320" y="18724"/>
                  <a:pt x="35472" y="18693"/>
                  <a:pt x="35624" y="18693"/>
                </a:cubicBezTo>
                <a:cubicBezTo>
                  <a:pt x="35807" y="18663"/>
                  <a:pt x="36262" y="18602"/>
                  <a:pt x="36688" y="18511"/>
                </a:cubicBezTo>
                <a:cubicBezTo>
                  <a:pt x="37114" y="18450"/>
                  <a:pt x="37478" y="18389"/>
                  <a:pt x="37509" y="18389"/>
                </a:cubicBezTo>
                <a:cubicBezTo>
                  <a:pt x="37600" y="18389"/>
                  <a:pt x="38360" y="18268"/>
                  <a:pt x="39363" y="18085"/>
                </a:cubicBezTo>
                <a:cubicBezTo>
                  <a:pt x="40366" y="17933"/>
                  <a:pt x="44986" y="17052"/>
                  <a:pt x="45047" y="17022"/>
                </a:cubicBezTo>
                <a:cubicBezTo>
                  <a:pt x="45047" y="17022"/>
                  <a:pt x="45442" y="16930"/>
                  <a:pt x="45898" y="16839"/>
                </a:cubicBezTo>
                <a:cubicBezTo>
                  <a:pt x="46354" y="16748"/>
                  <a:pt x="46779" y="16687"/>
                  <a:pt x="46840" y="16657"/>
                </a:cubicBezTo>
                <a:cubicBezTo>
                  <a:pt x="46901" y="16626"/>
                  <a:pt x="47205" y="16566"/>
                  <a:pt x="47509" y="16505"/>
                </a:cubicBezTo>
                <a:cubicBezTo>
                  <a:pt x="47782" y="16444"/>
                  <a:pt x="48208" y="16353"/>
                  <a:pt x="48421" y="16292"/>
                </a:cubicBezTo>
                <a:cubicBezTo>
                  <a:pt x="48603" y="16262"/>
                  <a:pt x="48937" y="16170"/>
                  <a:pt x="49150" y="16140"/>
                </a:cubicBezTo>
                <a:cubicBezTo>
                  <a:pt x="49819" y="16019"/>
                  <a:pt x="51552" y="15532"/>
                  <a:pt x="52007" y="15319"/>
                </a:cubicBezTo>
                <a:cubicBezTo>
                  <a:pt x="52372" y="15167"/>
                  <a:pt x="52828" y="14833"/>
                  <a:pt x="52859" y="14742"/>
                </a:cubicBezTo>
                <a:cubicBezTo>
                  <a:pt x="52859" y="14712"/>
                  <a:pt x="52980" y="14590"/>
                  <a:pt x="53132" y="14499"/>
                </a:cubicBezTo>
                <a:cubicBezTo>
                  <a:pt x="53284" y="14347"/>
                  <a:pt x="53406" y="14195"/>
                  <a:pt x="53436" y="14073"/>
                </a:cubicBezTo>
                <a:cubicBezTo>
                  <a:pt x="53466" y="13982"/>
                  <a:pt x="53497" y="13830"/>
                  <a:pt x="53558" y="13769"/>
                </a:cubicBezTo>
                <a:cubicBezTo>
                  <a:pt x="53588" y="13678"/>
                  <a:pt x="53558" y="13556"/>
                  <a:pt x="53527" y="13465"/>
                </a:cubicBezTo>
                <a:cubicBezTo>
                  <a:pt x="53466" y="13374"/>
                  <a:pt x="53436" y="13253"/>
                  <a:pt x="53436" y="13222"/>
                </a:cubicBezTo>
                <a:cubicBezTo>
                  <a:pt x="53436" y="13192"/>
                  <a:pt x="53375" y="13070"/>
                  <a:pt x="53284" y="12979"/>
                </a:cubicBezTo>
                <a:cubicBezTo>
                  <a:pt x="53071" y="12736"/>
                  <a:pt x="53102" y="12645"/>
                  <a:pt x="53345" y="12553"/>
                </a:cubicBezTo>
                <a:cubicBezTo>
                  <a:pt x="53466" y="12523"/>
                  <a:pt x="53679" y="12432"/>
                  <a:pt x="53831" y="12341"/>
                </a:cubicBezTo>
                <a:cubicBezTo>
                  <a:pt x="53983" y="12280"/>
                  <a:pt x="54287" y="12158"/>
                  <a:pt x="54470" y="12128"/>
                </a:cubicBezTo>
                <a:cubicBezTo>
                  <a:pt x="55108" y="11976"/>
                  <a:pt x="56020" y="11763"/>
                  <a:pt x="56384" y="11642"/>
                </a:cubicBezTo>
                <a:cubicBezTo>
                  <a:pt x="56567" y="11581"/>
                  <a:pt x="56749" y="11520"/>
                  <a:pt x="56780" y="11520"/>
                </a:cubicBezTo>
                <a:cubicBezTo>
                  <a:pt x="56784" y="11521"/>
                  <a:pt x="56790" y="11522"/>
                  <a:pt x="56798" y="11522"/>
                </a:cubicBezTo>
                <a:cubicBezTo>
                  <a:pt x="56955" y="11522"/>
                  <a:pt x="57786" y="11244"/>
                  <a:pt x="57843" y="11186"/>
                </a:cubicBezTo>
                <a:cubicBezTo>
                  <a:pt x="57874" y="11155"/>
                  <a:pt x="57935" y="11155"/>
                  <a:pt x="57995" y="11155"/>
                </a:cubicBezTo>
                <a:cubicBezTo>
                  <a:pt x="58087" y="11155"/>
                  <a:pt x="58664" y="11003"/>
                  <a:pt x="58907" y="10882"/>
                </a:cubicBezTo>
                <a:cubicBezTo>
                  <a:pt x="59007" y="10832"/>
                  <a:pt x="59126" y="10782"/>
                  <a:pt x="59183" y="10782"/>
                </a:cubicBezTo>
                <a:cubicBezTo>
                  <a:pt x="59196" y="10782"/>
                  <a:pt x="59206" y="10785"/>
                  <a:pt x="59211" y="10790"/>
                </a:cubicBezTo>
                <a:cubicBezTo>
                  <a:pt x="59302" y="10790"/>
                  <a:pt x="60761" y="10061"/>
                  <a:pt x="60792" y="10000"/>
                </a:cubicBezTo>
                <a:cubicBezTo>
                  <a:pt x="60792" y="9970"/>
                  <a:pt x="60822" y="9939"/>
                  <a:pt x="60883" y="9879"/>
                </a:cubicBezTo>
                <a:cubicBezTo>
                  <a:pt x="61035" y="9787"/>
                  <a:pt x="61187" y="9575"/>
                  <a:pt x="61309" y="9240"/>
                </a:cubicBezTo>
                <a:cubicBezTo>
                  <a:pt x="61339" y="9088"/>
                  <a:pt x="61400" y="8967"/>
                  <a:pt x="61461" y="8967"/>
                </a:cubicBezTo>
                <a:cubicBezTo>
                  <a:pt x="61582" y="8936"/>
                  <a:pt x="61552" y="8602"/>
                  <a:pt x="61369" y="8328"/>
                </a:cubicBezTo>
                <a:cubicBezTo>
                  <a:pt x="61278" y="8176"/>
                  <a:pt x="61217" y="7994"/>
                  <a:pt x="61217" y="7933"/>
                </a:cubicBezTo>
                <a:cubicBezTo>
                  <a:pt x="61217" y="7903"/>
                  <a:pt x="61157" y="7812"/>
                  <a:pt x="61096" y="7751"/>
                </a:cubicBezTo>
                <a:cubicBezTo>
                  <a:pt x="61035" y="7690"/>
                  <a:pt x="60974" y="7599"/>
                  <a:pt x="60944" y="7538"/>
                </a:cubicBezTo>
                <a:cubicBezTo>
                  <a:pt x="60883" y="7356"/>
                  <a:pt x="60488" y="7052"/>
                  <a:pt x="60062" y="6778"/>
                </a:cubicBezTo>
                <a:cubicBezTo>
                  <a:pt x="59850" y="6657"/>
                  <a:pt x="59698" y="6535"/>
                  <a:pt x="59698" y="6505"/>
                </a:cubicBezTo>
                <a:cubicBezTo>
                  <a:pt x="59698" y="6474"/>
                  <a:pt x="60093" y="6262"/>
                  <a:pt x="60549" y="6049"/>
                </a:cubicBezTo>
                <a:cubicBezTo>
                  <a:pt x="61369" y="5654"/>
                  <a:pt x="61825" y="5410"/>
                  <a:pt x="61856" y="5380"/>
                </a:cubicBezTo>
                <a:cubicBezTo>
                  <a:pt x="61856" y="5350"/>
                  <a:pt x="62038" y="5228"/>
                  <a:pt x="62220" y="5137"/>
                </a:cubicBezTo>
                <a:cubicBezTo>
                  <a:pt x="62372" y="5046"/>
                  <a:pt x="62676" y="4711"/>
                  <a:pt x="62646" y="4681"/>
                </a:cubicBezTo>
                <a:cubicBezTo>
                  <a:pt x="62616" y="4681"/>
                  <a:pt x="62676" y="4559"/>
                  <a:pt x="62768" y="4438"/>
                </a:cubicBezTo>
                <a:cubicBezTo>
                  <a:pt x="63041" y="4073"/>
                  <a:pt x="63071" y="3526"/>
                  <a:pt x="62859" y="3435"/>
                </a:cubicBezTo>
                <a:cubicBezTo>
                  <a:pt x="62798" y="3435"/>
                  <a:pt x="62768" y="3374"/>
                  <a:pt x="62768" y="3313"/>
                </a:cubicBezTo>
                <a:cubicBezTo>
                  <a:pt x="62779" y="3279"/>
                  <a:pt x="62790" y="3262"/>
                  <a:pt x="62807" y="3262"/>
                </a:cubicBezTo>
                <a:cubicBezTo>
                  <a:pt x="62834" y="3262"/>
                  <a:pt x="62874" y="3309"/>
                  <a:pt x="62950" y="3404"/>
                </a:cubicBezTo>
                <a:cubicBezTo>
                  <a:pt x="63016" y="3470"/>
                  <a:pt x="63081" y="3520"/>
                  <a:pt x="63113" y="3520"/>
                </a:cubicBezTo>
                <a:cubicBezTo>
                  <a:pt x="63125" y="3520"/>
                  <a:pt x="63132" y="3512"/>
                  <a:pt x="63132" y="3496"/>
                </a:cubicBezTo>
                <a:cubicBezTo>
                  <a:pt x="63132" y="3496"/>
                  <a:pt x="63102" y="3404"/>
                  <a:pt x="63041" y="3374"/>
                </a:cubicBezTo>
                <a:cubicBezTo>
                  <a:pt x="62980" y="3344"/>
                  <a:pt x="62950" y="3252"/>
                  <a:pt x="62950" y="3222"/>
                </a:cubicBezTo>
                <a:cubicBezTo>
                  <a:pt x="62950" y="3161"/>
                  <a:pt x="62920" y="3070"/>
                  <a:pt x="62889" y="3009"/>
                </a:cubicBezTo>
                <a:cubicBezTo>
                  <a:pt x="62857" y="2944"/>
                  <a:pt x="62841" y="2914"/>
                  <a:pt x="62816" y="2914"/>
                </a:cubicBezTo>
                <a:cubicBezTo>
                  <a:pt x="62793" y="2914"/>
                  <a:pt x="62763" y="2936"/>
                  <a:pt x="62707" y="2979"/>
                </a:cubicBezTo>
                <a:cubicBezTo>
                  <a:pt x="62676" y="2994"/>
                  <a:pt x="62654" y="3002"/>
                  <a:pt x="62631" y="3002"/>
                </a:cubicBezTo>
                <a:cubicBezTo>
                  <a:pt x="62608" y="3002"/>
                  <a:pt x="62585" y="2994"/>
                  <a:pt x="62555" y="2979"/>
                </a:cubicBezTo>
                <a:cubicBezTo>
                  <a:pt x="62524" y="2918"/>
                  <a:pt x="62585" y="2888"/>
                  <a:pt x="62676" y="2857"/>
                </a:cubicBezTo>
                <a:cubicBezTo>
                  <a:pt x="62737" y="2827"/>
                  <a:pt x="62768" y="2796"/>
                  <a:pt x="62737" y="2796"/>
                </a:cubicBezTo>
                <a:cubicBezTo>
                  <a:pt x="62676" y="2796"/>
                  <a:pt x="62646" y="2766"/>
                  <a:pt x="62676" y="2736"/>
                </a:cubicBezTo>
                <a:cubicBezTo>
                  <a:pt x="62707" y="2705"/>
                  <a:pt x="62676" y="2644"/>
                  <a:pt x="62616" y="2614"/>
                </a:cubicBezTo>
                <a:cubicBezTo>
                  <a:pt x="62555" y="2614"/>
                  <a:pt x="62524" y="2553"/>
                  <a:pt x="62524" y="2523"/>
                </a:cubicBezTo>
                <a:cubicBezTo>
                  <a:pt x="62524" y="2462"/>
                  <a:pt x="62494" y="2432"/>
                  <a:pt x="62464" y="2401"/>
                </a:cubicBezTo>
                <a:cubicBezTo>
                  <a:pt x="62433" y="2401"/>
                  <a:pt x="62403" y="2432"/>
                  <a:pt x="62403" y="2462"/>
                </a:cubicBezTo>
                <a:cubicBezTo>
                  <a:pt x="62403" y="2523"/>
                  <a:pt x="62342" y="2584"/>
                  <a:pt x="62281" y="2584"/>
                </a:cubicBezTo>
                <a:cubicBezTo>
                  <a:pt x="62220" y="2584"/>
                  <a:pt x="62220" y="2553"/>
                  <a:pt x="62251" y="2492"/>
                </a:cubicBezTo>
                <a:cubicBezTo>
                  <a:pt x="62281" y="2432"/>
                  <a:pt x="62251" y="2401"/>
                  <a:pt x="62129" y="2401"/>
                </a:cubicBezTo>
                <a:cubicBezTo>
                  <a:pt x="61977" y="2401"/>
                  <a:pt x="61947" y="2371"/>
                  <a:pt x="62008" y="2340"/>
                </a:cubicBezTo>
                <a:cubicBezTo>
                  <a:pt x="62129" y="2310"/>
                  <a:pt x="62129" y="2249"/>
                  <a:pt x="62038" y="2219"/>
                </a:cubicBezTo>
                <a:cubicBezTo>
                  <a:pt x="62008" y="2219"/>
                  <a:pt x="61977" y="2219"/>
                  <a:pt x="61977" y="2249"/>
                </a:cubicBezTo>
                <a:cubicBezTo>
                  <a:pt x="62008" y="2280"/>
                  <a:pt x="61977" y="2310"/>
                  <a:pt x="61916" y="2310"/>
                </a:cubicBezTo>
                <a:cubicBezTo>
                  <a:pt x="61856" y="2310"/>
                  <a:pt x="61795" y="2310"/>
                  <a:pt x="61764" y="2249"/>
                </a:cubicBezTo>
                <a:cubicBezTo>
                  <a:pt x="61764" y="2219"/>
                  <a:pt x="61734" y="2188"/>
                  <a:pt x="61673" y="2188"/>
                </a:cubicBezTo>
                <a:cubicBezTo>
                  <a:pt x="61643" y="2188"/>
                  <a:pt x="61582" y="2158"/>
                  <a:pt x="61582" y="2097"/>
                </a:cubicBezTo>
                <a:cubicBezTo>
                  <a:pt x="61552" y="2037"/>
                  <a:pt x="61521" y="2006"/>
                  <a:pt x="61491" y="2006"/>
                </a:cubicBezTo>
                <a:cubicBezTo>
                  <a:pt x="61475" y="2014"/>
                  <a:pt x="61461" y="2018"/>
                  <a:pt x="61448" y="2018"/>
                </a:cubicBezTo>
                <a:cubicBezTo>
                  <a:pt x="61414" y="2018"/>
                  <a:pt x="61392" y="1990"/>
                  <a:pt x="61369" y="1945"/>
                </a:cubicBezTo>
                <a:cubicBezTo>
                  <a:pt x="61339" y="1915"/>
                  <a:pt x="61309" y="1885"/>
                  <a:pt x="61248" y="1885"/>
                </a:cubicBezTo>
                <a:cubicBezTo>
                  <a:pt x="61239" y="1893"/>
                  <a:pt x="61230" y="1897"/>
                  <a:pt x="61222" y="1897"/>
                </a:cubicBezTo>
                <a:cubicBezTo>
                  <a:pt x="61202" y="1897"/>
                  <a:pt x="61187" y="1876"/>
                  <a:pt x="61187" y="1854"/>
                </a:cubicBezTo>
                <a:cubicBezTo>
                  <a:pt x="61187" y="1824"/>
                  <a:pt x="61126" y="1793"/>
                  <a:pt x="61065" y="1793"/>
                </a:cubicBezTo>
                <a:cubicBezTo>
                  <a:pt x="60822" y="1793"/>
                  <a:pt x="60761" y="1763"/>
                  <a:pt x="60761" y="1702"/>
                </a:cubicBezTo>
                <a:cubicBezTo>
                  <a:pt x="60781" y="1643"/>
                  <a:pt x="60750" y="1610"/>
                  <a:pt x="60693" y="1610"/>
                </a:cubicBezTo>
                <a:cubicBezTo>
                  <a:pt x="60661" y="1610"/>
                  <a:pt x="60622" y="1620"/>
                  <a:pt x="60579" y="1641"/>
                </a:cubicBezTo>
                <a:cubicBezTo>
                  <a:pt x="60541" y="1661"/>
                  <a:pt x="60514" y="1671"/>
                  <a:pt x="60500" y="1671"/>
                </a:cubicBezTo>
                <a:cubicBezTo>
                  <a:pt x="60470" y="1671"/>
                  <a:pt x="60496" y="1624"/>
                  <a:pt x="60579" y="1520"/>
                </a:cubicBezTo>
                <a:cubicBezTo>
                  <a:pt x="60609" y="1459"/>
                  <a:pt x="60640" y="1398"/>
                  <a:pt x="60609" y="1398"/>
                </a:cubicBezTo>
                <a:cubicBezTo>
                  <a:pt x="60579" y="1398"/>
                  <a:pt x="60488" y="1398"/>
                  <a:pt x="60397" y="1368"/>
                </a:cubicBezTo>
                <a:cubicBezTo>
                  <a:pt x="60245" y="1368"/>
                  <a:pt x="60214" y="1337"/>
                  <a:pt x="60275" y="1246"/>
                </a:cubicBezTo>
                <a:cubicBezTo>
                  <a:pt x="60336" y="1094"/>
                  <a:pt x="60032" y="821"/>
                  <a:pt x="59728" y="760"/>
                </a:cubicBezTo>
                <a:cubicBezTo>
                  <a:pt x="59683" y="751"/>
                  <a:pt x="59644" y="747"/>
                  <a:pt x="59611" y="747"/>
                </a:cubicBezTo>
                <a:cubicBezTo>
                  <a:pt x="59530" y="747"/>
                  <a:pt x="59485" y="769"/>
                  <a:pt x="59485" y="790"/>
                </a:cubicBezTo>
                <a:cubicBezTo>
                  <a:pt x="59485" y="821"/>
                  <a:pt x="59477" y="836"/>
                  <a:pt x="59462" y="836"/>
                </a:cubicBezTo>
                <a:cubicBezTo>
                  <a:pt x="59447" y="836"/>
                  <a:pt x="59424" y="821"/>
                  <a:pt x="59394" y="790"/>
                </a:cubicBezTo>
                <a:cubicBezTo>
                  <a:pt x="59333" y="760"/>
                  <a:pt x="59272" y="699"/>
                  <a:pt x="59302" y="638"/>
                </a:cubicBezTo>
                <a:cubicBezTo>
                  <a:pt x="59302" y="578"/>
                  <a:pt x="59242" y="547"/>
                  <a:pt x="59090" y="517"/>
                </a:cubicBezTo>
                <a:cubicBezTo>
                  <a:pt x="58968" y="517"/>
                  <a:pt x="58877" y="456"/>
                  <a:pt x="58846" y="426"/>
                </a:cubicBezTo>
                <a:cubicBezTo>
                  <a:pt x="58846" y="410"/>
                  <a:pt x="58839" y="403"/>
                  <a:pt x="58831" y="403"/>
                </a:cubicBezTo>
                <a:cubicBezTo>
                  <a:pt x="58824" y="403"/>
                  <a:pt x="58816" y="410"/>
                  <a:pt x="58816" y="426"/>
                </a:cubicBezTo>
                <a:cubicBezTo>
                  <a:pt x="58816" y="456"/>
                  <a:pt x="58755" y="486"/>
                  <a:pt x="58725" y="486"/>
                </a:cubicBezTo>
                <a:cubicBezTo>
                  <a:pt x="58664" y="456"/>
                  <a:pt x="58695" y="426"/>
                  <a:pt x="58755" y="365"/>
                </a:cubicBezTo>
                <a:cubicBezTo>
                  <a:pt x="58846" y="274"/>
                  <a:pt x="58846" y="243"/>
                  <a:pt x="58755" y="182"/>
                </a:cubicBezTo>
                <a:cubicBezTo>
                  <a:pt x="58725" y="152"/>
                  <a:pt x="58710" y="137"/>
                  <a:pt x="58702" y="137"/>
                </a:cubicBezTo>
                <a:cubicBezTo>
                  <a:pt x="58695" y="137"/>
                  <a:pt x="58695" y="152"/>
                  <a:pt x="58695" y="182"/>
                </a:cubicBezTo>
                <a:cubicBezTo>
                  <a:pt x="58725" y="213"/>
                  <a:pt x="58695" y="304"/>
                  <a:pt x="58634" y="395"/>
                </a:cubicBezTo>
                <a:lnTo>
                  <a:pt x="58543" y="517"/>
                </a:lnTo>
                <a:lnTo>
                  <a:pt x="58482" y="365"/>
                </a:lnTo>
                <a:cubicBezTo>
                  <a:pt x="58482" y="304"/>
                  <a:pt x="58421" y="243"/>
                  <a:pt x="58360" y="243"/>
                </a:cubicBezTo>
                <a:cubicBezTo>
                  <a:pt x="58299" y="213"/>
                  <a:pt x="58269" y="182"/>
                  <a:pt x="58299" y="152"/>
                </a:cubicBezTo>
                <a:cubicBezTo>
                  <a:pt x="58330" y="122"/>
                  <a:pt x="58299" y="91"/>
                  <a:pt x="58239" y="91"/>
                </a:cubicBezTo>
                <a:cubicBezTo>
                  <a:pt x="58147" y="122"/>
                  <a:pt x="58087" y="182"/>
                  <a:pt x="58087" y="304"/>
                </a:cubicBezTo>
                <a:cubicBezTo>
                  <a:pt x="58087" y="304"/>
                  <a:pt x="57995" y="334"/>
                  <a:pt x="57904" y="334"/>
                </a:cubicBezTo>
                <a:cubicBezTo>
                  <a:pt x="57843" y="350"/>
                  <a:pt x="57798" y="357"/>
                  <a:pt x="57771" y="357"/>
                </a:cubicBezTo>
                <a:cubicBezTo>
                  <a:pt x="57745" y="357"/>
                  <a:pt x="57737" y="350"/>
                  <a:pt x="57752" y="334"/>
                </a:cubicBezTo>
                <a:cubicBezTo>
                  <a:pt x="57783" y="304"/>
                  <a:pt x="57509" y="30"/>
                  <a:pt x="57418" y="0"/>
                </a:cubicBezTo>
                <a:close/>
              </a:path>
            </a:pathLst>
          </a:custGeom>
          <a:solidFill>
            <a:srgbClr val="FFFFFF">
              <a:alpha val="4608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63" name="Google Shape;463;p29"/>
          <p:cNvSpPr/>
          <p:nvPr/>
        </p:nvSpPr>
        <p:spPr>
          <a:xfrm flipH="1" rot="9653056">
            <a:off x="5127318" y="3155556"/>
            <a:ext cx="3339532" cy="1594843"/>
          </a:xfrm>
          <a:custGeom>
            <a:rect b="b" l="l" r="r" t="t"/>
            <a:pathLst>
              <a:path extrusionOk="0" h="20335" w="63133">
                <a:moveTo>
                  <a:pt x="59669" y="869"/>
                </a:moveTo>
                <a:cubicBezTo>
                  <a:pt x="59698" y="869"/>
                  <a:pt x="59728" y="890"/>
                  <a:pt x="59728" y="912"/>
                </a:cubicBezTo>
                <a:cubicBezTo>
                  <a:pt x="59758" y="942"/>
                  <a:pt x="59728" y="942"/>
                  <a:pt x="59667" y="942"/>
                </a:cubicBezTo>
                <a:cubicBezTo>
                  <a:pt x="59546" y="912"/>
                  <a:pt x="59546" y="881"/>
                  <a:pt x="59637" y="881"/>
                </a:cubicBezTo>
                <a:cubicBezTo>
                  <a:pt x="59646" y="873"/>
                  <a:pt x="59657" y="869"/>
                  <a:pt x="59669" y="869"/>
                </a:cubicBezTo>
                <a:close/>
                <a:moveTo>
                  <a:pt x="60046" y="960"/>
                </a:moveTo>
                <a:cubicBezTo>
                  <a:pt x="60060" y="960"/>
                  <a:pt x="60075" y="964"/>
                  <a:pt x="60093" y="973"/>
                </a:cubicBezTo>
                <a:cubicBezTo>
                  <a:pt x="60123" y="1003"/>
                  <a:pt x="60123" y="1033"/>
                  <a:pt x="60093" y="1064"/>
                </a:cubicBezTo>
                <a:cubicBezTo>
                  <a:pt x="60071" y="1085"/>
                  <a:pt x="60035" y="1107"/>
                  <a:pt x="60004" y="1107"/>
                </a:cubicBezTo>
                <a:cubicBezTo>
                  <a:pt x="59992" y="1107"/>
                  <a:pt x="59980" y="1103"/>
                  <a:pt x="59971" y="1094"/>
                </a:cubicBezTo>
                <a:cubicBezTo>
                  <a:pt x="59941" y="1094"/>
                  <a:pt x="59941" y="1033"/>
                  <a:pt x="59971" y="1003"/>
                </a:cubicBezTo>
                <a:cubicBezTo>
                  <a:pt x="59993" y="982"/>
                  <a:pt x="60014" y="960"/>
                  <a:pt x="60046" y="960"/>
                </a:cubicBezTo>
                <a:close/>
                <a:moveTo>
                  <a:pt x="52249" y="1294"/>
                </a:moveTo>
                <a:cubicBezTo>
                  <a:pt x="52268" y="1294"/>
                  <a:pt x="52281" y="1307"/>
                  <a:pt x="52281" y="1307"/>
                </a:cubicBezTo>
                <a:cubicBezTo>
                  <a:pt x="52281" y="1337"/>
                  <a:pt x="52220" y="1368"/>
                  <a:pt x="52190" y="1398"/>
                </a:cubicBezTo>
                <a:cubicBezTo>
                  <a:pt x="52159" y="1398"/>
                  <a:pt x="52129" y="1398"/>
                  <a:pt x="52129" y="1368"/>
                </a:cubicBezTo>
                <a:cubicBezTo>
                  <a:pt x="52129" y="1337"/>
                  <a:pt x="52159" y="1307"/>
                  <a:pt x="52220" y="1307"/>
                </a:cubicBezTo>
                <a:cubicBezTo>
                  <a:pt x="52230" y="1297"/>
                  <a:pt x="52240" y="1294"/>
                  <a:pt x="52249" y="1294"/>
                </a:cubicBezTo>
                <a:close/>
                <a:moveTo>
                  <a:pt x="41449" y="2346"/>
                </a:moveTo>
                <a:cubicBezTo>
                  <a:pt x="41470" y="2346"/>
                  <a:pt x="41495" y="2354"/>
                  <a:pt x="41521" y="2371"/>
                </a:cubicBezTo>
                <a:cubicBezTo>
                  <a:pt x="41551" y="2401"/>
                  <a:pt x="41551" y="2462"/>
                  <a:pt x="41521" y="2492"/>
                </a:cubicBezTo>
                <a:cubicBezTo>
                  <a:pt x="41508" y="2505"/>
                  <a:pt x="41496" y="2512"/>
                  <a:pt x="41483" y="2512"/>
                </a:cubicBezTo>
                <a:cubicBezTo>
                  <a:pt x="41465" y="2512"/>
                  <a:pt x="41448" y="2498"/>
                  <a:pt x="41430" y="2462"/>
                </a:cubicBezTo>
                <a:cubicBezTo>
                  <a:pt x="41364" y="2396"/>
                  <a:pt x="41393" y="2346"/>
                  <a:pt x="41449" y="2346"/>
                </a:cubicBezTo>
                <a:close/>
                <a:moveTo>
                  <a:pt x="39275" y="2875"/>
                </a:moveTo>
                <a:cubicBezTo>
                  <a:pt x="39284" y="2875"/>
                  <a:pt x="39293" y="2879"/>
                  <a:pt x="39302" y="2888"/>
                </a:cubicBezTo>
                <a:lnTo>
                  <a:pt x="39363" y="2888"/>
                </a:lnTo>
                <a:cubicBezTo>
                  <a:pt x="39363" y="2918"/>
                  <a:pt x="39332" y="2918"/>
                  <a:pt x="39302" y="2948"/>
                </a:cubicBezTo>
                <a:cubicBezTo>
                  <a:pt x="39241" y="2948"/>
                  <a:pt x="39211" y="2948"/>
                  <a:pt x="39211" y="2918"/>
                </a:cubicBezTo>
                <a:cubicBezTo>
                  <a:pt x="39232" y="2896"/>
                  <a:pt x="39254" y="2875"/>
                  <a:pt x="39275" y="2875"/>
                </a:cubicBezTo>
                <a:close/>
                <a:moveTo>
                  <a:pt x="36111" y="3587"/>
                </a:moveTo>
                <a:cubicBezTo>
                  <a:pt x="36293" y="3587"/>
                  <a:pt x="36506" y="3617"/>
                  <a:pt x="36658" y="3647"/>
                </a:cubicBezTo>
                <a:cubicBezTo>
                  <a:pt x="36870" y="3678"/>
                  <a:pt x="36718" y="3739"/>
                  <a:pt x="36414" y="3739"/>
                </a:cubicBezTo>
                <a:cubicBezTo>
                  <a:pt x="36364" y="3729"/>
                  <a:pt x="36310" y="3725"/>
                  <a:pt x="36257" y="3725"/>
                </a:cubicBezTo>
                <a:cubicBezTo>
                  <a:pt x="36151" y="3725"/>
                  <a:pt x="36050" y="3739"/>
                  <a:pt x="35989" y="3739"/>
                </a:cubicBezTo>
                <a:cubicBezTo>
                  <a:pt x="35928" y="3739"/>
                  <a:pt x="35867" y="3708"/>
                  <a:pt x="35867" y="3647"/>
                </a:cubicBezTo>
                <a:cubicBezTo>
                  <a:pt x="35898" y="3617"/>
                  <a:pt x="35898" y="3587"/>
                  <a:pt x="35959" y="3587"/>
                </a:cubicBezTo>
                <a:close/>
                <a:moveTo>
                  <a:pt x="8025" y="7994"/>
                </a:moveTo>
                <a:cubicBezTo>
                  <a:pt x="8055" y="7994"/>
                  <a:pt x="8116" y="7994"/>
                  <a:pt x="8177" y="8024"/>
                </a:cubicBezTo>
                <a:cubicBezTo>
                  <a:pt x="8197" y="8024"/>
                  <a:pt x="8204" y="8038"/>
                  <a:pt x="8179" y="8038"/>
                </a:cubicBezTo>
                <a:cubicBezTo>
                  <a:pt x="8167" y="8038"/>
                  <a:pt x="8146" y="8035"/>
                  <a:pt x="8116" y="8024"/>
                </a:cubicBezTo>
                <a:cubicBezTo>
                  <a:pt x="8055" y="8024"/>
                  <a:pt x="7994" y="7994"/>
                  <a:pt x="8025" y="7994"/>
                </a:cubicBezTo>
                <a:close/>
                <a:moveTo>
                  <a:pt x="6110" y="9939"/>
                </a:moveTo>
                <a:cubicBezTo>
                  <a:pt x="6171" y="9939"/>
                  <a:pt x="6201" y="9939"/>
                  <a:pt x="6232" y="9970"/>
                </a:cubicBezTo>
                <a:cubicBezTo>
                  <a:pt x="6232" y="10000"/>
                  <a:pt x="6201" y="10000"/>
                  <a:pt x="6171" y="10000"/>
                </a:cubicBezTo>
                <a:cubicBezTo>
                  <a:pt x="6019" y="10000"/>
                  <a:pt x="6019" y="9970"/>
                  <a:pt x="6110" y="9939"/>
                </a:cubicBezTo>
                <a:close/>
                <a:moveTo>
                  <a:pt x="6779" y="10547"/>
                </a:moveTo>
                <a:cubicBezTo>
                  <a:pt x="6839" y="10547"/>
                  <a:pt x="6839" y="10578"/>
                  <a:pt x="6839" y="10608"/>
                </a:cubicBezTo>
                <a:cubicBezTo>
                  <a:pt x="6839" y="10608"/>
                  <a:pt x="6809" y="10638"/>
                  <a:pt x="6718" y="10638"/>
                </a:cubicBezTo>
                <a:cubicBezTo>
                  <a:pt x="6657" y="10608"/>
                  <a:pt x="6627" y="10608"/>
                  <a:pt x="6657" y="10578"/>
                </a:cubicBezTo>
                <a:cubicBezTo>
                  <a:pt x="6687" y="10547"/>
                  <a:pt x="6748" y="10547"/>
                  <a:pt x="6779" y="10547"/>
                </a:cubicBezTo>
                <a:close/>
                <a:moveTo>
                  <a:pt x="760" y="13587"/>
                </a:moveTo>
                <a:cubicBezTo>
                  <a:pt x="791" y="13587"/>
                  <a:pt x="851" y="13617"/>
                  <a:pt x="882" y="13678"/>
                </a:cubicBezTo>
                <a:cubicBezTo>
                  <a:pt x="899" y="13711"/>
                  <a:pt x="897" y="13736"/>
                  <a:pt x="877" y="13736"/>
                </a:cubicBezTo>
                <a:cubicBezTo>
                  <a:pt x="861" y="13736"/>
                  <a:pt x="832" y="13719"/>
                  <a:pt x="791" y="13678"/>
                </a:cubicBezTo>
                <a:cubicBezTo>
                  <a:pt x="669" y="13587"/>
                  <a:pt x="669" y="13587"/>
                  <a:pt x="760" y="13587"/>
                </a:cubicBezTo>
                <a:close/>
                <a:moveTo>
                  <a:pt x="57418" y="0"/>
                </a:moveTo>
                <a:cubicBezTo>
                  <a:pt x="57418" y="0"/>
                  <a:pt x="57387" y="30"/>
                  <a:pt x="57387" y="91"/>
                </a:cubicBezTo>
                <a:cubicBezTo>
                  <a:pt x="57387" y="152"/>
                  <a:pt x="57327" y="182"/>
                  <a:pt x="57266" y="182"/>
                </a:cubicBezTo>
                <a:cubicBezTo>
                  <a:pt x="57205" y="182"/>
                  <a:pt x="57144" y="182"/>
                  <a:pt x="57144" y="213"/>
                </a:cubicBezTo>
                <a:cubicBezTo>
                  <a:pt x="57144" y="243"/>
                  <a:pt x="57114" y="243"/>
                  <a:pt x="57053" y="243"/>
                </a:cubicBezTo>
                <a:cubicBezTo>
                  <a:pt x="57023" y="243"/>
                  <a:pt x="56992" y="213"/>
                  <a:pt x="56992" y="152"/>
                </a:cubicBezTo>
                <a:cubicBezTo>
                  <a:pt x="57008" y="106"/>
                  <a:pt x="57015" y="84"/>
                  <a:pt x="57008" y="84"/>
                </a:cubicBezTo>
                <a:lnTo>
                  <a:pt x="57008" y="84"/>
                </a:lnTo>
                <a:cubicBezTo>
                  <a:pt x="57000" y="84"/>
                  <a:pt x="56977" y="106"/>
                  <a:pt x="56932" y="152"/>
                </a:cubicBezTo>
                <a:cubicBezTo>
                  <a:pt x="56889" y="173"/>
                  <a:pt x="56815" y="195"/>
                  <a:pt x="56711" y="195"/>
                </a:cubicBezTo>
                <a:cubicBezTo>
                  <a:pt x="56668" y="195"/>
                  <a:pt x="56620" y="191"/>
                  <a:pt x="56567" y="182"/>
                </a:cubicBezTo>
                <a:cubicBezTo>
                  <a:pt x="56479" y="170"/>
                  <a:pt x="56411" y="162"/>
                  <a:pt x="56361" y="162"/>
                </a:cubicBezTo>
                <a:cubicBezTo>
                  <a:pt x="56289" y="162"/>
                  <a:pt x="56250" y="177"/>
                  <a:pt x="56232" y="213"/>
                </a:cubicBezTo>
                <a:cubicBezTo>
                  <a:pt x="56218" y="255"/>
                  <a:pt x="56139" y="278"/>
                  <a:pt x="56042" y="278"/>
                </a:cubicBezTo>
                <a:cubicBezTo>
                  <a:pt x="55931" y="278"/>
                  <a:pt x="55797" y="248"/>
                  <a:pt x="55716" y="182"/>
                </a:cubicBezTo>
                <a:cubicBezTo>
                  <a:pt x="55618" y="117"/>
                  <a:pt x="55546" y="87"/>
                  <a:pt x="55506" y="87"/>
                </a:cubicBezTo>
                <a:cubicBezTo>
                  <a:pt x="55471" y="87"/>
                  <a:pt x="55458" y="110"/>
                  <a:pt x="55473" y="152"/>
                </a:cubicBezTo>
                <a:cubicBezTo>
                  <a:pt x="55503" y="213"/>
                  <a:pt x="55473" y="213"/>
                  <a:pt x="55442" y="213"/>
                </a:cubicBezTo>
                <a:cubicBezTo>
                  <a:pt x="55430" y="200"/>
                  <a:pt x="55417" y="193"/>
                  <a:pt x="55404" y="193"/>
                </a:cubicBezTo>
                <a:cubicBezTo>
                  <a:pt x="55387" y="193"/>
                  <a:pt x="55369" y="208"/>
                  <a:pt x="55351" y="243"/>
                </a:cubicBezTo>
                <a:cubicBezTo>
                  <a:pt x="55351" y="289"/>
                  <a:pt x="55351" y="312"/>
                  <a:pt x="55321" y="312"/>
                </a:cubicBezTo>
                <a:cubicBezTo>
                  <a:pt x="55290" y="312"/>
                  <a:pt x="55229" y="289"/>
                  <a:pt x="55108" y="243"/>
                </a:cubicBezTo>
                <a:cubicBezTo>
                  <a:pt x="55037" y="208"/>
                  <a:pt x="54986" y="193"/>
                  <a:pt x="54951" y="193"/>
                </a:cubicBezTo>
                <a:cubicBezTo>
                  <a:pt x="54925" y="193"/>
                  <a:pt x="54908" y="200"/>
                  <a:pt x="54895" y="213"/>
                </a:cubicBezTo>
                <a:cubicBezTo>
                  <a:pt x="54875" y="213"/>
                  <a:pt x="54828" y="226"/>
                  <a:pt x="54780" y="226"/>
                </a:cubicBezTo>
                <a:cubicBezTo>
                  <a:pt x="54757" y="226"/>
                  <a:pt x="54733" y="223"/>
                  <a:pt x="54713" y="213"/>
                </a:cubicBezTo>
                <a:cubicBezTo>
                  <a:pt x="54621" y="213"/>
                  <a:pt x="54561" y="243"/>
                  <a:pt x="54561" y="274"/>
                </a:cubicBezTo>
                <a:cubicBezTo>
                  <a:pt x="54530" y="334"/>
                  <a:pt x="54470" y="334"/>
                  <a:pt x="54348" y="334"/>
                </a:cubicBezTo>
                <a:cubicBezTo>
                  <a:pt x="54135" y="289"/>
                  <a:pt x="53983" y="266"/>
                  <a:pt x="53884" y="266"/>
                </a:cubicBezTo>
                <a:cubicBezTo>
                  <a:pt x="53786" y="266"/>
                  <a:pt x="53740" y="289"/>
                  <a:pt x="53740" y="334"/>
                </a:cubicBezTo>
                <a:cubicBezTo>
                  <a:pt x="53719" y="356"/>
                  <a:pt x="53697" y="377"/>
                  <a:pt x="53643" y="377"/>
                </a:cubicBezTo>
                <a:cubicBezTo>
                  <a:pt x="53621" y="377"/>
                  <a:pt x="53593" y="374"/>
                  <a:pt x="53558" y="365"/>
                </a:cubicBezTo>
                <a:cubicBezTo>
                  <a:pt x="53532" y="352"/>
                  <a:pt x="53497" y="345"/>
                  <a:pt x="53457" y="345"/>
                </a:cubicBezTo>
                <a:cubicBezTo>
                  <a:pt x="53401" y="345"/>
                  <a:pt x="53337" y="360"/>
                  <a:pt x="53284" y="395"/>
                </a:cubicBezTo>
                <a:cubicBezTo>
                  <a:pt x="53238" y="410"/>
                  <a:pt x="53200" y="418"/>
                  <a:pt x="53174" y="418"/>
                </a:cubicBezTo>
                <a:cubicBezTo>
                  <a:pt x="53147" y="418"/>
                  <a:pt x="53132" y="410"/>
                  <a:pt x="53132" y="395"/>
                </a:cubicBezTo>
                <a:cubicBezTo>
                  <a:pt x="53132" y="387"/>
                  <a:pt x="53130" y="383"/>
                  <a:pt x="53126" y="383"/>
                </a:cubicBezTo>
                <a:cubicBezTo>
                  <a:pt x="53114" y="383"/>
                  <a:pt x="53085" y="411"/>
                  <a:pt x="53041" y="456"/>
                </a:cubicBezTo>
                <a:cubicBezTo>
                  <a:pt x="52980" y="517"/>
                  <a:pt x="52859" y="547"/>
                  <a:pt x="52767" y="547"/>
                </a:cubicBezTo>
                <a:cubicBezTo>
                  <a:pt x="52676" y="547"/>
                  <a:pt x="52585" y="578"/>
                  <a:pt x="52585" y="608"/>
                </a:cubicBezTo>
                <a:cubicBezTo>
                  <a:pt x="52585" y="629"/>
                  <a:pt x="52570" y="651"/>
                  <a:pt x="52539" y="651"/>
                </a:cubicBezTo>
                <a:cubicBezTo>
                  <a:pt x="52527" y="651"/>
                  <a:pt x="52512" y="647"/>
                  <a:pt x="52494" y="638"/>
                </a:cubicBezTo>
                <a:cubicBezTo>
                  <a:pt x="52463" y="608"/>
                  <a:pt x="52463" y="578"/>
                  <a:pt x="52494" y="578"/>
                </a:cubicBezTo>
                <a:cubicBezTo>
                  <a:pt x="52524" y="547"/>
                  <a:pt x="52494" y="517"/>
                  <a:pt x="52463" y="517"/>
                </a:cubicBezTo>
                <a:cubicBezTo>
                  <a:pt x="52403" y="517"/>
                  <a:pt x="52342" y="517"/>
                  <a:pt x="52311" y="578"/>
                </a:cubicBezTo>
                <a:cubicBezTo>
                  <a:pt x="52296" y="593"/>
                  <a:pt x="52273" y="600"/>
                  <a:pt x="52235" y="600"/>
                </a:cubicBezTo>
                <a:cubicBezTo>
                  <a:pt x="52197" y="600"/>
                  <a:pt x="52144" y="593"/>
                  <a:pt x="52068" y="578"/>
                </a:cubicBezTo>
                <a:cubicBezTo>
                  <a:pt x="51992" y="562"/>
                  <a:pt x="51939" y="555"/>
                  <a:pt x="51905" y="555"/>
                </a:cubicBezTo>
                <a:cubicBezTo>
                  <a:pt x="51871" y="555"/>
                  <a:pt x="51855" y="562"/>
                  <a:pt x="51855" y="578"/>
                </a:cubicBezTo>
                <a:cubicBezTo>
                  <a:pt x="51836" y="636"/>
                  <a:pt x="51753" y="670"/>
                  <a:pt x="51680" y="670"/>
                </a:cubicBezTo>
                <a:cubicBezTo>
                  <a:pt x="51640" y="670"/>
                  <a:pt x="51603" y="660"/>
                  <a:pt x="51582" y="638"/>
                </a:cubicBezTo>
                <a:cubicBezTo>
                  <a:pt x="51552" y="608"/>
                  <a:pt x="51582" y="547"/>
                  <a:pt x="51673" y="517"/>
                </a:cubicBezTo>
                <a:cubicBezTo>
                  <a:pt x="51795" y="486"/>
                  <a:pt x="51795" y="486"/>
                  <a:pt x="51673" y="456"/>
                </a:cubicBezTo>
                <a:cubicBezTo>
                  <a:pt x="51582" y="456"/>
                  <a:pt x="51491" y="456"/>
                  <a:pt x="51460" y="486"/>
                </a:cubicBezTo>
                <a:cubicBezTo>
                  <a:pt x="51440" y="486"/>
                  <a:pt x="51406" y="500"/>
                  <a:pt x="51368" y="500"/>
                </a:cubicBezTo>
                <a:cubicBezTo>
                  <a:pt x="51349" y="500"/>
                  <a:pt x="51329" y="496"/>
                  <a:pt x="51308" y="486"/>
                </a:cubicBezTo>
                <a:cubicBezTo>
                  <a:pt x="51291" y="477"/>
                  <a:pt x="51273" y="474"/>
                  <a:pt x="51256" y="474"/>
                </a:cubicBezTo>
                <a:cubicBezTo>
                  <a:pt x="51215" y="474"/>
                  <a:pt x="51178" y="495"/>
                  <a:pt x="51156" y="517"/>
                </a:cubicBezTo>
                <a:cubicBezTo>
                  <a:pt x="51156" y="538"/>
                  <a:pt x="51111" y="560"/>
                  <a:pt x="51052" y="560"/>
                </a:cubicBezTo>
                <a:cubicBezTo>
                  <a:pt x="51027" y="560"/>
                  <a:pt x="51001" y="556"/>
                  <a:pt x="50974" y="547"/>
                </a:cubicBezTo>
                <a:cubicBezTo>
                  <a:pt x="50913" y="547"/>
                  <a:pt x="50792" y="578"/>
                  <a:pt x="50731" y="608"/>
                </a:cubicBezTo>
                <a:cubicBezTo>
                  <a:pt x="50688" y="629"/>
                  <a:pt x="50630" y="651"/>
                  <a:pt x="50578" y="651"/>
                </a:cubicBezTo>
                <a:cubicBezTo>
                  <a:pt x="50556" y="651"/>
                  <a:pt x="50536" y="647"/>
                  <a:pt x="50518" y="638"/>
                </a:cubicBezTo>
                <a:cubicBezTo>
                  <a:pt x="50457" y="638"/>
                  <a:pt x="50336" y="669"/>
                  <a:pt x="50214" y="699"/>
                </a:cubicBezTo>
                <a:cubicBezTo>
                  <a:pt x="50123" y="760"/>
                  <a:pt x="50032" y="760"/>
                  <a:pt x="49971" y="760"/>
                </a:cubicBezTo>
                <a:cubicBezTo>
                  <a:pt x="49956" y="745"/>
                  <a:pt x="49941" y="737"/>
                  <a:pt x="49929" y="737"/>
                </a:cubicBezTo>
                <a:cubicBezTo>
                  <a:pt x="49918" y="737"/>
                  <a:pt x="49910" y="745"/>
                  <a:pt x="49910" y="760"/>
                </a:cubicBezTo>
                <a:cubicBezTo>
                  <a:pt x="49910" y="775"/>
                  <a:pt x="49895" y="783"/>
                  <a:pt x="49868" y="783"/>
                </a:cubicBezTo>
                <a:cubicBezTo>
                  <a:pt x="49842" y="783"/>
                  <a:pt x="49804" y="775"/>
                  <a:pt x="49758" y="760"/>
                </a:cubicBezTo>
                <a:cubicBezTo>
                  <a:pt x="49742" y="752"/>
                  <a:pt x="49719" y="748"/>
                  <a:pt x="49691" y="748"/>
                </a:cubicBezTo>
                <a:cubicBezTo>
                  <a:pt x="49616" y="748"/>
                  <a:pt x="49505" y="776"/>
                  <a:pt x="49393" y="821"/>
                </a:cubicBezTo>
                <a:cubicBezTo>
                  <a:pt x="49241" y="881"/>
                  <a:pt x="49089" y="912"/>
                  <a:pt x="49029" y="912"/>
                </a:cubicBezTo>
                <a:cubicBezTo>
                  <a:pt x="49011" y="903"/>
                  <a:pt x="48993" y="899"/>
                  <a:pt x="48976" y="899"/>
                </a:cubicBezTo>
                <a:cubicBezTo>
                  <a:pt x="48935" y="899"/>
                  <a:pt x="48898" y="921"/>
                  <a:pt x="48877" y="942"/>
                </a:cubicBezTo>
                <a:cubicBezTo>
                  <a:pt x="48846" y="1003"/>
                  <a:pt x="48269" y="1064"/>
                  <a:pt x="47965" y="1064"/>
                </a:cubicBezTo>
                <a:cubicBezTo>
                  <a:pt x="47904" y="1064"/>
                  <a:pt x="47813" y="1094"/>
                  <a:pt x="47782" y="1125"/>
                </a:cubicBezTo>
                <a:cubicBezTo>
                  <a:pt x="47770" y="1137"/>
                  <a:pt x="47757" y="1145"/>
                  <a:pt x="47745" y="1145"/>
                </a:cubicBezTo>
                <a:cubicBezTo>
                  <a:pt x="47727" y="1145"/>
                  <a:pt x="47709" y="1130"/>
                  <a:pt x="47691" y="1094"/>
                </a:cubicBezTo>
                <a:cubicBezTo>
                  <a:pt x="47679" y="1082"/>
                  <a:pt x="47661" y="1074"/>
                  <a:pt x="47638" y="1074"/>
                </a:cubicBezTo>
                <a:cubicBezTo>
                  <a:pt x="47605" y="1074"/>
                  <a:pt x="47562" y="1089"/>
                  <a:pt x="47509" y="1125"/>
                </a:cubicBezTo>
                <a:cubicBezTo>
                  <a:pt x="47418" y="1155"/>
                  <a:pt x="47266" y="1185"/>
                  <a:pt x="47205" y="1185"/>
                </a:cubicBezTo>
                <a:cubicBezTo>
                  <a:pt x="47114" y="1185"/>
                  <a:pt x="47023" y="1185"/>
                  <a:pt x="46992" y="1246"/>
                </a:cubicBezTo>
                <a:cubicBezTo>
                  <a:pt x="46971" y="1268"/>
                  <a:pt x="46904" y="1289"/>
                  <a:pt x="46823" y="1289"/>
                </a:cubicBezTo>
                <a:cubicBezTo>
                  <a:pt x="46790" y="1289"/>
                  <a:pt x="46754" y="1286"/>
                  <a:pt x="46719" y="1277"/>
                </a:cubicBezTo>
                <a:cubicBezTo>
                  <a:pt x="46597" y="1277"/>
                  <a:pt x="46475" y="1307"/>
                  <a:pt x="46415" y="1337"/>
                </a:cubicBezTo>
                <a:cubicBezTo>
                  <a:pt x="46361" y="1373"/>
                  <a:pt x="46308" y="1388"/>
                  <a:pt x="46248" y="1388"/>
                </a:cubicBezTo>
                <a:cubicBezTo>
                  <a:pt x="46206" y="1388"/>
                  <a:pt x="46161" y="1380"/>
                  <a:pt x="46111" y="1368"/>
                </a:cubicBezTo>
                <a:cubicBezTo>
                  <a:pt x="46060" y="1355"/>
                  <a:pt x="46020" y="1348"/>
                  <a:pt x="45987" y="1348"/>
                </a:cubicBezTo>
                <a:cubicBezTo>
                  <a:pt x="45939" y="1348"/>
                  <a:pt x="45903" y="1363"/>
                  <a:pt x="45868" y="1398"/>
                </a:cubicBezTo>
                <a:cubicBezTo>
                  <a:pt x="45845" y="1443"/>
                  <a:pt x="45790" y="1471"/>
                  <a:pt x="45715" y="1471"/>
                </a:cubicBezTo>
                <a:cubicBezTo>
                  <a:pt x="45687" y="1471"/>
                  <a:pt x="45657" y="1467"/>
                  <a:pt x="45624" y="1459"/>
                </a:cubicBezTo>
                <a:cubicBezTo>
                  <a:pt x="45503" y="1459"/>
                  <a:pt x="45351" y="1459"/>
                  <a:pt x="45290" y="1489"/>
                </a:cubicBezTo>
                <a:cubicBezTo>
                  <a:pt x="45247" y="1511"/>
                  <a:pt x="45189" y="1532"/>
                  <a:pt x="45148" y="1532"/>
                </a:cubicBezTo>
                <a:cubicBezTo>
                  <a:pt x="45131" y="1532"/>
                  <a:pt x="45117" y="1529"/>
                  <a:pt x="45108" y="1520"/>
                </a:cubicBezTo>
                <a:cubicBezTo>
                  <a:pt x="45077" y="1505"/>
                  <a:pt x="45054" y="1497"/>
                  <a:pt x="45035" y="1497"/>
                </a:cubicBezTo>
                <a:cubicBezTo>
                  <a:pt x="45016" y="1497"/>
                  <a:pt x="45001" y="1505"/>
                  <a:pt x="44986" y="1520"/>
                </a:cubicBezTo>
                <a:cubicBezTo>
                  <a:pt x="44956" y="1550"/>
                  <a:pt x="44864" y="1550"/>
                  <a:pt x="44773" y="1550"/>
                </a:cubicBezTo>
                <a:cubicBezTo>
                  <a:pt x="44757" y="1542"/>
                  <a:pt x="44741" y="1538"/>
                  <a:pt x="44725" y="1538"/>
                </a:cubicBezTo>
                <a:cubicBezTo>
                  <a:pt x="44682" y="1538"/>
                  <a:pt x="44644" y="1566"/>
                  <a:pt x="44621" y="1611"/>
                </a:cubicBezTo>
                <a:cubicBezTo>
                  <a:pt x="44621" y="1641"/>
                  <a:pt x="44500" y="1733"/>
                  <a:pt x="44378" y="1793"/>
                </a:cubicBezTo>
                <a:cubicBezTo>
                  <a:pt x="44241" y="1852"/>
                  <a:pt x="44116" y="1886"/>
                  <a:pt x="43979" y="1886"/>
                </a:cubicBezTo>
                <a:cubicBezTo>
                  <a:pt x="43904" y="1886"/>
                  <a:pt x="43826" y="1876"/>
                  <a:pt x="43740" y="1854"/>
                </a:cubicBezTo>
                <a:cubicBezTo>
                  <a:pt x="43679" y="1854"/>
                  <a:pt x="43557" y="1885"/>
                  <a:pt x="43466" y="1915"/>
                </a:cubicBezTo>
                <a:cubicBezTo>
                  <a:pt x="43375" y="1976"/>
                  <a:pt x="43253" y="2006"/>
                  <a:pt x="43193" y="2006"/>
                </a:cubicBezTo>
                <a:cubicBezTo>
                  <a:pt x="43132" y="2006"/>
                  <a:pt x="43010" y="2037"/>
                  <a:pt x="42919" y="2097"/>
                </a:cubicBezTo>
                <a:cubicBezTo>
                  <a:pt x="42828" y="2128"/>
                  <a:pt x="42676" y="2158"/>
                  <a:pt x="42554" y="2158"/>
                </a:cubicBezTo>
                <a:cubicBezTo>
                  <a:pt x="42129" y="2158"/>
                  <a:pt x="41795" y="2188"/>
                  <a:pt x="41764" y="2249"/>
                </a:cubicBezTo>
                <a:cubicBezTo>
                  <a:pt x="41743" y="2271"/>
                  <a:pt x="41691" y="2292"/>
                  <a:pt x="41630" y="2292"/>
                </a:cubicBezTo>
                <a:cubicBezTo>
                  <a:pt x="41605" y="2292"/>
                  <a:pt x="41578" y="2289"/>
                  <a:pt x="41551" y="2280"/>
                </a:cubicBezTo>
                <a:cubicBezTo>
                  <a:pt x="41460" y="2280"/>
                  <a:pt x="41339" y="2280"/>
                  <a:pt x="41278" y="2310"/>
                </a:cubicBezTo>
                <a:cubicBezTo>
                  <a:pt x="41115" y="2392"/>
                  <a:pt x="40734" y="2497"/>
                  <a:pt x="40568" y="2497"/>
                </a:cubicBezTo>
                <a:cubicBezTo>
                  <a:pt x="40548" y="2497"/>
                  <a:pt x="40531" y="2496"/>
                  <a:pt x="40518" y="2492"/>
                </a:cubicBezTo>
                <a:cubicBezTo>
                  <a:pt x="40457" y="2492"/>
                  <a:pt x="40396" y="2492"/>
                  <a:pt x="40366" y="2523"/>
                </a:cubicBezTo>
                <a:cubicBezTo>
                  <a:pt x="40366" y="2584"/>
                  <a:pt x="40001" y="2736"/>
                  <a:pt x="39880" y="2736"/>
                </a:cubicBezTo>
                <a:lnTo>
                  <a:pt x="39667" y="2736"/>
                </a:lnTo>
                <a:cubicBezTo>
                  <a:pt x="39647" y="2746"/>
                  <a:pt x="39623" y="2749"/>
                  <a:pt x="39599" y="2749"/>
                </a:cubicBezTo>
                <a:cubicBezTo>
                  <a:pt x="39552" y="2749"/>
                  <a:pt x="39505" y="2736"/>
                  <a:pt x="39484" y="2736"/>
                </a:cubicBezTo>
                <a:cubicBezTo>
                  <a:pt x="39472" y="2723"/>
                  <a:pt x="39454" y="2716"/>
                  <a:pt x="39431" y="2716"/>
                </a:cubicBezTo>
                <a:cubicBezTo>
                  <a:pt x="39398" y="2716"/>
                  <a:pt x="39355" y="2730"/>
                  <a:pt x="39302" y="2766"/>
                </a:cubicBezTo>
                <a:cubicBezTo>
                  <a:pt x="39241" y="2796"/>
                  <a:pt x="39120" y="2796"/>
                  <a:pt x="39089" y="2796"/>
                </a:cubicBezTo>
                <a:cubicBezTo>
                  <a:pt x="38877" y="2796"/>
                  <a:pt x="38573" y="2857"/>
                  <a:pt x="38542" y="2918"/>
                </a:cubicBezTo>
                <a:cubicBezTo>
                  <a:pt x="38542" y="2918"/>
                  <a:pt x="38451" y="2948"/>
                  <a:pt x="38329" y="2948"/>
                </a:cubicBezTo>
                <a:cubicBezTo>
                  <a:pt x="38177" y="2948"/>
                  <a:pt x="38086" y="2979"/>
                  <a:pt x="38086" y="3040"/>
                </a:cubicBezTo>
                <a:cubicBezTo>
                  <a:pt x="38086" y="3061"/>
                  <a:pt x="38071" y="3083"/>
                  <a:pt x="38062" y="3083"/>
                </a:cubicBezTo>
                <a:cubicBezTo>
                  <a:pt x="38058" y="3083"/>
                  <a:pt x="38056" y="3079"/>
                  <a:pt x="38056" y="3070"/>
                </a:cubicBezTo>
                <a:cubicBezTo>
                  <a:pt x="38035" y="3038"/>
                  <a:pt x="37973" y="3025"/>
                  <a:pt x="37897" y="3025"/>
                </a:cubicBezTo>
                <a:cubicBezTo>
                  <a:pt x="37756" y="3025"/>
                  <a:pt x="37568" y="3071"/>
                  <a:pt x="37509" y="3131"/>
                </a:cubicBezTo>
                <a:cubicBezTo>
                  <a:pt x="37478" y="3192"/>
                  <a:pt x="37418" y="3192"/>
                  <a:pt x="37387" y="3192"/>
                </a:cubicBezTo>
                <a:cubicBezTo>
                  <a:pt x="37365" y="3186"/>
                  <a:pt x="37334" y="3183"/>
                  <a:pt x="37299" y="3183"/>
                </a:cubicBezTo>
                <a:cubicBezTo>
                  <a:pt x="37143" y="3183"/>
                  <a:pt x="36895" y="3233"/>
                  <a:pt x="36870" y="3283"/>
                </a:cubicBezTo>
                <a:cubicBezTo>
                  <a:pt x="36870" y="3283"/>
                  <a:pt x="36718" y="3313"/>
                  <a:pt x="36536" y="3313"/>
                </a:cubicBezTo>
                <a:cubicBezTo>
                  <a:pt x="36495" y="3305"/>
                  <a:pt x="36446" y="3301"/>
                  <a:pt x="36392" y="3301"/>
                </a:cubicBezTo>
                <a:cubicBezTo>
                  <a:pt x="36246" y="3301"/>
                  <a:pt x="36070" y="3329"/>
                  <a:pt x="35959" y="3374"/>
                </a:cubicBezTo>
                <a:cubicBezTo>
                  <a:pt x="35776" y="3404"/>
                  <a:pt x="35624" y="3435"/>
                  <a:pt x="35563" y="3435"/>
                </a:cubicBezTo>
                <a:cubicBezTo>
                  <a:pt x="35503" y="3435"/>
                  <a:pt x="35442" y="3435"/>
                  <a:pt x="35442" y="3465"/>
                </a:cubicBezTo>
                <a:cubicBezTo>
                  <a:pt x="35442" y="3496"/>
                  <a:pt x="35351" y="3526"/>
                  <a:pt x="35229" y="3526"/>
                </a:cubicBezTo>
                <a:cubicBezTo>
                  <a:pt x="35138" y="3526"/>
                  <a:pt x="34925" y="3587"/>
                  <a:pt x="34773" y="3647"/>
                </a:cubicBezTo>
                <a:cubicBezTo>
                  <a:pt x="34621" y="3708"/>
                  <a:pt x="34408" y="3769"/>
                  <a:pt x="34317" y="3769"/>
                </a:cubicBezTo>
                <a:cubicBezTo>
                  <a:pt x="34293" y="3761"/>
                  <a:pt x="34266" y="3757"/>
                  <a:pt x="34240" y="3757"/>
                </a:cubicBezTo>
                <a:cubicBezTo>
                  <a:pt x="34167" y="3757"/>
                  <a:pt x="34096" y="3785"/>
                  <a:pt x="34074" y="3830"/>
                </a:cubicBezTo>
                <a:cubicBezTo>
                  <a:pt x="34013" y="3860"/>
                  <a:pt x="33922" y="3891"/>
                  <a:pt x="33861" y="3891"/>
                </a:cubicBezTo>
                <a:cubicBezTo>
                  <a:pt x="33740" y="3891"/>
                  <a:pt x="33101" y="4043"/>
                  <a:pt x="33071" y="4103"/>
                </a:cubicBezTo>
                <a:cubicBezTo>
                  <a:pt x="33071" y="4103"/>
                  <a:pt x="33041" y="4103"/>
                  <a:pt x="32980" y="4073"/>
                </a:cubicBezTo>
                <a:lnTo>
                  <a:pt x="32767" y="4073"/>
                </a:lnTo>
                <a:cubicBezTo>
                  <a:pt x="32706" y="4103"/>
                  <a:pt x="32585" y="4134"/>
                  <a:pt x="32493" y="4134"/>
                </a:cubicBezTo>
                <a:cubicBezTo>
                  <a:pt x="32402" y="4134"/>
                  <a:pt x="32220" y="4164"/>
                  <a:pt x="32068" y="4195"/>
                </a:cubicBezTo>
                <a:cubicBezTo>
                  <a:pt x="31961" y="4210"/>
                  <a:pt x="31886" y="4217"/>
                  <a:pt x="31829" y="4217"/>
                </a:cubicBezTo>
                <a:cubicBezTo>
                  <a:pt x="31772" y="4217"/>
                  <a:pt x="31734" y="4210"/>
                  <a:pt x="31703" y="4195"/>
                </a:cubicBezTo>
                <a:cubicBezTo>
                  <a:pt x="31680" y="4171"/>
                  <a:pt x="31657" y="4161"/>
                  <a:pt x="31633" y="4161"/>
                </a:cubicBezTo>
                <a:cubicBezTo>
                  <a:pt x="31596" y="4161"/>
                  <a:pt x="31558" y="4187"/>
                  <a:pt x="31521" y="4225"/>
                </a:cubicBezTo>
                <a:cubicBezTo>
                  <a:pt x="31430" y="4255"/>
                  <a:pt x="31308" y="4286"/>
                  <a:pt x="31095" y="4286"/>
                </a:cubicBezTo>
                <a:cubicBezTo>
                  <a:pt x="31019" y="4271"/>
                  <a:pt x="30943" y="4263"/>
                  <a:pt x="30879" y="4263"/>
                </a:cubicBezTo>
                <a:cubicBezTo>
                  <a:pt x="30814" y="4263"/>
                  <a:pt x="30761" y="4271"/>
                  <a:pt x="30730" y="4286"/>
                </a:cubicBezTo>
                <a:cubicBezTo>
                  <a:pt x="30670" y="4316"/>
                  <a:pt x="30578" y="4347"/>
                  <a:pt x="30518" y="4377"/>
                </a:cubicBezTo>
                <a:cubicBezTo>
                  <a:pt x="30477" y="4377"/>
                  <a:pt x="30410" y="4390"/>
                  <a:pt x="30342" y="4390"/>
                </a:cubicBezTo>
                <a:cubicBezTo>
                  <a:pt x="30308" y="4390"/>
                  <a:pt x="30275" y="4387"/>
                  <a:pt x="30244" y="4377"/>
                </a:cubicBezTo>
                <a:cubicBezTo>
                  <a:pt x="30183" y="4377"/>
                  <a:pt x="29971" y="4407"/>
                  <a:pt x="29788" y="4438"/>
                </a:cubicBezTo>
                <a:cubicBezTo>
                  <a:pt x="29606" y="4499"/>
                  <a:pt x="29302" y="4559"/>
                  <a:pt x="29119" y="4590"/>
                </a:cubicBezTo>
                <a:cubicBezTo>
                  <a:pt x="28937" y="4620"/>
                  <a:pt x="28755" y="4681"/>
                  <a:pt x="28724" y="4681"/>
                </a:cubicBezTo>
                <a:cubicBezTo>
                  <a:pt x="28724" y="4696"/>
                  <a:pt x="28717" y="4704"/>
                  <a:pt x="28702" y="4704"/>
                </a:cubicBezTo>
                <a:cubicBezTo>
                  <a:pt x="28686" y="4704"/>
                  <a:pt x="28664" y="4696"/>
                  <a:pt x="28633" y="4681"/>
                </a:cubicBezTo>
                <a:cubicBezTo>
                  <a:pt x="28603" y="4681"/>
                  <a:pt x="28481" y="4681"/>
                  <a:pt x="28329" y="4742"/>
                </a:cubicBezTo>
                <a:cubicBezTo>
                  <a:pt x="28218" y="4786"/>
                  <a:pt x="28107" y="4814"/>
                  <a:pt x="28031" y="4814"/>
                </a:cubicBezTo>
                <a:cubicBezTo>
                  <a:pt x="28004" y="4814"/>
                  <a:pt x="27981" y="4811"/>
                  <a:pt x="27964" y="4803"/>
                </a:cubicBezTo>
                <a:cubicBezTo>
                  <a:pt x="27904" y="4803"/>
                  <a:pt x="27752" y="4803"/>
                  <a:pt x="27600" y="4863"/>
                </a:cubicBezTo>
                <a:cubicBezTo>
                  <a:pt x="27444" y="4908"/>
                  <a:pt x="27337" y="4936"/>
                  <a:pt x="27207" y="4936"/>
                </a:cubicBezTo>
                <a:cubicBezTo>
                  <a:pt x="27160" y="4936"/>
                  <a:pt x="27110" y="4932"/>
                  <a:pt x="27053" y="4924"/>
                </a:cubicBezTo>
                <a:cubicBezTo>
                  <a:pt x="27022" y="4924"/>
                  <a:pt x="26992" y="4954"/>
                  <a:pt x="26992" y="4985"/>
                </a:cubicBezTo>
                <a:cubicBezTo>
                  <a:pt x="26992" y="5015"/>
                  <a:pt x="26901" y="5046"/>
                  <a:pt x="26809" y="5046"/>
                </a:cubicBezTo>
                <a:cubicBezTo>
                  <a:pt x="26749" y="5046"/>
                  <a:pt x="26566" y="5046"/>
                  <a:pt x="26414" y="5076"/>
                </a:cubicBezTo>
                <a:cubicBezTo>
                  <a:pt x="26338" y="5091"/>
                  <a:pt x="26262" y="5099"/>
                  <a:pt x="26198" y="5099"/>
                </a:cubicBezTo>
                <a:cubicBezTo>
                  <a:pt x="26133" y="5099"/>
                  <a:pt x="26080" y="5091"/>
                  <a:pt x="26050" y="5076"/>
                </a:cubicBezTo>
                <a:cubicBezTo>
                  <a:pt x="25989" y="5076"/>
                  <a:pt x="25928" y="5076"/>
                  <a:pt x="25898" y="5106"/>
                </a:cubicBezTo>
                <a:cubicBezTo>
                  <a:pt x="25898" y="5128"/>
                  <a:pt x="25852" y="5149"/>
                  <a:pt x="25793" y="5149"/>
                </a:cubicBezTo>
                <a:cubicBezTo>
                  <a:pt x="25769" y="5149"/>
                  <a:pt x="25742" y="5146"/>
                  <a:pt x="25715" y="5137"/>
                </a:cubicBezTo>
                <a:cubicBezTo>
                  <a:pt x="25624" y="5137"/>
                  <a:pt x="25533" y="5167"/>
                  <a:pt x="25472" y="5228"/>
                </a:cubicBezTo>
                <a:cubicBezTo>
                  <a:pt x="25429" y="5250"/>
                  <a:pt x="25356" y="5271"/>
                  <a:pt x="25273" y="5271"/>
                </a:cubicBezTo>
                <a:cubicBezTo>
                  <a:pt x="25239" y="5271"/>
                  <a:pt x="25204" y="5267"/>
                  <a:pt x="25168" y="5258"/>
                </a:cubicBezTo>
                <a:cubicBezTo>
                  <a:pt x="25046" y="5258"/>
                  <a:pt x="24894" y="5258"/>
                  <a:pt x="24834" y="5289"/>
                </a:cubicBezTo>
                <a:cubicBezTo>
                  <a:pt x="24740" y="5336"/>
                  <a:pt x="24110" y="5400"/>
                  <a:pt x="23808" y="5400"/>
                </a:cubicBezTo>
                <a:cubicBezTo>
                  <a:pt x="23717" y="5400"/>
                  <a:pt x="23655" y="5394"/>
                  <a:pt x="23648" y="5380"/>
                </a:cubicBezTo>
                <a:cubicBezTo>
                  <a:pt x="23618" y="5380"/>
                  <a:pt x="23557" y="5380"/>
                  <a:pt x="23496" y="5441"/>
                </a:cubicBezTo>
                <a:cubicBezTo>
                  <a:pt x="23405" y="5471"/>
                  <a:pt x="23162" y="5532"/>
                  <a:pt x="22828" y="5532"/>
                </a:cubicBezTo>
                <a:cubicBezTo>
                  <a:pt x="22554" y="5532"/>
                  <a:pt x="22250" y="5562"/>
                  <a:pt x="22220" y="5593"/>
                </a:cubicBezTo>
                <a:cubicBezTo>
                  <a:pt x="22159" y="5623"/>
                  <a:pt x="22037" y="5654"/>
                  <a:pt x="21916" y="5654"/>
                </a:cubicBezTo>
                <a:cubicBezTo>
                  <a:pt x="21794" y="5654"/>
                  <a:pt x="21673" y="5654"/>
                  <a:pt x="21642" y="5684"/>
                </a:cubicBezTo>
                <a:cubicBezTo>
                  <a:pt x="21614" y="5712"/>
                  <a:pt x="20938" y="5870"/>
                  <a:pt x="20763" y="5870"/>
                </a:cubicBezTo>
                <a:cubicBezTo>
                  <a:pt x="20748" y="5870"/>
                  <a:pt x="20737" y="5869"/>
                  <a:pt x="20730" y="5866"/>
                </a:cubicBezTo>
                <a:cubicBezTo>
                  <a:pt x="20700" y="5866"/>
                  <a:pt x="20609" y="5897"/>
                  <a:pt x="20548" y="5927"/>
                </a:cubicBezTo>
                <a:cubicBezTo>
                  <a:pt x="20503" y="5972"/>
                  <a:pt x="20459" y="6000"/>
                  <a:pt x="20414" y="6000"/>
                </a:cubicBezTo>
                <a:cubicBezTo>
                  <a:pt x="20398" y="6000"/>
                  <a:pt x="20382" y="5996"/>
                  <a:pt x="20366" y="5988"/>
                </a:cubicBezTo>
                <a:cubicBezTo>
                  <a:pt x="20335" y="5988"/>
                  <a:pt x="20244" y="6018"/>
                  <a:pt x="20153" y="6079"/>
                </a:cubicBezTo>
                <a:cubicBezTo>
                  <a:pt x="20067" y="6101"/>
                  <a:pt x="19996" y="6122"/>
                  <a:pt x="19951" y="6122"/>
                </a:cubicBezTo>
                <a:cubicBezTo>
                  <a:pt x="19933" y="6122"/>
                  <a:pt x="19918" y="6118"/>
                  <a:pt x="19910" y="6110"/>
                </a:cubicBezTo>
                <a:cubicBezTo>
                  <a:pt x="19894" y="6094"/>
                  <a:pt x="19872" y="6087"/>
                  <a:pt x="19849" y="6087"/>
                </a:cubicBezTo>
                <a:cubicBezTo>
                  <a:pt x="19826" y="6087"/>
                  <a:pt x="19803" y="6094"/>
                  <a:pt x="19788" y="6110"/>
                </a:cubicBezTo>
                <a:cubicBezTo>
                  <a:pt x="19758" y="6140"/>
                  <a:pt x="19636" y="6140"/>
                  <a:pt x="19545" y="6140"/>
                </a:cubicBezTo>
                <a:cubicBezTo>
                  <a:pt x="19512" y="6132"/>
                  <a:pt x="19478" y="6128"/>
                  <a:pt x="19442" y="6128"/>
                </a:cubicBezTo>
                <a:cubicBezTo>
                  <a:pt x="19344" y="6128"/>
                  <a:pt x="19239" y="6156"/>
                  <a:pt x="19150" y="6201"/>
                </a:cubicBezTo>
                <a:cubicBezTo>
                  <a:pt x="19061" y="6245"/>
                  <a:pt x="18972" y="6273"/>
                  <a:pt x="18895" y="6273"/>
                </a:cubicBezTo>
                <a:cubicBezTo>
                  <a:pt x="18866" y="6273"/>
                  <a:pt x="18840" y="6270"/>
                  <a:pt x="18815" y="6262"/>
                </a:cubicBezTo>
                <a:cubicBezTo>
                  <a:pt x="18734" y="6238"/>
                  <a:pt x="18617" y="6228"/>
                  <a:pt x="18506" y="6228"/>
                </a:cubicBezTo>
                <a:cubicBezTo>
                  <a:pt x="18325" y="6228"/>
                  <a:pt x="18158" y="6254"/>
                  <a:pt x="18177" y="6292"/>
                </a:cubicBezTo>
                <a:cubicBezTo>
                  <a:pt x="18177" y="6309"/>
                  <a:pt x="18126" y="6327"/>
                  <a:pt x="18048" y="6327"/>
                </a:cubicBezTo>
                <a:cubicBezTo>
                  <a:pt x="17991" y="6327"/>
                  <a:pt x="17920" y="6318"/>
                  <a:pt x="17843" y="6292"/>
                </a:cubicBezTo>
                <a:cubicBezTo>
                  <a:pt x="17820" y="6286"/>
                  <a:pt x="17795" y="6284"/>
                  <a:pt x="17768" y="6284"/>
                </a:cubicBezTo>
                <a:cubicBezTo>
                  <a:pt x="17650" y="6284"/>
                  <a:pt x="17508" y="6333"/>
                  <a:pt x="17508" y="6383"/>
                </a:cubicBezTo>
                <a:cubicBezTo>
                  <a:pt x="17490" y="6421"/>
                  <a:pt x="17424" y="6447"/>
                  <a:pt x="17334" y="6447"/>
                </a:cubicBezTo>
                <a:cubicBezTo>
                  <a:pt x="17278" y="6447"/>
                  <a:pt x="17213" y="6437"/>
                  <a:pt x="17144" y="6413"/>
                </a:cubicBezTo>
                <a:cubicBezTo>
                  <a:pt x="17106" y="6401"/>
                  <a:pt x="17063" y="6394"/>
                  <a:pt x="17019" y="6394"/>
                </a:cubicBezTo>
                <a:cubicBezTo>
                  <a:pt x="16957" y="6394"/>
                  <a:pt x="16893" y="6408"/>
                  <a:pt x="16840" y="6444"/>
                </a:cubicBezTo>
                <a:cubicBezTo>
                  <a:pt x="16794" y="6459"/>
                  <a:pt x="16756" y="6467"/>
                  <a:pt x="16729" y="6467"/>
                </a:cubicBezTo>
                <a:cubicBezTo>
                  <a:pt x="16703" y="6467"/>
                  <a:pt x="16688" y="6459"/>
                  <a:pt x="16688" y="6444"/>
                </a:cubicBezTo>
                <a:lnTo>
                  <a:pt x="16627" y="6444"/>
                </a:lnTo>
                <a:cubicBezTo>
                  <a:pt x="16596" y="6474"/>
                  <a:pt x="16414" y="6505"/>
                  <a:pt x="16262" y="6505"/>
                </a:cubicBezTo>
                <a:cubicBezTo>
                  <a:pt x="16080" y="6535"/>
                  <a:pt x="15928" y="6565"/>
                  <a:pt x="15928" y="6565"/>
                </a:cubicBezTo>
                <a:cubicBezTo>
                  <a:pt x="15928" y="6596"/>
                  <a:pt x="15867" y="6596"/>
                  <a:pt x="15837" y="6596"/>
                </a:cubicBezTo>
                <a:cubicBezTo>
                  <a:pt x="15819" y="6587"/>
                  <a:pt x="15801" y="6583"/>
                  <a:pt x="15784" y="6583"/>
                </a:cubicBezTo>
                <a:cubicBezTo>
                  <a:pt x="15743" y="6583"/>
                  <a:pt x="15706" y="6605"/>
                  <a:pt x="15685" y="6626"/>
                </a:cubicBezTo>
                <a:cubicBezTo>
                  <a:pt x="15654" y="6687"/>
                  <a:pt x="15654" y="6748"/>
                  <a:pt x="15715" y="6748"/>
                </a:cubicBezTo>
                <a:cubicBezTo>
                  <a:pt x="15745" y="6748"/>
                  <a:pt x="15624" y="6778"/>
                  <a:pt x="15441" y="6809"/>
                </a:cubicBezTo>
                <a:cubicBezTo>
                  <a:pt x="15335" y="6844"/>
                  <a:pt x="15238" y="6859"/>
                  <a:pt x="15171" y="6859"/>
                </a:cubicBezTo>
                <a:cubicBezTo>
                  <a:pt x="15123" y="6859"/>
                  <a:pt x="15089" y="6852"/>
                  <a:pt x="15077" y="6839"/>
                </a:cubicBezTo>
                <a:cubicBezTo>
                  <a:pt x="15061" y="6809"/>
                  <a:pt x="14932" y="6793"/>
                  <a:pt x="14796" y="6793"/>
                </a:cubicBezTo>
                <a:cubicBezTo>
                  <a:pt x="14659" y="6793"/>
                  <a:pt x="14514" y="6809"/>
                  <a:pt x="14469" y="6839"/>
                </a:cubicBezTo>
                <a:cubicBezTo>
                  <a:pt x="14454" y="6854"/>
                  <a:pt x="14431" y="6862"/>
                  <a:pt x="14404" y="6862"/>
                </a:cubicBezTo>
                <a:cubicBezTo>
                  <a:pt x="14378" y="6862"/>
                  <a:pt x="14347" y="6854"/>
                  <a:pt x="14317" y="6839"/>
                </a:cubicBezTo>
                <a:cubicBezTo>
                  <a:pt x="14286" y="6824"/>
                  <a:pt x="14248" y="6816"/>
                  <a:pt x="14218" y="6816"/>
                </a:cubicBezTo>
                <a:cubicBezTo>
                  <a:pt x="14188" y="6816"/>
                  <a:pt x="14165" y="6824"/>
                  <a:pt x="14165" y="6839"/>
                </a:cubicBezTo>
                <a:cubicBezTo>
                  <a:pt x="14143" y="6861"/>
                  <a:pt x="14076" y="6882"/>
                  <a:pt x="13996" y="6882"/>
                </a:cubicBezTo>
                <a:cubicBezTo>
                  <a:pt x="13962" y="6882"/>
                  <a:pt x="13927" y="6878"/>
                  <a:pt x="13891" y="6869"/>
                </a:cubicBezTo>
                <a:cubicBezTo>
                  <a:pt x="13856" y="6861"/>
                  <a:pt x="13820" y="6857"/>
                  <a:pt x="13786" y="6857"/>
                </a:cubicBezTo>
                <a:cubicBezTo>
                  <a:pt x="13704" y="6857"/>
                  <a:pt x="13630" y="6878"/>
                  <a:pt x="13587" y="6900"/>
                </a:cubicBezTo>
                <a:cubicBezTo>
                  <a:pt x="13560" y="6927"/>
                  <a:pt x="13539" y="6942"/>
                  <a:pt x="13521" y="6942"/>
                </a:cubicBezTo>
                <a:cubicBezTo>
                  <a:pt x="13499" y="6942"/>
                  <a:pt x="13482" y="6920"/>
                  <a:pt x="13466" y="6869"/>
                </a:cubicBezTo>
                <a:cubicBezTo>
                  <a:pt x="13444" y="6848"/>
                  <a:pt x="13426" y="6838"/>
                  <a:pt x="13413" y="6838"/>
                </a:cubicBezTo>
                <a:cubicBezTo>
                  <a:pt x="13387" y="6838"/>
                  <a:pt x="13375" y="6871"/>
                  <a:pt x="13375" y="6930"/>
                </a:cubicBezTo>
                <a:cubicBezTo>
                  <a:pt x="13375" y="6968"/>
                  <a:pt x="13363" y="6994"/>
                  <a:pt x="13347" y="6994"/>
                </a:cubicBezTo>
                <a:cubicBezTo>
                  <a:pt x="13337" y="6994"/>
                  <a:pt x="13325" y="6984"/>
                  <a:pt x="13314" y="6961"/>
                </a:cubicBezTo>
                <a:cubicBezTo>
                  <a:pt x="13283" y="6930"/>
                  <a:pt x="13223" y="6930"/>
                  <a:pt x="13162" y="6930"/>
                </a:cubicBezTo>
                <a:cubicBezTo>
                  <a:pt x="13101" y="6961"/>
                  <a:pt x="12949" y="6961"/>
                  <a:pt x="12858" y="6961"/>
                </a:cubicBezTo>
                <a:cubicBezTo>
                  <a:pt x="12812" y="6945"/>
                  <a:pt x="12774" y="6938"/>
                  <a:pt x="12748" y="6938"/>
                </a:cubicBezTo>
                <a:cubicBezTo>
                  <a:pt x="12721" y="6938"/>
                  <a:pt x="12706" y="6945"/>
                  <a:pt x="12706" y="6961"/>
                </a:cubicBezTo>
                <a:cubicBezTo>
                  <a:pt x="12706" y="6991"/>
                  <a:pt x="12615" y="7021"/>
                  <a:pt x="12523" y="7021"/>
                </a:cubicBezTo>
                <a:cubicBezTo>
                  <a:pt x="12402" y="7021"/>
                  <a:pt x="12311" y="7052"/>
                  <a:pt x="12311" y="7082"/>
                </a:cubicBezTo>
                <a:cubicBezTo>
                  <a:pt x="12311" y="7113"/>
                  <a:pt x="12280" y="7113"/>
                  <a:pt x="12189" y="7113"/>
                </a:cubicBezTo>
                <a:cubicBezTo>
                  <a:pt x="12178" y="7107"/>
                  <a:pt x="12168" y="7105"/>
                  <a:pt x="12159" y="7105"/>
                </a:cubicBezTo>
                <a:cubicBezTo>
                  <a:pt x="12117" y="7105"/>
                  <a:pt x="12092" y="7154"/>
                  <a:pt x="12068" y="7204"/>
                </a:cubicBezTo>
                <a:lnTo>
                  <a:pt x="12068" y="7295"/>
                </a:lnTo>
                <a:lnTo>
                  <a:pt x="12007" y="7173"/>
                </a:lnTo>
                <a:cubicBezTo>
                  <a:pt x="11968" y="7116"/>
                  <a:pt x="11954" y="7094"/>
                  <a:pt x="11918" y="7094"/>
                </a:cubicBezTo>
                <a:cubicBezTo>
                  <a:pt x="11897" y="7094"/>
                  <a:pt x="11869" y="7101"/>
                  <a:pt x="11824" y="7113"/>
                </a:cubicBezTo>
                <a:cubicBezTo>
                  <a:pt x="11733" y="7143"/>
                  <a:pt x="11642" y="7173"/>
                  <a:pt x="11612" y="7204"/>
                </a:cubicBezTo>
                <a:cubicBezTo>
                  <a:pt x="11581" y="7219"/>
                  <a:pt x="11520" y="7227"/>
                  <a:pt x="11429" y="7227"/>
                </a:cubicBezTo>
                <a:cubicBezTo>
                  <a:pt x="11338" y="7227"/>
                  <a:pt x="11216" y="7219"/>
                  <a:pt x="11064" y="7204"/>
                </a:cubicBezTo>
                <a:cubicBezTo>
                  <a:pt x="10912" y="7204"/>
                  <a:pt x="10821" y="7204"/>
                  <a:pt x="10821" y="7265"/>
                </a:cubicBezTo>
                <a:cubicBezTo>
                  <a:pt x="10821" y="7295"/>
                  <a:pt x="10760" y="7295"/>
                  <a:pt x="10730" y="7295"/>
                </a:cubicBezTo>
                <a:cubicBezTo>
                  <a:pt x="10717" y="7292"/>
                  <a:pt x="10702" y="7290"/>
                  <a:pt x="10687" y="7290"/>
                </a:cubicBezTo>
                <a:cubicBezTo>
                  <a:pt x="10561" y="7290"/>
                  <a:pt x="10376" y="7391"/>
                  <a:pt x="10425" y="7445"/>
                </a:cubicBezTo>
                <a:lnTo>
                  <a:pt x="10425" y="7445"/>
                </a:lnTo>
                <a:cubicBezTo>
                  <a:pt x="10406" y="7443"/>
                  <a:pt x="10361" y="7435"/>
                  <a:pt x="10305" y="7417"/>
                </a:cubicBezTo>
                <a:cubicBezTo>
                  <a:pt x="10244" y="7401"/>
                  <a:pt x="10191" y="7394"/>
                  <a:pt x="10137" y="7394"/>
                </a:cubicBezTo>
                <a:cubicBezTo>
                  <a:pt x="10084" y="7394"/>
                  <a:pt x="10031" y="7401"/>
                  <a:pt x="9970" y="7417"/>
                </a:cubicBezTo>
                <a:cubicBezTo>
                  <a:pt x="9917" y="7452"/>
                  <a:pt x="9884" y="7467"/>
                  <a:pt x="9866" y="7467"/>
                </a:cubicBezTo>
                <a:cubicBezTo>
                  <a:pt x="9854" y="7467"/>
                  <a:pt x="9849" y="7460"/>
                  <a:pt x="9849" y="7447"/>
                </a:cubicBezTo>
                <a:cubicBezTo>
                  <a:pt x="9849" y="7388"/>
                  <a:pt x="9709" y="7355"/>
                  <a:pt x="9594" y="7355"/>
                </a:cubicBezTo>
                <a:cubicBezTo>
                  <a:pt x="9531" y="7355"/>
                  <a:pt x="9475" y="7365"/>
                  <a:pt x="9453" y="7386"/>
                </a:cubicBezTo>
                <a:cubicBezTo>
                  <a:pt x="9453" y="7417"/>
                  <a:pt x="9301" y="7417"/>
                  <a:pt x="9150" y="7417"/>
                </a:cubicBezTo>
                <a:cubicBezTo>
                  <a:pt x="9052" y="7408"/>
                  <a:pt x="8946" y="7404"/>
                  <a:pt x="8851" y="7404"/>
                </a:cubicBezTo>
                <a:cubicBezTo>
                  <a:pt x="8621" y="7404"/>
                  <a:pt x="8452" y="7425"/>
                  <a:pt x="8602" y="7447"/>
                </a:cubicBezTo>
                <a:cubicBezTo>
                  <a:pt x="8694" y="7477"/>
                  <a:pt x="8724" y="7508"/>
                  <a:pt x="8724" y="7569"/>
                </a:cubicBezTo>
                <a:cubicBezTo>
                  <a:pt x="8724" y="7629"/>
                  <a:pt x="8754" y="7690"/>
                  <a:pt x="8785" y="7690"/>
                </a:cubicBezTo>
                <a:cubicBezTo>
                  <a:pt x="8815" y="7705"/>
                  <a:pt x="8815" y="7713"/>
                  <a:pt x="8789" y="7713"/>
                </a:cubicBezTo>
                <a:cubicBezTo>
                  <a:pt x="8762" y="7713"/>
                  <a:pt x="8709" y="7705"/>
                  <a:pt x="8633" y="7690"/>
                </a:cubicBezTo>
                <a:cubicBezTo>
                  <a:pt x="8481" y="7660"/>
                  <a:pt x="8420" y="7629"/>
                  <a:pt x="8420" y="7569"/>
                </a:cubicBezTo>
                <a:cubicBezTo>
                  <a:pt x="8420" y="7508"/>
                  <a:pt x="8359" y="7477"/>
                  <a:pt x="8207" y="7477"/>
                </a:cubicBezTo>
                <a:cubicBezTo>
                  <a:pt x="8158" y="7469"/>
                  <a:pt x="8120" y="7465"/>
                  <a:pt x="8092" y="7465"/>
                </a:cubicBezTo>
                <a:cubicBezTo>
                  <a:pt x="8013" y="7465"/>
                  <a:pt x="8003" y="7494"/>
                  <a:pt x="8025" y="7538"/>
                </a:cubicBezTo>
                <a:cubicBezTo>
                  <a:pt x="8025" y="7599"/>
                  <a:pt x="7994" y="7660"/>
                  <a:pt x="7934" y="7690"/>
                </a:cubicBezTo>
                <a:cubicBezTo>
                  <a:pt x="7891" y="7712"/>
                  <a:pt x="7848" y="7733"/>
                  <a:pt x="7826" y="7733"/>
                </a:cubicBezTo>
                <a:cubicBezTo>
                  <a:pt x="7817" y="7733"/>
                  <a:pt x="7812" y="7729"/>
                  <a:pt x="7812" y="7721"/>
                </a:cubicBezTo>
                <a:cubicBezTo>
                  <a:pt x="7812" y="7712"/>
                  <a:pt x="7804" y="7708"/>
                  <a:pt x="7790" y="7708"/>
                </a:cubicBezTo>
                <a:cubicBezTo>
                  <a:pt x="7756" y="7708"/>
                  <a:pt x="7685" y="7729"/>
                  <a:pt x="7599" y="7751"/>
                </a:cubicBezTo>
                <a:cubicBezTo>
                  <a:pt x="7478" y="7781"/>
                  <a:pt x="7356" y="7812"/>
                  <a:pt x="7356" y="7842"/>
                </a:cubicBezTo>
                <a:cubicBezTo>
                  <a:pt x="7356" y="7872"/>
                  <a:pt x="7379" y="7888"/>
                  <a:pt x="7421" y="7888"/>
                </a:cubicBezTo>
                <a:cubicBezTo>
                  <a:pt x="7463" y="7888"/>
                  <a:pt x="7523" y="7872"/>
                  <a:pt x="7599" y="7842"/>
                </a:cubicBezTo>
                <a:cubicBezTo>
                  <a:pt x="7642" y="7821"/>
                  <a:pt x="7701" y="7799"/>
                  <a:pt x="7742" y="7799"/>
                </a:cubicBezTo>
                <a:cubicBezTo>
                  <a:pt x="7759" y="7799"/>
                  <a:pt x="7773" y="7803"/>
                  <a:pt x="7782" y="7812"/>
                </a:cubicBezTo>
                <a:cubicBezTo>
                  <a:pt x="7836" y="7866"/>
                  <a:pt x="7697" y="7968"/>
                  <a:pt x="7537" y="7968"/>
                </a:cubicBezTo>
                <a:cubicBezTo>
                  <a:pt x="7517" y="7968"/>
                  <a:pt x="7497" y="7967"/>
                  <a:pt x="7478" y="7964"/>
                </a:cubicBezTo>
                <a:cubicBezTo>
                  <a:pt x="7387" y="7964"/>
                  <a:pt x="7295" y="7994"/>
                  <a:pt x="7265" y="7994"/>
                </a:cubicBezTo>
                <a:cubicBezTo>
                  <a:pt x="7250" y="8009"/>
                  <a:pt x="7219" y="8017"/>
                  <a:pt x="7181" y="8017"/>
                </a:cubicBezTo>
                <a:cubicBezTo>
                  <a:pt x="7143" y="8017"/>
                  <a:pt x="7098" y="8009"/>
                  <a:pt x="7052" y="7994"/>
                </a:cubicBezTo>
                <a:cubicBezTo>
                  <a:pt x="7002" y="7981"/>
                  <a:pt x="6972" y="7974"/>
                  <a:pt x="6962" y="7974"/>
                </a:cubicBezTo>
                <a:cubicBezTo>
                  <a:pt x="6946" y="7974"/>
                  <a:pt x="6968" y="7989"/>
                  <a:pt x="7022" y="8024"/>
                </a:cubicBezTo>
                <a:cubicBezTo>
                  <a:pt x="7083" y="8116"/>
                  <a:pt x="7083" y="8116"/>
                  <a:pt x="6991" y="8146"/>
                </a:cubicBezTo>
                <a:cubicBezTo>
                  <a:pt x="6900" y="8146"/>
                  <a:pt x="6870" y="8116"/>
                  <a:pt x="6870" y="8055"/>
                </a:cubicBezTo>
                <a:cubicBezTo>
                  <a:pt x="6892" y="7968"/>
                  <a:pt x="6773" y="7896"/>
                  <a:pt x="6670" y="7896"/>
                </a:cubicBezTo>
                <a:cubicBezTo>
                  <a:pt x="6630" y="7896"/>
                  <a:pt x="6592" y="7907"/>
                  <a:pt x="6566" y="7933"/>
                </a:cubicBezTo>
                <a:cubicBezTo>
                  <a:pt x="6535" y="7933"/>
                  <a:pt x="6566" y="7964"/>
                  <a:pt x="6657" y="7994"/>
                </a:cubicBezTo>
                <a:cubicBezTo>
                  <a:pt x="6748" y="7994"/>
                  <a:pt x="6809" y="8024"/>
                  <a:pt x="6809" y="8055"/>
                </a:cubicBezTo>
                <a:cubicBezTo>
                  <a:pt x="6809" y="8085"/>
                  <a:pt x="6809" y="8176"/>
                  <a:pt x="6839" y="8237"/>
                </a:cubicBezTo>
                <a:cubicBezTo>
                  <a:pt x="6839" y="8298"/>
                  <a:pt x="6809" y="8328"/>
                  <a:pt x="6657" y="8359"/>
                </a:cubicBezTo>
                <a:cubicBezTo>
                  <a:pt x="6535" y="8389"/>
                  <a:pt x="6475" y="8420"/>
                  <a:pt x="6505" y="8480"/>
                </a:cubicBezTo>
                <a:cubicBezTo>
                  <a:pt x="6520" y="8526"/>
                  <a:pt x="6497" y="8549"/>
                  <a:pt x="6459" y="8549"/>
                </a:cubicBezTo>
                <a:cubicBezTo>
                  <a:pt x="6422" y="8549"/>
                  <a:pt x="6368" y="8526"/>
                  <a:pt x="6323" y="8480"/>
                </a:cubicBezTo>
                <a:cubicBezTo>
                  <a:pt x="6311" y="8457"/>
                  <a:pt x="6295" y="8447"/>
                  <a:pt x="6275" y="8447"/>
                </a:cubicBezTo>
                <a:cubicBezTo>
                  <a:pt x="6241" y="8447"/>
                  <a:pt x="6197" y="8473"/>
                  <a:pt x="6140" y="8511"/>
                </a:cubicBezTo>
                <a:cubicBezTo>
                  <a:pt x="6019" y="8572"/>
                  <a:pt x="6019" y="8602"/>
                  <a:pt x="6110" y="8663"/>
                </a:cubicBezTo>
                <a:cubicBezTo>
                  <a:pt x="6171" y="8693"/>
                  <a:pt x="6323" y="8724"/>
                  <a:pt x="6505" y="8724"/>
                </a:cubicBezTo>
                <a:cubicBezTo>
                  <a:pt x="6809" y="8754"/>
                  <a:pt x="6900" y="8845"/>
                  <a:pt x="6596" y="8876"/>
                </a:cubicBezTo>
                <a:cubicBezTo>
                  <a:pt x="6505" y="8876"/>
                  <a:pt x="6323" y="8906"/>
                  <a:pt x="6201" y="8967"/>
                </a:cubicBezTo>
                <a:cubicBezTo>
                  <a:pt x="6049" y="9028"/>
                  <a:pt x="6019" y="9088"/>
                  <a:pt x="6049" y="9179"/>
                </a:cubicBezTo>
                <a:cubicBezTo>
                  <a:pt x="6071" y="9224"/>
                  <a:pt x="6094" y="9252"/>
                  <a:pt x="6116" y="9252"/>
                </a:cubicBezTo>
                <a:cubicBezTo>
                  <a:pt x="6124" y="9252"/>
                  <a:pt x="6132" y="9248"/>
                  <a:pt x="6140" y="9240"/>
                </a:cubicBezTo>
                <a:cubicBezTo>
                  <a:pt x="6140" y="9202"/>
                  <a:pt x="6167" y="9185"/>
                  <a:pt x="6196" y="9185"/>
                </a:cubicBezTo>
                <a:cubicBezTo>
                  <a:pt x="6236" y="9185"/>
                  <a:pt x="6280" y="9218"/>
                  <a:pt x="6262" y="9271"/>
                </a:cubicBezTo>
                <a:cubicBezTo>
                  <a:pt x="6262" y="9324"/>
                  <a:pt x="6180" y="9356"/>
                  <a:pt x="6099" y="9356"/>
                </a:cubicBezTo>
                <a:cubicBezTo>
                  <a:pt x="6041" y="9356"/>
                  <a:pt x="5983" y="9339"/>
                  <a:pt x="5958" y="9301"/>
                </a:cubicBezTo>
                <a:cubicBezTo>
                  <a:pt x="5940" y="9265"/>
                  <a:pt x="5933" y="9251"/>
                  <a:pt x="5918" y="9251"/>
                </a:cubicBezTo>
                <a:cubicBezTo>
                  <a:pt x="5907" y="9251"/>
                  <a:pt x="5892" y="9258"/>
                  <a:pt x="5867" y="9271"/>
                </a:cubicBezTo>
                <a:cubicBezTo>
                  <a:pt x="5836" y="9301"/>
                  <a:pt x="5867" y="9331"/>
                  <a:pt x="5897" y="9331"/>
                </a:cubicBezTo>
                <a:cubicBezTo>
                  <a:pt x="5928" y="9331"/>
                  <a:pt x="5958" y="9362"/>
                  <a:pt x="5928" y="9392"/>
                </a:cubicBezTo>
                <a:cubicBezTo>
                  <a:pt x="5897" y="9423"/>
                  <a:pt x="5958" y="9453"/>
                  <a:pt x="6049" y="9483"/>
                </a:cubicBezTo>
                <a:cubicBezTo>
                  <a:pt x="6262" y="9544"/>
                  <a:pt x="6323" y="9757"/>
                  <a:pt x="6140" y="9787"/>
                </a:cubicBezTo>
                <a:cubicBezTo>
                  <a:pt x="6096" y="9796"/>
                  <a:pt x="6062" y="9800"/>
                  <a:pt x="6037" y="9800"/>
                </a:cubicBezTo>
                <a:cubicBezTo>
                  <a:pt x="5978" y="9800"/>
                  <a:pt x="5976" y="9779"/>
                  <a:pt x="6019" y="9757"/>
                </a:cubicBezTo>
                <a:cubicBezTo>
                  <a:pt x="6049" y="9727"/>
                  <a:pt x="6019" y="9696"/>
                  <a:pt x="5928" y="9666"/>
                </a:cubicBezTo>
                <a:cubicBezTo>
                  <a:pt x="5776" y="9666"/>
                  <a:pt x="5776" y="9666"/>
                  <a:pt x="5867" y="9757"/>
                </a:cubicBezTo>
                <a:cubicBezTo>
                  <a:pt x="5928" y="9818"/>
                  <a:pt x="5958" y="9939"/>
                  <a:pt x="5958" y="10000"/>
                </a:cubicBezTo>
                <a:cubicBezTo>
                  <a:pt x="5958" y="10061"/>
                  <a:pt x="6019" y="10152"/>
                  <a:pt x="6080" y="10183"/>
                </a:cubicBezTo>
                <a:cubicBezTo>
                  <a:pt x="6140" y="10213"/>
                  <a:pt x="6140" y="10213"/>
                  <a:pt x="6049" y="10243"/>
                </a:cubicBezTo>
                <a:cubicBezTo>
                  <a:pt x="5928" y="10274"/>
                  <a:pt x="6049" y="10365"/>
                  <a:pt x="6232" y="10426"/>
                </a:cubicBezTo>
                <a:cubicBezTo>
                  <a:pt x="6323" y="10456"/>
                  <a:pt x="6353" y="10487"/>
                  <a:pt x="6323" y="10487"/>
                </a:cubicBezTo>
                <a:cubicBezTo>
                  <a:pt x="6292" y="10517"/>
                  <a:pt x="6262" y="10517"/>
                  <a:pt x="6232" y="10517"/>
                </a:cubicBezTo>
                <a:cubicBezTo>
                  <a:pt x="6223" y="10508"/>
                  <a:pt x="6214" y="10504"/>
                  <a:pt x="6206" y="10504"/>
                </a:cubicBezTo>
                <a:cubicBezTo>
                  <a:pt x="6186" y="10504"/>
                  <a:pt x="6171" y="10526"/>
                  <a:pt x="6171" y="10547"/>
                </a:cubicBezTo>
                <a:cubicBezTo>
                  <a:pt x="6171" y="10600"/>
                  <a:pt x="6556" y="10675"/>
                  <a:pt x="6739" y="10675"/>
                </a:cubicBezTo>
                <a:cubicBezTo>
                  <a:pt x="6768" y="10675"/>
                  <a:pt x="6792" y="10673"/>
                  <a:pt x="6809" y="10669"/>
                </a:cubicBezTo>
                <a:cubicBezTo>
                  <a:pt x="6836" y="10655"/>
                  <a:pt x="6864" y="10649"/>
                  <a:pt x="6889" y="10649"/>
                </a:cubicBezTo>
                <a:cubicBezTo>
                  <a:pt x="6976" y="10649"/>
                  <a:pt x="7039" y="10720"/>
                  <a:pt x="6991" y="10790"/>
                </a:cubicBezTo>
                <a:cubicBezTo>
                  <a:pt x="6938" y="10843"/>
                  <a:pt x="6834" y="10876"/>
                  <a:pt x="6732" y="10876"/>
                </a:cubicBezTo>
                <a:cubicBezTo>
                  <a:pt x="6659" y="10876"/>
                  <a:pt x="6586" y="10859"/>
                  <a:pt x="6535" y="10821"/>
                </a:cubicBezTo>
                <a:cubicBezTo>
                  <a:pt x="6506" y="10792"/>
                  <a:pt x="6449" y="10791"/>
                  <a:pt x="6391" y="10790"/>
                </a:cubicBezTo>
                <a:lnTo>
                  <a:pt x="6391" y="10790"/>
                </a:lnTo>
                <a:cubicBezTo>
                  <a:pt x="6404" y="10782"/>
                  <a:pt x="6422" y="10771"/>
                  <a:pt x="6444" y="10760"/>
                </a:cubicBezTo>
                <a:cubicBezTo>
                  <a:pt x="6535" y="10699"/>
                  <a:pt x="6535" y="10699"/>
                  <a:pt x="6414" y="10699"/>
                </a:cubicBezTo>
                <a:cubicBezTo>
                  <a:pt x="6353" y="10699"/>
                  <a:pt x="6292" y="10730"/>
                  <a:pt x="6292" y="10760"/>
                </a:cubicBezTo>
                <a:cubicBezTo>
                  <a:pt x="6292" y="10790"/>
                  <a:pt x="6232" y="10790"/>
                  <a:pt x="6171" y="10790"/>
                </a:cubicBezTo>
                <a:cubicBezTo>
                  <a:pt x="6144" y="10782"/>
                  <a:pt x="6125" y="10778"/>
                  <a:pt x="6113" y="10778"/>
                </a:cubicBezTo>
                <a:cubicBezTo>
                  <a:pt x="6082" y="10778"/>
                  <a:pt x="6088" y="10799"/>
                  <a:pt x="6110" y="10821"/>
                </a:cubicBezTo>
                <a:cubicBezTo>
                  <a:pt x="6171" y="10882"/>
                  <a:pt x="6171" y="10912"/>
                  <a:pt x="6080" y="10942"/>
                </a:cubicBezTo>
                <a:cubicBezTo>
                  <a:pt x="5908" y="11007"/>
                  <a:pt x="6070" y="11071"/>
                  <a:pt x="6266" y="11071"/>
                </a:cubicBezTo>
                <a:cubicBezTo>
                  <a:pt x="6347" y="11071"/>
                  <a:pt x="6434" y="11060"/>
                  <a:pt x="6505" y="11034"/>
                </a:cubicBezTo>
                <a:cubicBezTo>
                  <a:pt x="6566" y="11018"/>
                  <a:pt x="6627" y="11011"/>
                  <a:pt x="6676" y="11011"/>
                </a:cubicBezTo>
                <a:cubicBezTo>
                  <a:pt x="6725" y="11011"/>
                  <a:pt x="6763" y="11018"/>
                  <a:pt x="6779" y="11034"/>
                </a:cubicBezTo>
                <a:cubicBezTo>
                  <a:pt x="6866" y="11063"/>
                  <a:pt x="6870" y="11340"/>
                  <a:pt x="6791" y="11340"/>
                </a:cubicBezTo>
                <a:cubicBezTo>
                  <a:pt x="6787" y="11340"/>
                  <a:pt x="6783" y="11339"/>
                  <a:pt x="6779" y="11338"/>
                </a:cubicBezTo>
                <a:cubicBezTo>
                  <a:pt x="6748" y="11338"/>
                  <a:pt x="6657" y="11368"/>
                  <a:pt x="6596" y="11398"/>
                </a:cubicBezTo>
                <a:cubicBezTo>
                  <a:pt x="6551" y="11444"/>
                  <a:pt x="6528" y="11467"/>
                  <a:pt x="6520" y="11467"/>
                </a:cubicBezTo>
                <a:cubicBezTo>
                  <a:pt x="6513" y="11467"/>
                  <a:pt x="6520" y="11444"/>
                  <a:pt x="6535" y="11398"/>
                </a:cubicBezTo>
                <a:cubicBezTo>
                  <a:pt x="6566" y="11338"/>
                  <a:pt x="6566" y="11307"/>
                  <a:pt x="6475" y="11307"/>
                </a:cubicBezTo>
                <a:cubicBezTo>
                  <a:pt x="6414" y="11307"/>
                  <a:pt x="6384" y="11307"/>
                  <a:pt x="6384" y="11338"/>
                </a:cubicBezTo>
                <a:cubicBezTo>
                  <a:pt x="6353" y="11368"/>
                  <a:pt x="6292" y="11368"/>
                  <a:pt x="6232" y="11368"/>
                </a:cubicBezTo>
                <a:cubicBezTo>
                  <a:pt x="6140" y="11368"/>
                  <a:pt x="6080" y="11368"/>
                  <a:pt x="6080" y="11398"/>
                </a:cubicBezTo>
                <a:cubicBezTo>
                  <a:pt x="6056" y="11445"/>
                  <a:pt x="6194" y="11510"/>
                  <a:pt x="6287" y="11510"/>
                </a:cubicBezTo>
                <a:cubicBezTo>
                  <a:pt x="6315" y="11510"/>
                  <a:pt x="6339" y="11504"/>
                  <a:pt x="6353" y="11490"/>
                </a:cubicBezTo>
                <a:cubicBezTo>
                  <a:pt x="6372" y="11477"/>
                  <a:pt x="6389" y="11471"/>
                  <a:pt x="6405" y="11471"/>
                </a:cubicBezTo>
                <a:cubicBezTo>
                  <a:pt x="6467" y="11471"/>
                  <a:pt x="6505" y="11563"/>
                  <a:pt x="6505" y="11733"/>
                </a:cubicBezTo>
                <a:cubicBezTo>
                  <a:pt x="6528" y="11801"/>
                  <a:pt x="6516" y="11835"/>
                  <a:pt x="6484" y="11835"/>
                </a:cubicBezTo>
                <a:cubicBezTo>
                  <a:pt x="6473" y="11835"/>
                  <a:pt x="6459" y="11832"/>
                  <a:pt x="6444" y="11824"/>
                </a:cubicBezTo>
                <a:cubicBezTo>
                  <a:pt x="6429" y="11809"/>
                  <a:pt x="6414" y="11801"/>
                  <a:pt x="6406" y="11801"/>
                </a:cubicBezTo>
                <a:cubicBezTo>
                  <a:pt x="6399" y="11801"/>
                  <a:pt x="6399" y="11809"/>
                  <a:pt x="6414" y="11824"/>
                </a:cubicBezTo>
                <a:cubicBezTo>
                  <a:pt x="6414" y="11854"/>
                  <a:pt x="6444" y="11976"/>
                  <a:pt x="6444" y="12097"/>
                </a:cubicBezTo>
                <a:cubicBezTo>
                  <a:pt x="6444" y="12266"/>
                  <a:pt x="6444" y="12320"/>
                  <a:pt x="6399" y="12320"/>
                </a:cubicBezTo>
                <a:cubicBezTo>
                  <a:pt x="6387" y="12320"/>
                  <a:pt x="6372" y="12317"/>
                  <a:pt x="6353" y="12310"/>
                </a:cubicBezTo>
                <a:cubicBezTo>
                  <a:pt x="6328" y="12298"/>
                  <a:pt x="6298" y="12290"/>
                  <a:pt x="6264" y="12290"/>
                </a:cubicBezTo>
                <a:cubicBezTo>
                  <a:pt x="6217" y="12290"/>
                  <a:pt x="6163" y="12305"/>
                  <a:pt x="6110" y="12341"/>
                </a:cubicBezTo>
                <a:cubicBezTo>
                  <a:pt x="6049" y="12371"/>
                  <a:pt x="5806" y="12432"/>
                  <a:pt x="5563" y="12432"/>
                </a:cubicBezTo>
                <a:cubicBezTo>
                  <a:pt x="5350" y="12462"/>
                  <a:pt x="5107" y="12493"/>
                  <a:pt x="5076" y="12523"/>
                </a:cubicBezTo>
                <a:cubicBezTo>
                  <a:pt x="5046" y="12538"/>
                  <a:pt x="5008" y="12546"/>
                  <a:pt x="4966" y="12546"/>
                </a:cubicBezTo>
                <a:cubicBezTo>
                  <a:pt x="4925" y="12546"/>
                  <a:pt x="4879" y="12538"/>
                  <a:pt x="4833" y="12523"/>
                </a:cubicBezTo>
                <a:cubicBezTo>
                  <a:pt x="4783" y="12510"/>
                  <a:pt x="4717" y="12503"/>
                  <a:pt x="4637" y="12503"/>
                </a:cubicBezTo>
                <a:cubicBezTo>
                  <a:pt x="4525" y="12503"/>
                  <a:pt x="4386" y="12518"/>
                  <a:pt x="4225" y="12553"/>
                </a:cubicBezTo>
                <a:cubicBezTo>
                  <a:pt x="4013" y="12614"/>
                  <a:pt x="3739" y="12645"/>
                  <a:pt x="3496" y="12645"/>
                </a:cubicBezTo>
                <a:cubicBezTo>
                  <a:pt x="3344" y="12645"/>
                  <a:pt x="3253" y="12675"/>
                  <a:pt x="3253" y="12675"/>
                </a:cubicBezTo>
                <a:cubicBezTo>
                  <a:pt x="3253" y="12705"/>
                  <a:pt x="3070" y="12736"/>
                  <a:pt x="2888" y="12736"/>
                </a:cubicBezTo>
                <a:cubicBezTo>
                  <a:pt x="2675" y="12736"/>
                  <a:pt x="2554" y="12736"/>
                  <a:pt x="2554" y="12797"/>
                </a:cubicBezTo>
                <a:cubicBezTo>
                  <a:pt x="2554" y="12827"/>
                  <a:pt x="2523" y="12857"/>
                  <a:pt x="2462" y="12888"/>
                </a:cubicBezTo>
                <a:cubicBezTo>
                  <a:pt x="2394" y="12929"/>
                  <a:pt x="2338" y="12945"/>
                  <a:pt x="2308" y="12945"/>
                </a:cubicBezTo>
                <a:cubicBezTo>
                  <a:pt x="2272" y="12945"/>
                  <a:pt x="2274" y="12921"/>
                  <a:pt x="2341" y="12888"/>
                </a:cubicBezTo>
                <a:cubicBezTo>
                  <a:pt x="2402" y="12857"/>
                  <a:pt x="2402" y="12827"/>
                  <a:pt x="2371" y="12797"/>
                </a:cubicBezTo>
                <a:cubicBezTo>
                  <a:pt x="2353" y="12788"/>
                  <a:pt x="2338" y="12784"/>
                  <a:pt x="2325" y="12784"/>
                </a:cubicBezTo>
                <a:cubicBezTo>
                  <a:pt x="2293" y="12784"/>
                  <a:pt x="2271" y="12805"/>
                  <a:pt x="2250" y="12827"/>
                </a:cubicBezTo>
                <a:cubicBezTo>
                  <a:pt x="2228" y="12848"/>
                  <a:pt x="2161" y="12870"/>
                  <a:pt x="2091" y="12870"/>
                </a:cubicBezTo>
                <a:cubicBezTo>
                  <a:pt x="2063" y="12870"/>
                  <a:pt x="2033" y="12866"/>
                  <a:pt x="2007" y="12857"/>
                </a:cubicBezTo>
                <a:cubicBezTo>
                  <a:pt x="1824" y="12857"/>
                  <a:pt x="1824" y="12857"/>
                  <a:pt x="1915" y="12888"/>
                </a:cubicBezTo>
                <a:cubicBezTo>
                  <a:pt x="2067" y="12949"/>
                  <a:pt x="2037" y="12949"/>
                  <a:pt x="1855" y="13009"/>
                </a:cubicBezTo>
                <a:cubicBezTo>
                  <a:pt x="1763" y="13040"/>
                  <a:pt x="1611" y="13040"/>
                  <a:pt x="1581" y="13040"/>
                </a:cubicBezTo>
                <a:cubicBezTo>
                  <a:pt x="1573" y="13032"/>
                  <a:pt x="1563" y="13028"/>
                  <a:pt x="1552" y="13028"/>
                </a:cubicBezTo>
                <a:cubicBezTo>
                  <a:pt x="1522" y="13028"/>
                  <a:pt x="1490" y="13056"/>
                  <a:pt x="1490" y="13101"/>
                </a:cubicBezTo>
                <a:cubicBezTo>
                  <a:pt x="1471" y="13197"/>
                  <a:pt x="1366" y="13256"/>
                  <a:pt x="1261" y="13256"/>
                </a:cubicBezTo>
                <a:cubicBezTo>
                  <a:pt x="1200" y="13256"/>
                  <a:pt x="1139" y="13236"/>
                  <a:pt x="1095" y="13192"/>
                </a:cubicBezTo>
                <a:cubicBezTo>
                  <a:pt x="1050" y="13169"/>
                  <a:pt x="1022" y="13155"/>
                  <a:pt x="1003" y="13155"/>
                </a:cubicBezTo>
                <a:cubicBezTo>
                  <a:pt x="969" y="13155"/>
                  <a:pt x="962" y="13198"/>
                  <a:pt x="943" y="13313"/>
                </a:cubicBezTo>
                <a:cubicBezTo>
                  <a:pt x="943" y="13435"/>
                  <a:pt x="882" y="13496"/>
                  <a:pt x="791" y="13496"/>
                </a:cubicBezTo>
                <a:cubicBezTo>
                  <a:pt x="780" y="13493"/>
                  <a:pt x="768" y="13492"/>
                  <a:pt x="755" y="13492"/>
                </a:cubicBezTo>
                <a:cubicBezTo>
                  <a:pt x="623" y="13492"/>
                  <a:pt x="398" y="13623"/>
                  <a:pt x="426" y="13678"/>
                </a:cubicBezTo>
                <a:cubicBezTo>
                  <a:pt x="456" y="13708"/>
                  <a:pt x="426" y="13708"/>
                  <a:pt x="365" y="13708"/>
                </a:cubicBezTo>
                <a:cubicBezTo>
                  <a:pt x="213" y="13708"/>
                  <a:pt x="152" y="13891"/>
                  <a:pt x="274" y="14043"/>
                </a:cubicBezTo>
                <a:cubicBezTo>
                  <a:pt x="315" y="14146"/>
                  <a:pt x="300" y="14207"/>
                  <a:pt x="239" y="14207"/>
                </a:cubicBezTo>
                <a:cubicBezTo>
                  <a:pt x="210" y="14207"/>
                  <a:pt x="171" y="14194"/>
                  <a:pt x="122" y="14164"/>
                </a:cubicBezTo>
                <a:cubicBezTo>
                  <a:pt x="100" y="14143"/>
                  <a:pt x="83" y="14133"/>
                  <a:pt x="69" y="14133"/>
                </a:cubicBezTo>
                <a:cubicBezTo>
                  <a:pt x="43" y="14133"/>
                  <a:pt x="31" y="14166"/>
                  <a:pt x="31" y="14225"/>
                </a:cubicBezTo>
                <a:cubicBezTo>
                  <a:pt x="0" y="14286"/>
                  <a:pt x="31" y="14347"/>
                  <a:pt x="61" y="14347"/>
                </a:cubicBezTo>
                <a:cubicBezTo>
                  <a:pt x="77" y="14341"/>
                  <a:pt x="92" y="14339"/>
                  <a:pt x="104" y="14339"/>
                </a:cubicBezTo>
                <a:cubicBezTo>
                  <a:pt x="161" y="14339"/>
                  <a:pt x="177" y="14393"/>
                  <a:pt x="152" y="14468"/>
                </a:cubicBezTo>
                <a:cubicBezTo>
                  <a:pt x="122" y="14499"/>
                  <a:pt x="152" y="14499"/>
                  <a:pt x="213" y="14499"/>
                </a:cubicBezTo>
                <a:lnTo>
                  <a:pt x="274" y="14499"/>
                </a:lnTo>
                <a:cubicBezTo>
                  <a:pt x="274" y="14499"/>
                  <a:pt x="304" y="14560"/>
                  <a:pt x="304" y="14590"/>
                </a:cubicBezTo>
                <a:cubicBezTo>
                  <a:pt x="327" y="14634"/>
                  <a:pt x="316" y="14663"/>
                  <a:pt x="285" y="14663"/>
                </a:cubicBezTo>
                <a:cubicBezTo>
                  <a:pt x="274" y="14663"/>
                  <a:pt x="260" y="14659"/>
                  <a:pt x="244" y="14651"/>
                </a:cubicBezTo>
                <a:cubicBezTo>
                  <a:pt x="152" y="14651"/>
                  <a:pt x="122" y="14681"/>
                  <a:pt x="122" y="14742"/>
                </a:cubicBezTo>
                <a:cubicBezTo>
                  <a:pt x="122" y="14803"/>
                  <a:pt x="152" y="14833"/>
                  <a:pt x="183" y="14833"/>
                </a:cubicBezTo>
                <a:cubicBezTo>
                  <a:pt x="188" y="14828"/>
                  <a:pt x="194" y="14825"/>
                  <a:pt x="199" y="14825"/>
                </a:cubicBezTo>
                <a:cubicBezTo>
                  <a:pt x="221" y="14825"/>
                  <a:pt x="232" y="14875"/>
                  <a:pt x="183" y="14924"/>
                </a:cubicBezTo>
                <a:cubicBezTo>
                  <a:pt x="152" y="14985"/>
                  <a:pt x="152" y="15046"/>
                  <a:pt x="183" y="15046"/>
                </a:cubicBezTo>
                <a:cubicBezTo>
                  <a:pt x="274" y="15046"/>
                  <a:pt x="335" y="15350"/>
                  <a:pt x="274" y="15380"/>
                </a:cubicBezTo>
                <a:cubicBezTo>
                  <a:pt x="266" y="15388"/>
                  <a:pt x="255" y="15392"/>
                  <a:pt x="244" y="15392"/>
                </a:cubicBezTo>
                <a:cubicBezTo>
                  <a:pt x="213" y="15392"/>
                  <a:pt x="175" y="15364"/>
                  <a:pt x="152" y="15319"/>
                </a:cubicBezTo>
                <a:cubicBezTo>
                  <a:pt x="124" y="15286"/>
                  <a:pt x="104" y="15271"/>
                  <a:pt x="92" y="15271"/>
                </a:cubicBezTo>
                <a:cubicBezTo>
                  <a:pt x="36" y="15271"/>
                  <a:pt x="120" y="15558"/>
                  <a:pt x="244" y="15806"/>
                </a:cubicBezTo>
                <a:cubicBezTo>
                  <a:pt x="335" y="15988"/>
                  <a:pt x="426" y="16170"/>
                  <a:pt x="396" y="16201"/>
                </a:cubicBezTo>
                <a:cubicBezTo>
                  <a:pt x="396" y="16262"/>
                  <a:pt x="426" y="16292"/>
                  <a:pt x="456" y="16322"/>
                </a:cubicBezTo>
                <a:cubicBezTo>
                  <a:pt x="517" y="16353"/>
                  <a:pt x="548" y="16414"/>
                  <a:pt x="517" y="16444"/>
                </a:cubicBezTo>
                <a:cubicBezTo>
                  <a:pt x="517" y="16505"/>
                  <a:pt x="548" y="16535"/>
                  <a:pt x="578" y="16566"/>
                </a:cubicBezTo>
                <a:cubicBezTo>
                  <a:pt x="608" y="16566"/>
                  <a:pt x="669" y="16626"/>
                  <a:pt x="669" y="16718"/>
                </a:cubicBezTo>
                <a:cubicBezTo>
                  <a:pt x="700" y="16809"/>
                  <a:pt x="760" y="16900"/>
                  <a:pt x="882" y="16930"/>
                </a:cubicBezTo>
                <a:cubicBezTo>
                  <a:pt x="973" y="16961"/>
                  <a:pt x="1095" y="17082"/>
                  <a:pt x="1155" y="17143"/>
                </a:cubicBezTo>
                <a:cubicBezTo>
                  <a:pt x="1277" y="17356"/>
                  <a:pt x="1551" y="17569"/>
                  <a:pt x="1703" y="17569"/>
                </a:cubicBezTo>
                <a:cubicBezTo>
                  <a:pt x="1733" y="17569"/>
                  <a:pt x="1794" y="17599"/>
                  <a:pt x="1794" y="17629"/>
                </a:cubicBezTo>
                <a:cubicBezTo>
                  <a:pt x="1763" y="17660"/>
                  <a:pt x="1885" y="17721"/>
                  <a:pt x="2007" y="17812"/>
                </a:cubicBezTo>
                <a:cubicBezTo>
                  <a:pt x="2159" y="17903"/>
                  <a:pt x="2280" y="17964"/>
                  <a:pt x="2493" y="17964"/>
                </a:cubicBezTo>
                <a:cubicBezTo>
                  <a:pt x="2591" y="17982"/>
                  <a:pt x="2707" y="17989"/>
                  <a:pt x="2829" y="17989"/>
                </a:cubicBezTo>
                <a:cubicBezTo>
                  <a:pt x="3124" y="17989"/>
                  <a:pt x="3454" y="17946"/>
                  <a:pt x="3648" y="17903"/>
                </a:cubicBezTo>
                <a:cubicBezTo>
                  <a:pt x="3739" y="17873"/>
                  <a:pt x="4256" y="17812"/>
                  <a:pt x="4773" y="17751"/>
                </a:cubicBezTo>
                <a:cubicBezTo>
                  <a:pt x="5289" y="17721"/>
                  <a:pt x="6110" y="17629"/>
                  <a:pt x="6596" y="17599"/>
                </a:cubicBezTo>
                <a:cubicBezTo>
                  <a:pt x="6968" y="17559"/>
                  <a:pt x="7212" y="17537"/>
                  <a:pt x="7366" y="17537"/>
                </a:cubicBezTo>
                <a:cubicBezTo>
                  <a:pt x="7566" y="17537"/>
                  <a:pt x="7616" y="17574"/>
                  <a:pt x="7599" y="17660"/>
                </a:cubicBezTo>
                <a:cubicBezTo>
                  <a:pt x="7599" y="17690"/>
                  <a:pt x="7630" y="17721"/>
                  <a:pt x="7691" y="17751"/>
                </a:cubicBezTo>
                <a:cubicBezTo>
                  <a:pt x="7873" y="17751"/>
                  <a:pt x="8116" y="17994"/>
                  <a:pt x="8359" y="18389"/>
                </a:cubicBezTo>
                <a:cubicBezTo>
                  <a:pt x="8481" y="18572"/>
                  <a:pt x="8633" y="18785"/>
                  <a:pt x="8694" y="18815"/>
                </a:cubicBezTo>
                <a:cubicBezTo>
                  <a:pt x="8724" y="18876"/>
                  <a:pt x="8754" y="18936"/>
                  <a:pt x="8754" y="18936"/>
                </a:cubicBezTo>
                <a:cubicBezTo>
                  <a:pt x="8754" y="18967"/>
                  <a:pt x="8815" y="18997"/>
                  <a:pt x="8906" y="18997"/>
                </a:cubicBezTo>
                <a:cubicBezTo>
                  <a:pt x="8998" y="19028"/>
                  <a:pt x="9058" y="19058"/>
                  <a:pt x="9058" y="19088"/>
                </a:cubicBezTo>
                <a:cubicBezTo>
                  <a:pt x="9058" y="19119"/>
                  <a:pt x="9089" y="19119"/>
                  <a:pt x="9150" y="19149"/>
                </a:cubicBezTo>
                <a:cubicBezTo>
                  <a:pt x="9210" y="19149"/>
                  <a:pt x="9271" y="19210"/>
                  <a:pt x="9301" y="19301"/>
                </a:cubicBezTo>
                <a:cubicBezTo>
                  <a:pt x="9362" y="19362"/>
                  <a:pt x="9423" y="19423"/>
                  <a:pt x="9514" y="19423"/>
                </a:cubicBezTo>
                <a:cubicBezTo>
                  <a:pt x="9666" y="19423"/>
                  <a:pt x="9940" y="19544"/>
                  <a:pt x="9940" y="19575"/>
                </a:cubicBezTo>
                <a:cubicBezTo>
                  <a:pt x="9940" y="19605"/>
                  <a:pt x="10001" y="19666"/>
                  <a:pt x="10092" y="19696"/>
                </a:cubicBezTo>
                <a:cubicBezTo>
                  <a:pt x="10183" y="19727"/>
                  <a:pt x="10305" y="19788"/>
                  <a:pt x="10365" y="19818"/>
                </a:cubicBezTo>
                <a:cubicBezTo>
                  <a:pt x="10423" y="19876"/>
                  <a:pt x="10469" y="19897"/>
                  <a:pt x="10533" y="19897"/>
                </a:cubicBezTo>
                <a:cubicBezTo>
                  <a:pt x="10570" y="19897"/>
                  <a:pt x="10614" y="19890"/>
                  <a:pt x="10669" y="19879"/>
                </a:cubicBezTo>
                <a:cubicBezTo>
                  <a:pt x="10821" y="19879"/>
                  <a:pt x="10882" y="19879"/>
                  <a:pt x="10973" y="19940"/>
                </a:cubicBezTo>
                <a:cubicBezTo>
                  <a:pt x="11023" y="19990"/>
                  <a:pt x="11046" y="20012"/>
                  <a:pt x="11071" y="20012"/>
                </a:cubicBezTo>
                <a:cubicBezTo>
                  <a:pt x="11092" y="20012"/>
                  <a:pt x="11115" y="19997"/>
                  <a:pt x="11156" y="19970"/>
                </a:cubicBezTo>
                <a:cubicBezTo>
                  <a:pt x="11186" y="19940"/>
                  <a:pt x="11277" y="19909"/>
                  <a:pt x="11338" y="19909"/>
                </a:cubicBezTo>
                <a:cubicBezTo>
                  <a:pt x="11399" y="19909"/>
                  <a:pt x="11581" y="19909"/>
                  <a:pt x="11764" y="19879"/>
                </a:cubicBezTo>
                <a:lnTo>
                  <a:pt x="12068" y="19788"/>
                </a:lnTo>
                <a:lnTo>
                  <a:pt x="12371" y="19940"/>
                </a:lnTo>
                <a:cubicBezTo>
                  <a:pt x="12615" y="20061"/>
                  <a:pt x="12767" y="20092"/>
                  <a:pt x="13557" y="20183"/>
                </a:cubicBezTo>
                <a:cubicBezTo>
                  <a:pt x="14043" y="20244"/>
                  <a:pt x="14803" y="20274"/>
                  <a:pt x="15198" y="20304"/>
                </a:cubicBezTo>
                <a:cubicBezTo>
                  <a:pt x="15593" y="20304"/>
                  <a:pt x="16110" y="20335"/>
                  <a:pt x="16353" y="20335"/>
                </a:cubicBezTo>
                <a:cubicBezTo>
                  <a:pt x="16596" y="20335"/>
                  <a:pt x="16840" y="20335"/>
                  <a:pt x="16870" y="20304"/>
                </a:cubicBezTo>
                <a:lnTo>
                  <a:pt x="17022" y="20304"/>
                </a:lnTo>
                <a:cubicBezTo>
                  <a:pt x="17037" y="20319"/>
                  <a:pt x="17303" y="20327"/>
                  <a:pt x="17581" y="20327"/>
                </a:cubicBezTo>
                <a:cubicBezTo>
                  <a:pt x="17858" y="20327"/>
                  <a:pt x="18147" y="20319"/>
                  <a:pt x="18207" y="20304"/>
                </a:cubicBezTo>
                <a:lnTo>
                  <a:pt x="18633" y="20304"/>
                </a:lnTo>
                <a:cubicBezTo>
                  <a:pt x="18815" y="20304"/>
                  <a:pt x="19180" y="20304"/>
                  <a:pt x="19454" y="20274"/>
                </a:cubicBezTo>
                <a:lnTo>
                  <a:pt x="20031" y="20274"/>
                </a:lnTo>
                <a:cubicBezTo>
                  <a:pt x="20092" y="20274"/>
                  <a:pt x="20214" y="20274"/>
                  <a:pt x="20274" y="20244"/>
                </a:cubicBezTo>
                <a:lnTo>
                  <a:pt x="20609" y="20244"/>
                </a:lnTo>
                <a:cubicBezTo>
                  <a:pt x="20730" y="20244"/>
                  <a:pt x="20821" y="20244"/>
                  <a:pt x="20852" y="20213"/>
                </a:cubicBezTo>
                <a:lnTo>
                  <a:pt x="21125" y="20213"/>
                </a:lnTo>
                <a:cubicBezTo>
                  <a:pt x="21247" y="20213"/>
                  <a:pt x="21399" y="20213"/>
                  <a:pt x="21460" y="20183"/>
                </a:cubicBezTo>
                <a:cubicBezTo>
                  <a:pt x="21521" y="20183"/>
                  <a:pt x="21595" y="20169"/>
                  <a:pt x="21656" y="20169"/>
                </a:cubicBezTo>
                <a:cubicBezTo>
                  <a:pt x="21686" y="20169"/>
                  <a:pt x="21713" y="20173"/>
                  <a:pt x="21733" y="20183"/>
                </a:cubicBezTo>
                <a:cubicBezTo>
                  <a:pt x="21825" y="20183"/>
                  <a:pt x="21916" y="20183"/>
                  <a:pt x="21946" y="20152"/>
                </a:cubicBezTo>
                <a:cubicBezTo>
                  <a:pt x="21977" y="20152"/>
                  <a:pt x="22007" y="20122"/>
                  <a:pt x="22037" y="20122"/>
                </a:cubicBezTo>
                <a:cubicBezTo>
                  <a:pt x="22073" y="20131"/>
                  <a:pt x="22140" y="20135"/>
                  <a:pt x="22229" y="20135"/>
                </a:cubicBezTo>
                <a:cubicBezTo>
                  <a:pt x="22444" y="20135"/>
                  <a:pt x="22788" y="20113"/>
                  <a:pt x="23132" y="20092"/>
                </a:cubicBezTo>
                <a:cubicBezTo>
                  <a:pt x="23405" y="20092"/>
                  <a:pt x="23679" y="20061"/>
                  <a:pt x="23679" y="20061"/>
                </a:cubicBezTo>
                <a:cubicBezTo>
                  <a:pt x="23709" y="20061"/>
                  <a:pt x="23800" y="20061"/>
                  <a:pt x="23922" y="20031"/>
                </a:cubicBezTo>
                <a:cubicBezTo>
                  <a:pt x="24074" y="20000"/>
                  <a:pt x="25168" y="19940"/>
                  <a:pt x="25259" y="19940"/>
                </a:cubicBezTo>
                <a:cubicBezTo>
                  <a:pt x="25259" y="19940"/>
                  <a:pt x="25320" y="19909"/>
                  <a:pt x="25350" y="19909"/>
                </a:cubicBezTo>
                <a:cubicBezTo>
                  <a:pt x="25472" y="19879"/>
                  <a:pt x="26019" y="19848"/>
                  <a:pt x="26141" y="19848"/>
                </a:cubicBezTo>
                <a:lnTo>
                  <a:pt x="26445" y="19848"/>
                </a:lnTo>
                <a:cubicBezTo>
                  <a:pt x="26536" y="19818"/>
                  <a:pt x="27053" y="19757"/>
                  <a:pt x="27600" y="19696"/>
                </a:cubicBezTo>
                <a:cubicBezTo>
                  <a:pt x="28542" y="19605"/>
                  <a:pt x="29028" y="19544"/>
                  <a:pt x="29332" y="19514"/>
                </a:cubicBezTo>
                <a:cubicBezTo>
                  <a:pt x="29423" y="19514"/>
                  <a:pt x="29697" y="19484"/>
                  <a:pt x="30001" y="19453"/>
                </a:cubicBezTo>
                <a:cubicBezTo>
                  <a:pt x="30548" y="19392"/>
                  <a:pt x="32402" y="19149"/>
                  <a:pt x="33132" y="19028"/>
                </a:cubicBezTo>
                <a:cubicBezTo>
                  <a:pt x="33375" y="18997"/>
                  <a:pt x="33618" y="18967"/>
                  <a:pt x="33648" y="18967"/>
                </a:cubicBezTo>
                <a:cubicBezTo>
                  <a:pt x="33679" y="18967"/>
                  <a:pt x="33861" y="18967"/>
                  <a:pt x="34044" y="18936"/>
                </a:cubicBezTo>
                <a:cubicBezTo>
                  <a:pt x="34226" y="18906"/>
                  <a:pt x="34530" y="18845"/>
                  <a:pt x="34773" y="18815"/>
                </a:cubicBezTo>
                <a:cubicBezTo>
                  <a:pt x="34986" y="18785"/>
                  <a:pt x="35229" y="18754"/>
                  <a:pt x="35259" y="18754"/>
                </a:cubicBezTo>
                <a:cubicBezTo>
                  <a:pt x="35320" y="18724"/>
                  <a:pt x="35472" y="18693"/>
                  <a:pt x="35624" y="18693"/>
                </a:cubicBezTo>
                <a:cubicBezTo>
                  <a:pt x="35807" y="18663"/>
                  <a:pt x="36262" y="18602"/>
                  <a:pt x="36688" y="18511"/>
                </a:cubicBezTo>
                <a:cubicBezTo>
                  <a:pt x="37114" y="18450"/>
                  <a:pt x="37478" y="18389"/>
                  <a:pt x="37509" y="18389"/>
                </a:cubicBezTo>
                <a:cubicBezTo>
                  <a:pt x="37600" y="18389"/>
                  <a:pt x="38360" y="18268"/>
                  <a:pt x="39363" y="18085"/>
                </a:cubicBezTo>
                <a:cubicBezTo>
                  <a:pt x="40366" y="17933"/>
                  <a:pt x="44986" y="17052"/>
                  <a:pt x="45047" y="17022"/>
                </a:cubicBezTo>
                <a:cubicBezTo>
                  <a:pt x="45047" y="17022"/>
                  <a:pt x="45442" y="16930"/>
                  <a:pt x="45898" y="16839"/>
                </a:cubicBezTo>
                <a:cubicBezTo>
                  <a:pt x="46354" y="16748"/>
                  <a:pt x="46779" y="16687"/>
                  <a:pt x="46840" y="16657"/>
                </a:cubicBezTo>
                <a:cubicBezTo>
                  <a:pt x="46901" y="16626"/>
                  <a:pt x="47205" y="16566"/>
                  <a:pt x="47509" y="16505"/>
                </a:cubicBezTo>
                <a:cubicBezTo>
                  <a:pt x="47782" y="16444"/>
                  <a:pt x="48208" y="16353"/>
                  <a:pt x="48421" y="16292"/>
                </a:cubicBezTo>
                <a:cubicBezTo>
                  <a:pt x="48603" y="16262"/>
                  <a:pt x="48937" y="16170"/>
                  <a:pt x="49150" y="16140"/>
                </a:cubicBezTo>
                <a:cubicBezTo>
                  <a:pt x="49819" y="16019"/>
                  <a:pt x="51552" y="15532"/>
                  <a:pt x="52007" y="15319"/>
                </a:cubicBezTo>
                <a:cubicBezTo>
                  <a:pt x="52372" y="15167"/>
                  <a:pt x="52828" y="14833"/>
                  <a:pt x="52859" y="14742"/>
                </a:cubicBezTo>
                <a:cubicBezTo>
                  <a:pt x="52859" y="14712"/>
                  <a:pt x="52980" y="14590"/>
                  <a:pt x="53132" y="14499"/>
                </a:cubicBezTo>
                <a:cubicBezTo>
                  <a:pt x="53284" y="14347"/>
                  <a:pt x="53406" y="14195"/>
                  <a:pt x="53436" y="14073"/>
                </a:cubicBezTo>
                <a:cubicBezTo>
                  <a:pt x="53466" y="13982"/>
                  <a:pt x="53497" y="13830"/>
                  <a:pt x="53558" y="13769"/>
                </a:cubicBezTo>
                <a:cubicBezTo>
                  <a:pt x="53588" y="13678"/>
                  <a:pt x="53558" y="13556"/>
                  <a:pt x="53527" y="13465"/>
                </a:cubicBezTo>
                <a:cubicBezTo>
                  <a:pt x="53466" y="13374"/>
                  <a:pt x="53436" y="13253"/>
                  <a:pt x="53436" y="13222"/>
                </a:cubicBezTo>
                <a:cubicBezTo>
                  <a:pt x="53436" y="13192"/>
                  <a:pt x="53375" y="13070"/>
                  <a:pt x="53284" y="12979"/>
                </a:cubicBezTo>
                <a:cubicBezTo>
                  <a:pt x="53071" y="12736"/>
                  <a:pt x="53102" y="12645"/>
                  <a:pt x="53345" y="12553"/>
                </a:cubicBezTo>
                <a:cubicBezTo>
                  <a:pt x="53466" y="12523"/>
                  <a:pt x="53679" y="12432"/>
                  <a:pt x="53831" y="12341"/>
                </a:cubicBezTo>
                <a:cubicBezTo>
                  <a:pt x="53983" y="12280"/>
                  <a:pt x="54287" y="12158"/>
                  <a:pt x="54470" y="12128"/>
                </a:cubicBezTo>
                <a:cubicBezTo>
                  <a:pt x="55108" y="11976"/>
                  <a:pt x="56020" y="11763"/>
                  <a:pt x="56384" y="11642"/>
                </a:cubicBezTo>
                <a:cubicBezTo>
                  <a:pt x="56567" y="11581"/>
                  <a:pt x="56749" y="11520"/>
                  <a:pt x="56780" y="11520"/>
                </a:cubicBezTo>
                <a:cubicBezTo>
                  <a:pt x="56784" y="11521"/>
                  <a:pt x="56790" y="11522"/>
                  <a:pt x="56798" y="11522"/>
                </a:cubicBezTo>
                <a:cubicBezTo>
                  <a:pt x="56955" y="11522"/>
                  <a:pt x="57786" y="11244"/>
                  <a:pt x="57843" y="11186"/>
                </a:cubicBezTo>
                <a:cubicBezTo>
                  <a:pt x="57874" y="11155"/>
                  <a:pt x="57935" y="11155"/>
                  <a:pt x="57995" y="11155"/>
                </a:cubicBezTo>
                <a:cubicBezTo>
                  <a:pt x="58087" y="11155"/>
                  <a:pt x="58664" y="11003"/>
                  <a:pt x="58907" y="10882"/>
                </a:cubicBezTo>
                <a:cubicBezTo>
                  <a:pt x="59007" y="10832"/>
                  <a:pt x="59126" y="10782"/>
                  <a:pt x="59183" y="10782"/>
                </a:cubicBezTo>
                <a:cubicBezTo>
                  <a:pt x="59196" y="10782"/>
                  <a:pt x="59206" y="10785"/>
                  <a:pt x="59211" y="10790"/>
                </a:cubicBezTo>
                <a:cubicBezTo>
                  <a:pt x="59302" y="10790"/>
                  <a:pt x="60761" y="10061"/>
                  <a:pt x="60792" y="10000"/>
                </a:cubicBezTo>
                <a:cubicBezTo>
                  <a:pt x="60792" y="9970"/>
                  <a:pt x="60822" y="9939"/>
                  <a:pt x="60883" y="9879"/>
                </a:cubicBezTo>
                <a:cubicBezTo>
                  <a:pt x="61035" y="9787"/>
                  <a:pt x="61187" y="9575"/>
                  <a:pt x="61309" y="9240"/>
                </a:cubicBezTo>
                <a:cubicBezTo>
                  <a:pt x="61339" y="9088"/>
                  <a:pt x="61400" y="8967"/>
                  <a:pt x="61461" y="8967"/>
                </a:cubicBezTo>
                <a:cubicBezTo>
                  <a:pt x="61582" y="8936"/>
                  <a:pt x="61552" y="8602"/>
                  <a:pt x="61369" y="8328"/>
                </a:cubicBezTo>
                <a:cubicBezTo>
                  <a:pt x="61278" y="8176"/>
                  <a:pt x="61217" y="7994"/>
                  <a:pt x="61217" y="7933"/>
                </a:cubicBezTo>
                <a:cubicBezTo>
                  <a:pt x="61217" y="7903"/>
                  <a:pt x="61157" y="7812"/>
                  <a:pt x="61096" y="7751"/>
                </a:cubicBezTo>
                <a:cubicBezTo>
                  <a:pt x="61035" y="7690"/>
                  <a:pt x="60974" y="7599"/>
                  <a:pt x="60944" y="7538"/>
                </a:cubicBezTo>
                <a:cubicBezTo>
                  <a:pt x="60883" y="7356"/>
                  <a:pt x="60488" y="7052"/>
                  <a:pt x="60062" y="6778"/>
                </a:cubicBezTo>
                <a:cubicBezTo>
                  <a:pt x="59850" y="6657"/>
                  <a:pt x="59698" y="6535"/>
                  <a:pt x="59698" y="6505"/>
                </a:cubicBezTo>
                <a:cubicBezTo>
                  <a:pt x="59698" y="6474"/>
                  <a:pt x="60093" y="6262"/>
                  <a:pt x="60549" y="6049"/>
                </a:cubicBezTo>
                <a:cubicBezTo>
                  <a:pt x="61369" y="5654"/>
                  <a:pt x="61825" y="5410"/>
                  <a:pt x="61856" y="5380"/>
                </a:cubicBezTo>
                <a:cubicBezTo>
                  <a:pt x="61856" y="5350"/>
                  <a:pt x="62038" y="5228"/>
                  <a:pt x="62220" y="5137"/>
                </a:cubicBezTo>
                <a:cubicBezTo>
                  <a:pt x="62372" y="5046"/>
                  <a:pt x="62676" y="4711"/>
                  <a:pt x="62646" y="4681"/>
                </a:cubicBezTo>
                <a:cubicBezTo>
                  <a:pt x="62616" y="4681"/>
                  <a:pt x="62676" y="4559"/>
                  <a:pt x="62768" y="4438"/>
                </a:cubicBezTo>
                <a:cubicBezTo>
                  <a:pt x="63041" y="4073"/>
                  <a:pt x="63071" y="3526"/>
                  <a:pt x="62859" y="3435"/>
                </a:cubicBezTo>
                <a:cubicBezTo>
                  <a:pt x="62798" y="3435"/>
                  <a:pt x="62768" y="3374"/>
                  <a:pt x="62768" y="3313"/>
                </a:cubicBezTo>
                <a:cubicBezTo>
                  <a:pt x="62779" y="3279"/>
                  <a:pt x="62790" y="3262"/>
                  <a:pt x="62807" y="3262"/>
                </a:cubicBezTo>
                <a:cubicBezTo>
                  <a:pt x="62834" y="3262"/>
                  <a:pt x="62874" y="3309"/>
                  <a:pt x="62950" y="3404"/>
                </a:cubicBezTo>
                <a:cubicBezTo>
                  <a:pt x="63016" y="3470"/>
                  <a:pt x="63081" y="3520"/>
                  <a:pt x="63113" y="3520"/>
                </a:cubicBezTo>
                <a:cubicBezTo>
                  <a:pt x="63125" y="3520"/>
                  <a:pt x="63132" y="3512"/>
                  <a:pt x="63132" y="3496"/>
                </a:cubicBezTo>
                <a:cubicBezTo>
                  <a:pt x="63132" y="3496"/>
                  <a:pt x="63102" y="3404"/>
                  <a:pt x="63041" y="3374"/>
                </a:cubicBezTo>
                <a:cubicBezTo>
                  <a:pt x="62980" y="3344"/>
                  <a:pt x="62950" y="3252"/>
                  <a:pt x="62950" y="3222"/>
                </a:cubicBezTo>
                <a:cubicBezTo>
                  <a:pt x="62950" y="3161"/>
                  <a:pt x="62920" y="3070"/>
                  <a:pt x="62889" y="3009"/>
                </a:cubicBezTo>
                <a:cubicBezTo>
                  <a:pt x="62857" y="2944"/>
                  <a:pt x="62841" y="2914"/>
                  <a:pt x="62816" y="2914"/>
                </a:cubicBezTo>
                <a:cubicBezTo>
                  <a:pt x="62793" y="2914"/>
                  <a:pt x="62763" y="2936"/>
                  <a:pt x="62707" y="2979"/>
                </a:cubicBezTo>
                <a:cubicBezTo>
                  <a:pt x="62676" y="2994"/>
                  <a:pt x="62654" y="3002"/>
                  <a:pt x="62631" y="3002"/>
                </a:cubicBezTo>
                <a:cubicBezTo>
                  <a:pt x="62608" y="3002"/>
                  <a:pt x="62585" y="2994"/>
                  <a:pt x="62555" y="2979"/>
                </a:cubicBezTo>
                <a:cubicBezTo>
                  <a:pt x="62524" y="2918"/>
                  <a:pt x="62585" y="2888"/>
                  <a:pt x="62676" y="2857"/>
                </a:cubicBezTo>
                <a:cubicBezTo>
                  <a:pt x="62737" y="2827"/>
                  <a:pt x="62768" y="2796"/>
                  <a:pt x="62737" y="2796"/>
                </a:cubicBezTo>
                <a:cubicBezTo>
                  <a:pt x="62676" y="2796"/>
                  <a:pt x="62646" y="2766"/>
                  <a:pt x="62676" y="2736"/>
                </a:cubicBezTo>
                <a:cubicBezTo>
                  <a:pt x="62707" y="2705"/>
                  <a:pt x="62676" y="2644"/>
                  <a:pt x="62616" y="2614"/>
                </a:cubicBezTo>
                <a:cubicBezTo>
                  <a:pt x="62555" y="2614"/>
                  <a:pt x="62524" y="2553"/>
                  <a:pt x="62524" y="2523"/>
                </a:cubicBezTo>
                <a:cubicBezTo>
                  <a:pt x="62524" y="2462"/>
                  <a:pt x="62494" y="2432"/>
                  <a:pt x="62464" y="2401"/>
                </a:cubicBezTo>
                <a:cubicBezTo>
                  <a:pt x="62433" y="2401"/>
                  <a:pt x="62403" y="2432"/>
                  <a:pt x="62403" y="2462"/>
                </a:cubicBezTo>
                <a:cubicBezTo>
                  <a:pt x="62403" y="2523"/>
                  <a:pt x="62342" y="2584"/>
                  <a:pt x="62281" y="2584"/>
                </a:cubicBezTo>
                <a:cubicBezTo>
                  <a:pt x="62220" y="2584"/>
                  <a:pt x="62220" y="2553"/>
                  <a:pt x="62251" y="2492"/>
                </a:cubicBezTo>
                <a:cubicBezTo>
                  <a:pt x="62281" y="2432"/>
                  <a:pt x="62251" y="2401"/>
                  <a:pt x="62129" y="2401"/>
                </a:cubicBezTo>
                <a:cubicBezTo>
                  <a:pt x="61977" y="2401"/>
                  <a:pt x="61947" y="2371"/>
                  <a:pt x="62008" y="2340"/>
                </a:cubicBezTo>
                <a:cubicBezTo>
                  <a:pt x="62129" y="2310"/>
                  <a:pt x="62129" y="2249"/>
                  <a:pt x="62038" y="2219"/>
                </a:cubicBezTo>
                <a:cubicBezTo>
                  <a:pt x="62008" y="2219"/>
                  <a:pt x="61977" y="2219"/>
                  <a:pt x="61977" y="2249"/>
                </a:cubicBezTo>
                <a:cubicBezTo>
                  <a:pt x="62008" y="2280"/>
                  <a:pt x="61977" y="2310"/>
                  <a:pt x="61916" y="2310"/>
                </a:cubicBezTo>
                <a:cubicBezTo>
                  <a:pt x="61856" y="2310"/>
                  <a:pt x="61795" y="2310"/>
                  <a:pt x="61764" y="2249"/>
                </a:cubicBezTo>
                <a:cubicBezTo>
                  <a:pt x="61764" y="2219"/>
                  <a:pt x="61734" y="2188"/>
                  <a:pt x="61673" y="2188"/>
                </a:cubicBezTo>
                <a:cubicBezTo>
                  <a:pt x="61643" y="2188"/>
                  <a:pt x="61582" y="2158"/>
                  <a:pt x="61582" y="2097"/>
                </a:cubicBezTo>
                <a:cubicBezTo>
                  <a:pt x="61552" y="2037"/>
                  <a:pt x="61521" y="2006"/>
                  <a:pt x="61491" y="2006"/>
                </a:cubicBezTo>
                <a:cubicBezTo>
                  <a:pt x="61475" y="2014"/>
                  <a:pt x="61461" y="2018"/>
                  <a:pt x="61448" y="2018"/>
                </a:cubicBezTo>
                <a:cubicBezTo>
                  <a:pt x="61414" y="2018"/>
                  <a:pt x="61392" y="1990"/>
                  <a:pt x="61369" y="1945"/>
                </a:cubicBezTo>
                <a:cubicBezTo>
                  <a:pt x="61339" y="1915"/>
                  <a:pt x="61309" y="1885"/>
                  <a:pt x="61248" y="1885"/>
                </a:cubicBezTo>
                <a:cubicBezTo>
                  <a:pt x="61239" y="1893"/>
                  <a:pt x="61230" y="1897"/>
                  <a:pt x="61222" y="1897"/>
                </a:cubicBezTo>
                <a:cubicBezTo>
                  <a:pt x="61202" y="1897"/>
                  <a:pt x="61187" y="1876"/>
                  <a:pt x="61187" y="1854"/>
                </a:cubicBezTo>
                <a:cubicBezTo>
                  <a:pt x="61187" y="1824"/>
                  <a:pt x="61126" y="1793"/>
                  <a:pt x="61065" y="1793"/>
                </a:cubicBezTo>
                <a:cubicBezTo>
                  <a:pt x="60822" y="1793"/>
                  <a:pt x="60761" y="1763"/>
                  <a:pt x="60761" y="1702"/>
                </a:cubicBezTo>
                <a:cubicBezTo>
                  <a:pt x="60781" y="1643"/>
                  <a:pt x="60750" y="1610"/>
                  <a:pt x="60693" y="1610"/>
                </a:cubicBezTo>
                <a:cubicBezTo>
                  <a:pt x="60661" y="1610"/>
                  <a:pt x="60622" y="1620"/>
                  <a:pt x="60579" y="1641"/>
                </a:cubicBezTo>
                <a:cubicBezTo>
                  <a:pt x="60541" y="1661"/>
                  <a:pt x="60514" y="1671"/>
                  <a:pt x="60500" y="1671"/>
                </a:cubicBezTo>
                <a:cubicBezTo>
                  <a:pt x="60470" y="1671"/>
                  <a:pt x="60496" y="1624"/>
                  <a:pt x="60579" y="1520"/>
                </a:cubicBezTo>
                <a:cubicBezTo>
                  <a:pt x="60609" y="1459"/>
                  <a:pt x="60640" y="1398"/>
                  <a:pt x="60609" y="1398"/>
                </a:cubicBezTo>
                <a:cubicBezTo>
                  <a:pt x="60579" y="1398"/>
                  <a:pt x="60488" y="1398"/>
                  <a:pt x="60397" y="1368"/>
                </a:cubicBezTo>
                <a:cubicBezTo>
                  <a:pt x="60245" y="1368"/>
                  <a:pt x="60214" y="1337"/>
                  <a:pt x="60275" y="1246"/>
                </a:cubicBezTo>
                <a:cubicBezTo>
                  <a:pt x="60336" y="1094"/>
                  <a:pt x="60032" y="821"/>
                  <a:pt x="59728" y="760"/>
                </a:cubicBezTo>
                <a:cubicBezTo>
                  <a:pt x="59683" y="751"/>
                  <a:pt x="59644" y="747"/>
                  <a:pt x="59611" y="747"/>
                </a:cubicBezTo>
                <a:cubicBezTo>
                  <a:pt x="59530" y="747"/>
                  <a:pt x="59485" y="769"/>
                  <a:pt x="59485" y="790"/>
                </a:cubicBezTo>
                <a:cubicBezTo>
                  <a:pt x="59485" y="821"/>
                  <a:pt x="59477" y="836"/>
                  <a:pt x="59462" y="836"/>
                </a:cubicBezTo>
                <a:cubicBezTo>
                  <a:pt x="59447" y="836"/>
                  <a:pt x="59424" y="821"/>
                  <a:pt x="59394" y="790"/>
                </a:cubicBezTo>
                <a:cubicBezTo>
                  <a:pt x="59333" y="760"/>
                  <a:pt x="59272" y="699"/>
                  <a:pt x="59302" y="638"/>
                </a:cubicBezTo>
                <a:cubicBezTo>
                  <a:pt x="59302" y="578"/>
                  <a:pt x="59242" y="547"/>
                  <a:pt x="59090" y="517"/>
                </a:cubicBezTo>
                <a:cubicBezTo>
                  <a:pt x="58968" y="517"/>
                  <a:pt x="58877" y="456"/>
                  <a:pt x="58846" y="426"/>
                </a:cubicBezTo>
                <a:cubicBezTo>
                  <a:pt x="58846" y="410"/>
                  <a:pt x="58839" y="403"/>
                  <a:pt x="58831" y="403"/>
                </a:cubicBezTo>
                <a:cubicBezTo>
                  <a:pt x="58824" y="403"/>
                  <a:pt x="58816" y="410"/>
                  <a:pt x="58816" y="426"/>
                </a:cubicBezTo>
                <a:cubicBezTo>
                  <a:pt x="58816" y="456"/>
                  <a:pt x="58755" y="486"/>
                  <a:pt x="58725" y="486"/>
                </a:cubicBezTo>
                <a:cubicBezTo>
                  <a:pt x="58664" y="456"/>
                  <a:pt x="58695" y="426"/>
                  <a:pt x="58755" y="365"/>
                </a:cubicBezTo>
                <a:cubicBezTo>
                  <a:pt x="58846" y="274"/>
                  <a:pt x="58846" y="243"/>
                  <a:pt x="58755" y="182"/>
                </a:cubicBezTo>
                <a:cubicBezTo>
                  <a:pt x="58725" y="152"/>
                  <a:pt x="58710" y="137"/>
                  <a:pt x="58702" y="137"/>
                </a:cubicBezTo>
                <a:cubicBezTo>
                  <a:pt x="58695" y="137"/>
                  <a:pt x="58695" y="152"/>
                  <a:pt x="58695" y="182"/>
                </a:cubicBezTo>
                <a:cubicBezTo>
                  <a:pt x="58725" y="213"/>
                  <a:pt x="58695" y="304"/>
                  <a:pt x="58634" y="395"/>
                </a:cubicBezTo>
                <a:lnTo>
                  <a:pt x="58543" y="517"/>
                </a:lnTo>
                <a:lnTo>
                  <a:pt x="58482" y="365"/>
                </a:lnTo>
                <a:cubicBezTo>
                  <a:pt x="58482" y="304"/>
                  <a:pt x="58421" y="243"/>
                  <a:pt x="58360" y="243"/>
                </a:cubicBezTo>
                <a:cubicBezTo>
                  <a:pt x="58299" y="213"/>
                  <a:pt x="58269" y="182"/>
                  <a:pt x="58299" y="152"/>
                </a:cubicBezTo>
                <a:cubicBezTo>
                  <a:pt x="58330" y="122"/>
                  <a:pt x="58299" y="91"/>
                  <a:pt x="58239" y="91"/>
                </a:cubicBezTo>
                <a:cubicBezTo>
                  <a:pt x="58147" y="122"/>
                  <a:pt x="58087" y="182"/>
                  <a:pt x="58087" y="304"/>
                </a:cubicBezTo>
                <a:cubicBezTo>
                  <a:pt x="58087" y="304"/>
                  <a:pt x="57995" y="334"/>
                  <a:pt x="57904" y="334"/>
                </a:cubicBezTo>
                <a:cubicBezTo>
                  <a:pt x="57843" y="350"/>
                  <a:pt x="57798" y="357"/>
                  <a:pt x="57771" y="357"/>
                </a:cubicBezTo>
                <a:cubicBezTo>
                  <a:pt x="57745" y="357"/>
                  <a:pt x="57737" y="350"/>
                  <a:pt x="57752" y="334"/>
                </a:cubicBezTo>
                <a:cubicBezTo>
                  <a:pt x="57783" y="304"/>
                  <a:pt x="57509" y="30"/>
                  <a:pt x="57418" y="0"/>
                </a:cubicBezTo>
                <a:close/>
              </a:path>
            </a:pathLst>
          </a:custGeom>
          <a:solidFill>
            <a:srgbClr val="FFFFFF">
              <a:alpha val="4608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64" name="Google Shape;464;p29"/>
          <p:cNvSpPr/>
          <p:nvPr/>
        </p:nvSpPr>
        <p:spPr>
          <a:xfrm flipH="1" rot="-1146871">
            <a:off x="1731637" y="2976740"/>
            <a:ext cx="3345521" cy="1597705"/>
          </a:xfrm>
          <a:custGeom>
            <a:rect b="b" l="l" r="r" t="t"/>
            <a:pathLst>
              <a:path extrusionOk="0" h="20335" w="63133">
                <a:moveTo>
                  <a:pt x="59669" y="869"/>
                </a:moveTo>
                <a:cubicBezTo>
                  <a:pt x="59698" y="869"/>
                  <a:pt x="59728" y="890"/>
                  <a:pt x="59728" y="912"/>
                </a:cubicBezTo>
                <a:cubicBezTo>
                  <a:pt x="59758" y="942"/>
                  <a:pt x="59728" y="942"/>
                  <a:pt x="59667" y="942"/>
                </a:cubicBezTo>
                <a:cubicBezTo>
                  <a:pt x="59546" y="912"/>
                  <a:pt x="59546" y="881"/>
                  <a:pt x="59637" y="881"/>
                </a:cubicBezTo>
                <a:cubicBezTo>
                  <a:pt x="59646" y="873"/>
                  <a:pt x="59657" y="869"/>
                  <a:pt x="59669" y="869"/>
                </a:cubicBezTo>
                <a:close/>
                <a:moveTo>
                  <a:pt x="60046" y="960"/>
                </a:moveTo>
                <a:cubicBezTo>
                  <a:pt x="60060" y="960"/>
                  <a:pt x="60075" y="964"/>
                  <a:pt x="60093" y="973"/>
                </a:cubicBezTo>
                <a:cubicBezTo>
                  <a:pt x="60123" y="1003"/>
                  <a:pt x="60123" y="1033"/>
                  <a:pt x="60093" y="1064"/>
                </a:cubicBezTo>
                <a:cubicBezTo>
                  <a:pt x="60071" y="1085"/>
                  <a:pt x="60035" y="1107"/>
                  <a:pt x="60004" y="1107"/>
                </a:cubicBezTo>
                <a:cubicBezTo>
                  <a:pt x="59992" y="1107"/>
                  <a:pt x="59980" y="1103"/>
                  <a:pt x="59971" y="1094"/>
                </a:cubicBezTo>
                <a:cubicBezTo>
                  <a:pt x="59941" y="1094"/>
                  <a:pt x="59941" y="1033"/>
                  <a:pt x="59971" y="1003"/>
                </a:cubicBezTo>
                <a:cubicBezTo>
                  <a:pt x="59993" y="982"/>
                  <a:pt x="60014" y="960"/>
                  <a:pt x="60046" y="960"/>
                </a:cubicBezTo>
                <a:close/>
                <a:moveTo>
                  <a:pt x="52249" y="1294"/>
                </a:moveTo>
                <a:cubicBezTo>
                  <a:pt x="52268" y="1294"/>
                  <a:pt x="52281" y="1307"/>
                  <a:pt x="52281" y="1307"/>
                </a:cubicBezTo>
                <a:cubicBezTo>
                  <a:pt x="52281" y="1337"/>
                  <a:pt x="52220" y="1368"/>
                  <a:pt x="52190" y="1398"/>
                </a:cubicBezTo>
                <a:cubicBezTo>
                  <a:pt x="52159" y="1398"/>
                  <a:pt x="52129" y="1398"/>
                  <a:pt x="52129" y="1368"/>
                </a:cubicBezTo>
                <a:cubicBezTo>
                  <a:pt x="52129" y="1337"/>
                  <a:pt x="52159" y="1307"/>
                  <a:pt x="52220" y="1307"/>
                </a:cubicBezTo>
                <a:cubicBezTo>
                  <a:pt x="52230" y="1297"/>
                  <a:pt x="52240" y="1294"/>
                  <a:pt x="52249" y="1294"/>
                </a:cubicBezTo>
                <a:close/>
                <a:moveTo>
                  <a:pt x="41449" y="2346"/>
                </a:moveTo>
                <a:cubicBezTo>
                  <a:pt x="41470" y="2346"/>
                  <a:pt x="41495" y="2354"/>
                  <a:pt x="41521" y="2371"/>
                </a:cubicBezTo>
                <a:cubicBezTo>
                  <a:pt x="41551" y="2401"/>
                  <a:pt x="41551" y="2462"/>
                  <a:pt x="41521" y="2492"/>
                </a:cubicBezTo>
                <a:cubicBezTo>
                  <a:pt x="41508" y="2505"/>
                  <a:pt x="41496" y="2512"/>
                  <a:pt x="41483" y="2512"/>
                </a:cubicBezTo>
                <a:cubicBezTo>
                  <a:pt x="41465" y="2512"/>
                  <a:pt x="41448" y="2498"/>
                  <a:pt x="41430" y="2462"/>
                </a:cubicBezTo>
                <a:cubicBezTo>
                  <a:pt x="41364" y="2396"/>
                  <a:pt x="41393" y="2346"/>
                  <a:pt x="41449" y="2346"/>
                </a:cubicBezTo>
                <a:close/>
                <a:moveTo>
                  <a:pt x="39275" y="2875"/>
                </a:moveTo>
                <a:cubicBezTo>
                  <a:pt x="39284" y="2875"/>
                  <a:pt x="39293" y="2879"/>
                  <a:pt x="39302" y="2888"/>
                </a:cubicBezTo>
                <a:lnTo>
                  <a:pt x="39363" y="2888"/>
                </a:lnTo>
                <a:cubicBezTo>
                  <a:pt x="39363" y="2918"/>
                  <a:pt x="39332" y="2918"/>
                  <a:pt x="39302" y="2948"/>
                </a:cubicBezTo>
                <a:cubicBezTo>
                  <a:pt x="39241" y="2948"/>
                  <a:pt x="39211" y="2948"/>
                  <a:pt x="39211" y="2918"/>
                </a:cubicBezTo>
                <a:cubicBezTo>
                  <a:pt x="39232" y="2896"/>
                  <a:pt x="39254" y="2875"/>
                  <a:pt x="39275" y="2875"/>
                </a:cubicBezTo>
                <a:close/>
                <a:moveTo>
                  <a:pt x="36111" y="3587"/>
                </a:moveTo>
                <a:cubicBezTo>
                  <a:pt x="36293" y="3587"/>
                  <a:pt x="36506" y="3617"/>
                  <a:pt x="36658" y="3647"/>
                </a:cubicBezTo>
                <a:cubicBezTo>
                  <a:pt x="36870" y="3678"/>
                  <a:pt x="36718" y="3739"/>
                  <a:pt x="36414" y="3739"/>
                </a:cubicBezTo>
                <a:cubicBezTo>
                  <a:pt x="36364" y="3729"/>
                  <a:pt x="36310" y="3725"/>
                  <a:pt x="36257" y="3725"/>
                </a:cubicBezTo>
                <a:cubicBezTo>
                  <a:pt x="36151" y="3725"/>
                  <a:pt x="36050" y="3739"/>
                  <a:pt x="35989" y="3739"/>
                </a:cubicBezTo>
                <a:cubicBezTo>
                  <a:pt x="35928" y="3739"/>
                  <a:pt x="35867" y="3708"/>
                  <a:pt x="35867" y="3647"/>
                </a:cubicBezTo>
                <a:cubicBezTo>
                  <a:pt x="35898" y="3617"/>
                  <a:pt x="35898" y="3587"/>
                  <a:pt x="35959" y="3587"/>
                </a:cubicBezTo>
                <a:close/>
                <a:moveTo>
                  <a:pt x="8025" y="7994"/>
                </a:moveTo>
                <a:cubicBezTo>
                  <a:pt x="8055" y="7994"/>
                  <a:pt x="8116" y="7994"/>
                  <a:pt x="8177" y="8024"/>
                </a:cubicBezTo>
                <a:cubicBezTo>
                  <a:pt x="8197" y="8024"/>
                  <a:pt x="8204" y="8038"/>
                  <a:pt x="8179" y="8038"/>
                </a:cubicBezTo>
                <a:cubicBezTo>
                  <a:pt x="8167" y="8038"/>
                  <a:pt x="8146" y="8035"/>
                  <a:pt x="8116" y="8024"/>
                </a:cubicBezTo>
                <a:cubicBezTo>
                  <a:pt x="8055" y="8024"/>
                  <a:pt x="7994" y="7994"/>
                  <a:pt x="8025" y="7994"/>
                </a:cubicBezTo>
                <a:close/>
                <a:moveTo>
                  <a:pt x="6110" y="9939"/>
                </a:moveTo>
                <a:cubicBezTo>
                  <a:pt x="6171" y="9939"/>
                  <a:pt x="6201" y="9939"/>
                  <a:pt x="6232" y="9970"/>
                </a:cubicBezTo>
                <a:cubicBezTo>
                  <a:pt x="6232" y="10000"/>
                  <a:pt x="6201" y="10000"/>
                  <a:pt x="6171" y="10000"/>
                </a:cubicBezTo>
                <a:cubicBezTo>
                  <a:pt x="6019" y="10000"/>
                  <a:pt x="6019" y="9970"/>
                  <a:pt x="6110" y="9939"/>
                </a:cubicBezTo>
                <a:close/>
                <a:moveTo>
                  <a:pt x="6779" y="10547"/>
                </a:moveTo>
                <a:cubicBezTo>
                  <a:pt x="6839" y="10547"/>
                  <a:pt x="6839" y="10578"/>
                  <a:pt x="6839" y="10608"/>
                </a:cubicBezTo>
                <a:cubicBezTo>
                  <a:pt x="6839" y="10608"/>
                  <a:pt x="6809" y="10638"/>
                  <a:pt x="6718" y="10638"/>
                </a:cubicBezTo>
                <a:cubicBezTo>
                  <a:pt x="6657" y="10608"/>
                  <a:pt x="6627" y="10608"/>
                  <a:pt x="6657" y="10578"/>
                </a:cubicBezTo>
                <a:cubicBezTo>
                  <a:pt x="6687" y="10547"/>
                  <a:pt x="6748" y="10547"/>
                  <a:pt x="6779" y="10547"/>
                </a:cubicBezTo>
                <a:close/>
                <a:moveTo>
                  <a:pt x="760" y="13587"/>
                </a:moveTo>
                <a:cubicBezTo>
                  <a:pt x="791" y="13587"/>
                  <a:pt x="851" y="13617"/>
                  <a:pt x="882" y="13678"/>
                </a:cubicBezTo>
                <a:cubicBezTo>
                  <a:pt x="899" y="13711"/>
                  <a:pt x="897" y="13736"/>
                  <a:pt x="877" y="13736"/>
                </a:cubicBezTo>
                <a:cubicBezTo>
                  <a:pt x="861" y="13736"/>
                  <a:pt x="832" y="13719"/>
                  <a:pt x="791" y="13678"/>
                </a:cubicBezTo>
                <a:cubicBezTo>
                  <a:pt x="669" y="13587"/>
                  <a:pt x="669" y="13587"/>
                  <a:pt x="760" y="13587"/>
                </a:cubicBezTo>
                <a:close/>
                <a:moveTo>
                  <a:pt x="57418" y="0"/>
                </a:moveTo>
                <a:cubicBezTo>
                  <a:pt x="57418" y="0"/>
                  <a:pt x="57387" y="30"/>
                  <a:pt x="57387" y="91"/>
                </a:cubicBezTo>
                <a:cubicBezTo>
                  <a:pt x="57387" y="152"/>
                  <a:pt x="57327" y="182"/>
                  <a:pt x="57266" y="182"/>
                </a:cubicBezTo>
                <a:cubicBezTo>
                  <a:pt x="57205" y="182"/>
                  <a:pt x="57144" y="182"/>
                  <a:pt x="57144" y="213"/>
                </a:cubicBezTo>
                <a:cubicBezTo>
                  <a:pt x="57144" y="243"/>
                  <a:pt x="57114" y="243"/>
                  <a:pt x="57053" y="243"/>
                </a:cubicBezTo>
                <a:cubicBezTo>
                  <a:pt x="57023" y="243"/>
                  <a:pt x="56992" y="213"/>
                  <a:pt x="56992" y="152"/>
                </a:cubicBezTo>
                <a:cubicBezTo>
                  <a:pt x="57008" y="106"/>
                  <a:pt x="57015" y="84"/>
                  <a:pt x="57008" y="84"/>
                </a:cubicBezTo>
                <a:lnTo>
                  <a:pt x="57008" y="84"/>
                </a:lnTo>
                <a:cubicBezTo>
                  <a:pt x="57000" y="84"/>
                  <a:pt x="56977" y="106"/>
                  <a:pt x="56932" y="152"/>
                </a:cubicBezTo>
                <a:cubicBezTo>
                  <a:pt x="56889" y="173"/>
                  <a:pt x="56815" y="195"/>
                  <a:pt x="56711" y="195"/>
                </a:cubicBezTo>
                <a:cubicBezTo>
                  <a:pt x="56668" y="195"/>
                  <a:pt x="56620" y="191"/>
                  <a:pt x="56567" y="182"/>
                </a:cubicBezTo>
                <a:cubicBezTo>
                  <a:pt x="56479" y="170"/>
                  <a:pt x="56411" y="162"/>
                  <a:pt x="56361" y="162"/>
                </a:cubicBezTo>
                <a:cubicBezTo>
                  <a:pt x="56289" y="162"/>
                  <a:pt x="56250" y="177"/>
                  <a:pt x="56232" y="213"/>
                </a:cubicBezTo>
                <a:cubicBezTo>
                  <a:pt x="56218" y="255"/>
                  <a:pt x="56139" y="278"/>
                  <a:pt x="56042" y="278"/>
                </a:cubicBezTo>
                <a:cubicBezTo>
                  <a:pt x="55931" y="278"/>
                  <a:pt x="55797" y="248"/>
                  <a:pt x="55716" y="182"/>
                </a:cubicBezTo>
                <a:cubicBezTo>
                  <a:pt x="55618" y="117"/>
                  <a:pt x="55546" y="87"/>
                  <a:pt x="55506" y="87"/>
                </a:cubicBezTo>
                <a:cubicBezTo>
                  <a:pt x="55471" y="87"/>
                  <a:pt x="55458" y="110"/>
                  <a:pt x="55473" y="152"/>
                </a:cubicBezTo>
                <a:cubicBezTo>
                  <a:pt x="55503" y="213"/>
                  <a:pt x="55473" y="213"/>
                  <a:pt x="55442" y="213"/>
                </a:cubicBezTo>
                <a:cubicBezTo>
                  <a:pt x="55430" y="200"/>
                  <a:pt x="55417" y="193"/>
                  <a:pt x="55404" y="193"/>
                </a:cubicBezTo>
                <a:cubicBezTo>
                  <a:pt x="55387" y="193"/>
                  <a:pt x="55369" y="208"/>
                  <a:pt x="55351" y="243"/>
                </a:cubicBezTo>
                <a:cubicBezTo>
                  <a:pt x="55351" y="289"/>
                  <a:pt x="55351" y="312"/>
                  <a:pt x="55321" y="312"/>
                </a:cubicBezTo>
                <a:cubicBezTo>
                  <a:pt x="55290" y="312"/>
                  <a:pt x="55229" y="289"/>
                  <a:pt x="55108" y="243"/>
                </a:cubicBezTo>
                <a:cubicBezTo>
                  <a:pt x="55037" y="208"/>
                  <a:pt x="54986" y="193"/>
                  <a:pt x="54951" y="193"/>
                </a:cubicBezTo>
                <a:cubicBezTo>
                  <a:pt x="54925" y="193"/>
                  <a:pt x="54908" y="200"/>
                  <a:pt x="54895" y="213"/>
                </a:cubicBezTo>
                <a:cubicBezTo>
                  <a:pt x="54875" y="213"/>
                  <a:pt x="54828" y="226"/>
                  <a:pt x="54780" y="226"/>
                </a:cubicBezTo>
                <a:cubicBezTo>
                  <a:pt x="54757" y="226"/>
                  <a:pt x="54733" y="223"/>
                  <a:pt x="54713" y="213"/>
                </a:cubicBezTo>
                <a:cubicBezTo>
                  <a:pt x="54621" y="213"/>
                  <a:pt x="54561" y="243"/>
                  <a:pt x="54561" y="274"/>
                </a:cubicBezTo>
                <a:cubicBezTo>
                  <a:pt x="54530" y="334"/>
                  <a:pt x="54470" y="334"/>
                  <a:pt x="54348" y="334"/>
                </a:cubicBezTo>
                <a:cubicBezTo>
                  <a:pt x="54135" y="289"/>
                  <a:pt x="53983" y="266"/>
                  <a:pt x="53884" y="266"/>
                </a:cubicBezTo>
                <a:cubicBezTo>
                  <a:pt x="53786" y="266"/>
                  <a:pt x="53740" y="289"/>
                  <a:pt x="53740" y="334"/>
                </a:cubicBezTo>
                <a:cubicBezTo>
                  <a:pt x="53719" y="356"/>
                  <a:pt x="53697" y="377"/>
                  <a:pt x="53643" y="377"/>
                </a:cubicBezTo>
                <a:cubicBezTo>
                  <a:pt x="53621" y="377"/>
                  <a:pt x="53593" y="374"/>
                  <a:pt x="53558" y="365"/>
                </a:cubicBezTo>
                <a:cubicBezTo>
                  <a:pt x="53532" y="352"/>
                  <a:pt x="53497" y="345"/>
                  <a:pt x="53457" y="345"/>
                </a:cubicBezTo>
                <a:cubicBezTo>
                  <a:pt x="53401" y="345"/>
                  <a:pt x="53337" y="360"/>
                  <a:pt x="53284" y="395"/>
                </a:cubicBezTo>
                <a:cubicBezTo>
                  <a:pt x="53238" y="410"/>
                  <a:pt x="53200" y="418"/>
                  <a:pt x="53174" y="418"/>
                </a:cubicBezTo>
                <a:cubicBezTo>
                  <a:pt x="53147" y="418"/>
                  <a:pt x="53132" y="410"/>
                  <a:pt x="53132" y="395"/>
                </a:cubicBezTo>
                <a:cubicBezTo>
                  <a:pt x="53132" y="387"/>
                  <a:pt x="53130" y="383"/>
                  <a:pt x="53126" y="383"/>
                </a:cubicBezTo>
                <a:cubicBezTo>
                  <a:pt x="53114" y="383"/>
                  <a:pt x="53085" y="411"/>
                  <a:pt x="53041" y="456"/>
                </a:cubicBezTo>
                <a:cubicBezTo>
                  <a:pt x="52980" y="517"/>
                  <a:pt x="52859" y="547"/>
                  <a:pt x="52767" y="547"/>
                </a:cubicBezTo>
                <a:cubicBezTo>
                  <a:pt x="52676" y="547"/>
                  <a:pt x="52585" y="578"/>
                  <a:pt x="52585" y="608"/>
                </a:cubicBezTo>
                <a:cubicBezTo>
                  <a:pt x="52585" y="629"/>
                  <a:pt x="52570" y="651"/>
                  <a:pt x="52539" y="651"/>
                </a:cubicBezTo>
                <a:cubicBezTo>
                  <a:pt x="52527" y="651"/>
                  <a:pt x="52512" y="647"/>
                  <a:pt x="52494" y="638"/>
                </a:cubicBezTo>
                <a:cubicBezTo>
                  <a:pt x="52463" y="608"/>
                  <a:pt x="52463" y="578"/>
                  <a:pt x="52494" y="578"/>
                </a:cubicBezTo>
                <a:cubicBezTo>
                  <a:pt x="52524" y="547"/>
                  <a:pt x="52494" y="517"/>
                  <a:pt x="52463" y="517"/>
                </a:cubicBezTo>
                <a:cubicBezTo>
                  <a:pt x="52403" y="517"/>
                  <a:pt x="52342" y="517"/>
                  <a:pt x="52311" y="578"/>
                </a:cubicBezTo>
                <a:cubicBezTo>
                  <a:pt x="52296" y="593"/>
                  <a:pt x="52273" y="600"/>
                  <a:pt x="52235" y="600"/>
                </a:cubicBezTo>
                <a:cubicBezTo>
                  <a:pt x="52197" y="600"/>
                  <a:pt x="52144" y="593"/>
                  <a:pt x="52068" y="578"/>
                </a:cubicBezTo>
                <a:cubicBezTo>
                  <a:pt x="51992" y="562"/>
                  <a:pt x="51939" y="555"/>
                  <a:pt x="51905" y="555"/>
                </a:cubicBezTo>
                <a:cubicBezTo>
                  <a:pt x="51871" y="555"/>
                  <a:pt x="51855" y="562"/>
                  <a:pt x="51855" y="578"/>
                </a:cubicBezTo>
                <a:cubicBezTo>
                  <a:pt x="51836" y="636"/>
                  <a:pt x="51753" y="670"/>
                  <a:pt x="51680" y="670"/>
                </a:cubicBezTo>
                <a:cubicBezTo>
                  <a:pt x="51640" y="670"/>
                  <a:pt x="51603" y="660"/>
                  <a:pt x="51582" y="638"/>
                </a:cubicBezTo>
                <a:cubicBezTo>
                  <a:pt x="51552" y="608"/>
                  <a:pt x="51582" y="547"/>
                  <a:pt x="51673" y="517"/>
                </a:cubicBezTo>
                <a:cubicBezTo>
                  <a:pt x="51795" y="486"/>
                  <a:pt x="51795" y="486"/>
                  <a:pt x="51673" y="456"/>
                </a:cubicBezTo>
                <a:cubicBezTo>
                  <a:pt x="51582" y="456"/>
                  <a:pt x="51491" y="456"/>
                  <a:pt x="51460" y="486"/>
                </a:cubicBezTo>
                <a:cubicBezTo>
                  <a:pt x="51440" y="486"/>
                  <a:pt x="51406" y="500"/>
                  <a:pt x="51368" y="500"/>
                </a:cubicBezTo>
                <a:cubicBezTo>
                  <a:pt x="51349" y="500"/>
                  <a:pt x="51329" y="496"/>
                  <a:pt x="51308" y="486"/>
                </a:cubicBezTo>
                <a:cubicBezTo>
                  <a:pt x="51291" y="477"/>
                  <a:pt x="51273" y="474"/>
                  <a:pt x="51256" y="474"/>
                </a:cubicBezTo>
                <a:cubicBezTo>
                  <a:pt x="51215" y="474"/>
                  <a:pt x="51178" y="495"/>
                  <a:pt x="51156" y="517"/>
                </a:cubicBezTo>
                <a:cubicBezTo>
                  <a:pt x="51156" y="538"/>
                  <a:pt x="51111" y="560"/>
                  <a:pt x="51052" y="560"/>
                </a:cubicBezTo>
                <a:cubicBezTo>
                  <a:pt x="51027" y="560"/>
                  <a:pt x="51001" y="556"/>
                  <a:pt x="50974" y="547"/>
                </a:cubicBezTo>
                <a:cubicBezTo>
                  <a:pt x="50913" y="547"/>
                  <a:pt x="50792" y="578"/>
                  <a:pt x="50731" y="608"/>
                </a:cubicBezTo>
                <a:cubicBezTo>
                  <a:pt x="50688" y="629"/>
                  <a:pt x="50630" y="651"/>
                  <a:pt x="50578" y="651"/>
                </a:cubicBezTo>
                <a:cubicBezTo>
                  <a:pt x="50556" y="651"/>
                  <a:pt x="50536" y="647"/>
                  <a:pt x="50518" y="638"/>
                </a:cubicBezTo>
                <a:cubicBezTo>
                  <a:pt x="50457" y="638"/>
                  <a:pt x="50336" y="669"/>
                  <a:pt x="50214" y="699"/>
                </a:cubicBezTo>
                <a:cubicBezTo>
                  <a:pt x="50123" y="760"/>
                  <a:pt x="50032" y="760"/>
                  <a:pt x="49971" y="760"/>
                </a:cubicBezTo>
                <a:cubicBezTo>
                  <a:pt x="49956" y="745"/>
                  <a:pt x="49941" y="737"/>
                  <a:pt x="49929" y="737"/>
                </a:cubicBezTo>
                <a:cubicBezTo>
                  <a:pt x="49918" y="737"/>
                  <a:pt x="49910" y="745"/>
                  <a:pt x="49910" y="760"/>
                </a:cubicBezTo>
                <a:cubicBezTo>
                  <a:pt x="49910" y="775"/>
                  <a:pt x="49895" y="783"/>
                  <a:pt x="49868" y="783"/>
                </a:cubicBezTo>
                <a:cubicBezTo>
                  <a:pt x="49842" y="783"/>
                  <a:pt x="49804" y="775"/>
                  <a:pt x="49758" y="760"/>
                </a:cubicBezTo>
                <a:cubicBezTo>
                  <a:pt x="49742" y="752"/>
                  <a:pt x="49719" y="748"/>
                  <a:pt x="49691" y="748"/>
                </a:cubicBezTo>
                <a:cubicBezTo>
                  <a:pt x="49616" y="748"/>
                  <a:pt x="49505" y="776"/>
                  <a:pt x="49393" y="821"/>
                </a:cubicBezTo>
                <a:cubicBezTo>
                  <a:pt x="49241" y="881"/>
                  <a:pt x="49089" y="912"/>
                  <a:pt x="49029" y="912"/>
                </a:cubicBezTo>
                <a:cubicBezTo>
                  <a:pt x="49011" y="903"/>
                  <a:pt x="48993" y="899"/>
                  <a:pt x="48976" y="899"/>
                </a:cubicBezTo>
                <a:cubicBezTo>
                  <a:pt x="48935" y="899"/>
                  <a:pt x="48898" y="921"/>
                  <a:pt x="48877" y="942"/>
                </a:cubicBezTo>
                <a:cubicBezTo>
                  <a:pt x="48846" y="1003"/>
                  <a:pt x="48269" y="1064"/>
                  <a:pt x="47965" y="1064"/>
                </a:cubicBezTo>
                <a:cubicBezTo>
                  <a:pt x="47904" y="1064"/>
                  <a:pt x="47813" y="1094"/>
                  <a:pt x="47782" y="1125"/>
                </a:cubicBezTo>
                <a:cubicBezTo>
                  <a:pt x="47770" y="1137"/>
                  <a:pt x="47757" y="1145"/>
                  <a:pt x="47745" y="1145"/>
                </a:cubicBezTo>
                <a:cubicBezTo>
                  <a:pt x="47727" y="1145"/>
                  <a:pt x="47709" y="1130"/>
                  <a:pt x="47691" y="1094"/>
                </a:cubicBezTo>
                <a:cubicBezTo>
                  <a:pt x="47679" y="1082"/>
                  <a:pt x="47661" y="1074"/>
                  <a:pt x="47638" y="1074"/>
                </a:cubicBezTo>
                <a:cubicBezTo>
                  <a:pt x="47605" y="1074"/>
                  <a:pt x="47562" y="1089"/>
                  <a:pt x="47509" y="1125"/>
                </a:cubicBezTo>
                <a:cubicBezTo>
                  <a:pt x="47418" y="1155"/>
                  <a:pt x="47266" y="1185"/>
                  <a:pt x="47205" y="1185"/>
                </a:cubicBezTo>
                <a:cubicBezTo>
                  <a:pt x="47114" y="1185"/>
                  <a:pt x="47023" y="1185"/>
                  <a:pt x="46992" y="1246"/>
                </a:cubicBezTo>
                <a:cubicBezTo>
                  <a:pt x="46971" y="1268"/>
                  <a:pt x="46904" y="1289"/>
                  <a:pt x="46823" y="1289"/>
                </a:cubicBezTo>
                <a:cubicBezTo>
                  <a:pt x="46790" y="1289"/>
                  <a:pt x="46754" y="1286"/>
                  <a:pt x="46719" y="1277"/>
                </a:cubicBezTo>
                <a:cubicBezTo>
                  <a:pt x="46597" y="1277"/>
                  <a:pt x="46475" y="1307"/>
                  <a:pt x="46415" y="1337"/>
                </a:cubicBezTo>
                <a:cubicBezTo>
                  <a:pt x="46361" y="1373"/>
                  <a:pt x="46308" y="1388"/>
                  <a:pt x="46248" y="1388"/>
                </a:cubicBezTo>
                <a:cubicBezTo>
                  <a:pt x="46206" y="1388"/>
                  <a:pt x="46161" y="1380"/>
                  <a:pt x="46111" y="1368"/>
                </a:cubicBezTo>
                <a:cubicBezTo>
                  <a:pt x="46060" y="1355"/>
                  <a:pt x="46020" y="1348"/>
                  <a:pt x="45987" y="1348"/>
                </a:cubicBezTo>
                <a:cubicBezTo>
                  <a:pt x="45939" y="1348"/>
                  <a:pt x="45903" y="1363"/>
                  <a:pt x="45868" y="1398"/>
                </a:cubicBezTo>
                <a:cubicBezTo>
                  <a:pt x="45845" y="1443"/>
                  <a:pt x="45790" y="1471"/>
                  <a:pt x="45715" y="1471"/>
                </a:cubicBezTo>
                <a:cubicBezTo>
                  <a:pt x="45687" y="1471"/>
                  <a:pt x="45657" y="1467"/>
                  <a:pt x="45624" y="1459"/>
                </a:cubicBezTo>
                <a:cubicBezTo>
                  <a:pt x="45503" y="1459"/>
                  <a:pt x="45351" y="1459"/>
                  <a:pt x="45290" y="1489"/>
                </a:cubicBezTo>
                <a:cubicBezTo>
                  <a:pt x="45247" y="1511"/>
                  <a:pt x="45189" y="1532"/>
                  <a:pt x="45148" y="1532"/>
                </a:cubicBezTo>
                <a:cubicBezTo>
                  <a:pt x="45131" y="1532"/>
                  <a:pt x="45117" y="1529"/>
                  <a:pt x="45108" y="1520"/>
                </a:cubicBezTo>
                <a:cubicBezTo>
                  <a:pt x="45077" y="1505"/>
                  <a:pt x="45054" y="1497"/>
                  <a:pt x="45035" y="1497"/>
                </a:cubicBezTo>
                <a:cubicBezTo>
                  <a:pt x="45016" y="1497"/>
                  <a:pt x="45001" y="1505"/>
                  <a:pt x="44986" y="1520"/>
                </a:cubicBezTo>
                <a:cubicBezTo>
                  <a:pt x="44956" y="1550"/>
                  <a:pt x="44864" y="1550"/>
                  <a:pt x="44773" y="1550"/>
                </a:cubicBezTo>
                <a:cubicBezTo>
                  <a:pt x="44757" y="1542"/>
                  <a:pt x="44741" y="1538"/>
                  <a:pt x="44725" y="1538"/>
                </a:cubicBezTo>
                <a:cubicBezTo>
                  <a:pt x="44682" y="1538"/>
                  <a:pt x="44644" y="1566"/>
                  <a:pt x="44621" y="1611"/>
                </a:cubicBezTo>
                <a:cubicBezTo>
                  <a:pt x="44621" y="1641"/>
                  <a:pt x="44500" y="1733"/>
                  <a:pt x="44378" y="1793"/>
                </a:cubicBezTo>
                <a:cubicBezTo>
                  <a:pt x="44241" y="1852"/>
                  <a:pt x="44116" y="1886"/>
                  <a:pt x="43979" y="1886"/>
                </a:cubicBezTo>
                <a:cubicBezTo>
                  <a:pt x="43904" y="1886"/>
                  <a:pt x="43826" y="1876"/>
                  <a:pt x="43740" y="1854"/>
                </a:cubicBezTo>
                <a:cubicBezTo>
                  <a:pt x="43679" y="1854"/>
                  <a:pt x="43557" y="1885"/>
                  <a:pt x="43466" y="1915"/>
                </a:cubicBezTo>
                <a:cubicBezTo>
                  <a:pt x="43375" y="1976"/>
                  <a:pt x="43253" y="2006"/>
                  <a:pt x="43193" y="2006"/>
                </a:cubicBezTo>
                <a:cubicBezTo>
                  <a:pt x="43132" y="2006"/>
                  <a:pt x="43010" y="2037"/>
                  <a:pt x="42919" y="2097"/>
                </a:cubicBezTo>
                <a:cubicBezTo>
                  <a:pt x="42828" y="2128"/>
                  <a:pt x="42676" y="2158"/>
                  <a:pt x="42554" y="2158"/>
                </a:cubicBezTo>
                <a:cubicBezTo>
                  <a:pt x="42129" y="2158"/>
                  <a:pt x="41795" y="2188"/>
                  <a:pt x="41764" y="2249"/>
                </a:cubicBezTo>
                <a:cubicBezTo>
                  <a:pt x="41743" y="2271"/>
                  <a:pt x="41691" y="2292"/>
                  <a:pt x="41630" y="2292"/>
                </a:cubicBezTo>
                <a:cubicBezTo>
                  <a:pt x="41605" y="2292"/>
                  <a:pt x="41578" y="2289"/>
                  <a:pt x="41551" y="2280"/>
                </a:cubicBezTo>
                <a:cubicBezTo>
                  <a:pt x="41460" y="2280"/>
                  <a:pt x="41339" y="2280"/>
                  <a:pt x="41278" y="2310"/>
                </a:cubicBezTo>
                <a:cubicBezTo>
                  <a:pt x="41115" y="2392"/>
                  <a:pt x="40734" y="2497"/>
                  <a:pt x="40568" y="2497"/>
                </a:cubicBezTo>
                <a:cubicBezTo>
                  <a:pt x="40548" y="2497"/>
                  <a:pt x="40531" y="2496"/>
                  <a:pt x="40518" y="2492"/>
                </a:cubicBezTo>
                <a:cubicBezTo>
                  <a:pt x="40457" y="2492"/>
                  <a:pt x="40396" y="2492"/>
                  <a:pt x="40366" y="2523"/>
                </a:cubicBezTo>
                <a:cubicBezTo>
                  <a:pt x="40366" y="2584"/>
                  <a:pt x="40001" y="2736"/>
                  <a:pt x="39880" y="2736"/>
                </a:cubicBezTo>
                <a:lnTo>
                  <a:pt x="39667" y="2736"/>
                </a:lnTo>
                <a:cubicBezTo>
                  <a:pt x="39647" y="2746"/>
                  <a:pt x="39623" y="2749"/>
                  <a:pt x="39599" y="2749"/>
                </a:cubicBezTo>
                <a:cubicBezTo>
                  <a:pt x="39552" y="2749"/>
                  <a:pt x="39505" y="2736"/>
                  <a:pt x="39484" y="2736"/>
                </a:cubicBezTo>
                <a:cubicBezTo>
                  <a:pt x="39472" y="2723"/>
                  <a:pt x="39454" y="2716"/>
                  <a:pt x="39431" y="2716"/>
                </a:cubicBezTo>
                <a:cubicBezTo>
                  <a:pt x="39398" y="2716"/>
                  <a:pt x="39355" y="2730"/>
                  <a:pt x="39302" y="2766"/>
                </a:cubicBezTo>
                <a:cubicBezTo>
                  <a:pt x="39241" y="2796"/>
                  <a:pt x="39120" y="2796"/>
                  <a:pt x="39089" y="2796"/>
                </a:cubicBezTo>
                <a:cubicBezTo>
                  <a:pt x="38877" y="2796"/>
                  <a:pt x="38573" y="2857"/>
                  <a:pt x="38542" y="2918"/>
                </a:cubicBezTo>
                <a:cubicBezTo>
                  <a:pt x="38542" y="2918"/>
                  <a:pt x="38451" y="2948"/>
                  <a:pt x="38329" y="2948"/>
                </a:cubicBezTo>
                <a:cubicBezTo>
                  <a:pt x="38177" y="2948"/>
                  <a:pt x="38086" y="2979"/>
                  <a:pt x="38086" y="3040"/>
                </a:cubicBezTo>
                <a:cubicBezTo>
                  <a:pt x="38086" y="3061"/>
                  <a:pt x="38071" y="3083"/>
                  <a:pt x="38062" y="3083"/>
                </a:cubicBezTo>
                <a:cubicBezTo>
                  <a:pt x="38058" y="3083"/>
                  <a:pt x="38056" y="3079"/>
                  <a:pt x="38056" y="3070"/>
                </a:cubicBezTo>
                <a:cubicBezTo>
                  <a:pt x="38035" y="3038"/>
                  <a:pt x="37973" y="3025"/>
                  <a:pt x="37897" y="3025"/>
                </a:cubicBezTo>
                <a:cubicBezTo>
                  <a:pt x="37756" y="3025"/>
                  <a:pt x="37568" y="3071"/>
                  <a:pt x="37509" y="3131"/>
                </a:cubicBezTo>
                <a:cubicBezTo>
                  <a:pt x="37478" y="3192"/>
                  <a:pt x="37418" y="3192"/>
                  <a:pt x="37387" y="3192"/>
                </a:cubicBezTo>
                <a:cubicBezTo>
                  <a:pt x="37365" y="3186"/>
                  <a:pt x="37334" y="3183"/>
                  <a:pt x="37299" y="3183"/>
                </a:cubicBezTo>
                <a:cubicBezTo>
                  <a:pt x="37143" y="3183"/>
                  <a:pt x="36895" y="3233"/>
                  <a:pt x="36870" y="3283"/>
                </a:cubicBezTo>
                <a:cubicBezTo>
                  <a:pt x="36870" y="3283"/>
                  <a:pt x="36718" y="3313"/>
                  <a:pt x="36536" y="3313"/>
                </a:cubicBezTo>
                <a:cubicBezTo>
                  <a:pt x="36495" y="3305"/>
                  <a:pt x="36446" y="3301"/>
                  <a:pt x="36392" y="3301"/>
                </a:cubicBezTo>
                <a:cubicBezTo>
                  <a:pt x="36246" y="3301"/>
                  <a:pt x="36070" y="3329"/>
                  <a:pt x="35959" y="3374"/>
                </a:cubicBezTo>
                <a:cubicBezTo>
                  <a:pt x="35776" y="3404"/>
                  <a:pt x="35624" y="3435"/>
                  <a:pt x="35563" y="3435"/>
                </a:cubicBezTo>
                <a:cubicBezTo>
                  <a:pt x="35503" y="3435"/>
                  <a:pt x="35442" y="3435"/>
                  <a:pt x="35442" y="3465"/>
                </a:cubicBezTo>
                <a:cubicBezTo>
                  <a:pt x="35442" y="3496"/>
                  <a:pt x="35351" y="3526"/>
                  <a:pt x="35229" y="3526"/>
                </a:cubicBezTo>
                <a:cubicBezTo>
                  <a:pt x="35138" y="3526"/>
                  <a:pt x="34925" y="3587"/>
                  <a:pt x="34773" y="3647"/>
                </a:cubicBezTo>
                <a:cubicBezTo>
                  <a:pt x="34621" y="3708"/>
                  <a:pt x="34408" y="3769"/>
                  <a:pt x="34317" y="3769"/>
                </a:cubicBezTo>
                <a:cubicBezTo>
                  <a:pt x="34293" y="3761"/>
                  <a:pt x="34266" y="3757"/>
                  <a:pt x="34240" y="3757"/>
                </a:cubicBezTo>
                <a:cubicBezTo>
                  <a:pt x="34167" y="3757"/>
                  <a:pt x="34096" y="3785"/>
                  <a:pt x="34074" y="3830"/>
                </a:cubicBezTo>
                <a:cubicBezTo>
                  <a:pt x="34013" y="3860"/>
                  <a:pt x="33922" y="3891"/>
                  <a:pt x="33861" y="3891"/>
                </a:cubicBezTo>
                <a:cubicBezTo>
                  <a:pt x="33740" y="3891"/>
                  <a:pt x="33101" y="4043"/>
                  <a:pt x="33071" y="4103"/>
                </a:cubicBezTo>
                <a:cubicBezTo>
                  <a:pt x="33071" y="4103"/>
                  <a:pt x="33041" y="4103"/>
                  <a:pt x="32980" y="4073"/>
                </a:cubicBezTo>
                <a:lnTo>
                  <a:pt x="32767" y="4073"/>
                </a:lnTo>
                <a:cubicBezTo>
                  <a:pt x="32706" y="4103"/>
                  <a:pt x="32585" y="4134"/>
                  <a:pt x="32493" y="4134"/>
                </a:cubicBezTo>
                <a:cubicBezTo>
                  <a:pt x="32402" y="4134"/>
                  <a:pt x="32220" y="4164"/>
                  <a:pt x="32068" y="4195"/>
                </a:cubicBezTo>
                <a:cubicBezTo>
                  <a:pt x="31961" y="4210"/>
                  <a:pt x="31886" y="4217"/>
                  <a:pt x="31829" y="4217"/>
                </a:cubicBezTo>
                <a:cubicBezTo>
                  <a:pt x="31772" y="4217"/>
                  <a:pt x="31734" y="4210"/>
                  <a:pt x="31703" y="4195"/>
                </a:cubicBezTo>
                <a:cubicBezTo>
                  <a:pt x="31680" y="4171"/>
                  <a:pt x="31657" y="4161"/>
                  <a:pt x="31633" y="4161"/>
                </a:cubicBezTo>
                <a:cubicBezTo>
                  <a:pt x="31596" y="4161"/>
                  <a:pt x="31558" y="4187"/>
                  <a:pt x="31521" y="4225"/>
                </a:cubicBezTo>
                <a:cubicBezTo>
                  <a:pt x="31430" y="4255"/>
                  <a:pt x="31308" y="4286"/>
                  <a:pt x="31095" y="4286"/>
                </a:cubicBezTo>
                <a:cubicBezTo>
                  <a:pt x="31019" y="4271"/>
                  <a:pt x="30943" y="4263"/>
                  <a:pt x="30879" y="4263"/>
                </a:cubicBezTo>
                <a:cubicBezTo>
                  <a:pt x="30814" y="4263"/>
                  <a:pt x="30761" y="4271"/>
                  <a:pt x="30730" y="4286"/>
                </a:cubicBezTo>
                <a:cubicBezTo>
                  <a:pt x="30670" y="4316"/>
                  <a:pt x="30578" y="4347"/>
                  <a:pt x="30518" y="4377"/>
                </a:cubicBezTo>
                <a:cubicBezTo>
                  <a:pt x="30477" y="4377"/>
                  <a:pt x="30410" y="4390"/>
                  <a:pt x="30342" y="4390"/>
                </a:cubicBezTo>
                <a:cubicBezTo>
                  <a:pt x="30308" y="4390"/>
                  <a:pt x="30275" y="4387"/>
                  <a:pt x="30244" y="4377"/>
                </a:cubicBezTo>
                <a:cubicBezTo>
                  <a:pt x="30183" y="4377"/>
                  <a:pt x="29971" y="4407"/>
                  <a:pt x="29788" y="4438"/>
                </a:cubicBezTo>
                <a:cubicBezTo>
                  <a:pt x="29606" y="4499"/>
                  <a:pt x="29302" y="4559"/>
                  <a:pt x="29119" y="4590"/>
                </a:cubicBezTo>
                <a:cubicBezTo>
                  <a:pt x="28937" y="4620"/>
                  <a:pt x="28755" y="4681"/>
                  <a:pt x="28724" y="4681"/>
                </a:cubicBezTo>
                <a:cubicBezTo>
                  <a:pt x="28724" y="4696"/>
                  <a:pt x="28717" y="4704"/>
                  <a:pt x="28702" y="4704"/>
                </a:cubicBezTo>
                <a:cubicBezTo>
                  <a:pt x="28686" y="4704"/>
                  <a:pt x="28664" y="4696"/>
                  <a:pt x="28633" y="4681"/>
                </a:cubicBezTo>
                <a:cubicBezTo>
                  <a:pt x="28603" y="4681"/>
                  <a:pt x="28481" y="4681"/>
                  <a:pt x="28329" y="4742"/>
                </a:cubicBezTo>
                <a:cubicBezTo>
                  <a:pt x="28218" y="4786"/>
                  <a:pt x="28107" y="4814"/>
                  <a:pt x="28031" y="4814"/>
                </a:cubicBezTo>
                <a:cubicBezTo>
                  <a:pt x="28004" y="4814"/>
                  <a:pt x="27981" y="4811"/>
                  <a:pt x="27964" y="4803"/>
                </a:cubicBezTo>
                <a:cubicBezTo>
                  <a:pt x="27904" y="4803"/>
                  <a:pt x="27752" y="4803"/>
                  <a:pt x="27600" y="4863"/>
                </a:cubicBezTo>
                <a:cubicBezTo>
                  <a:pt x="27444" y="4908"/>
                  <a:pt x="27337" y="4936"/>
                  <a:pt x="27207" y="4936"/>
                </a:cubicBezTo>
                <a:cubicBezTo>
                  <a:pt x="27160" y="4936"/>
                  <a:pt x="27110" y="4932"/>
                  <a:pt x="27053" y="4924"/>
                </a:cubicBezTo>
                <a:cubicBezTo>
                  <a:pt x="27022" y="4924"/>
                  <a:pt x="26992" y="4954"/>
                  <a:pt x="26992" y="4985"/>
                </a:cubicBezTo>
                <a:cubicBezTo>
                  <a:pt x="26992" y="5015"/>
                  <a:pt x="26901" y="5046"/>
                  <a:pt x="26809" y="5046"/>
                </a:cubicBezTo>
                <a:cubicBezTo>
                  <a:pt x="26749" y="5046"/>
                  <a:pt x="26566" y="5046"/>
                  <a:pt x="26414" y="5076"/>
                </a:cubicBezTo>
                <a:cubicBezTo>
                  <a:pt x="26338" y="5091"/>
                  <a:pt x="26262" y="5099"/>
                  <a:pt x="26198" y="5099"/>
                </a:cubicBezTo>
                <a:cubicBezTo>
                  <a:pt x="26133" y="5099"/>
                  <a:pt x="26080" y="5091"/>
                  <a:pt x="26050" y="5076"/>
                </a:cubicBezTo>
                <a:cubicBezTo>
                  <a:pt x="25989" y="5076"/>
                  <a:pt x="25928" y="5076"/>
                  <a:pt x="25898" y="5106"/>
                </a:cubicBezTo>
                <a:cubicBezTo>
                  <a:pt x="25898" y="5128"/>
                  <a:pt x="25852" y="5149"/>
                  <a:pt x="25793" y="5149"/>
                </a:cubicBezTo>
                <a:cubicBezTo>
                  <a:pt x="25769" y="5149"/>
                  <a:pt x="25742" y="5146"/>
                  <a:pt x="25715" y="5137"/>
                </a:cubicBezTo>
                <a:cubicBezTo>
                  <a:pt x="25624" y="5137"/>
                  <a:pt x="25533" y="5167"/>
                  <a:pt x="25472" y="5228"/>
                </a:cubicBezTo>
                <a:cubicBezTo>
                  <a:pt x="25429" y="5250"/>
                  <a:pt x="25356" y="5271"/>
                  <a:pt x="25273" y="5271"/>
                </a:cubicBezTo>
                <a:cubicBezTo>
                  <a:pt x="25239" y="5271"/>
                  <a:pt x="25204" y="5267"/>
                  <a:pt x="25168" y="5258"/>
                </a:cubicBezTo>
                <a:cubicBezTo>
                  <a:pt x="25046" y="5258"/>
                  <a:pt x="24894" y="5258"/>
                  <a:pt x="24834" y="5289"/>
                </a:cubicBezTo>
                <a:cubicBezTo>
                  <a:pt x="24740" y="5336"/>
                  <a:pt x="24110" y="5400"/>
                  <a:pt x="23808" y="5400"/>
                </a:cubicBezTo>
                <a:cubicBezTo>
                  <a:pt x="23717" y="5400"/>
                  <a:pt x="23655" y="5394"/>
                  <a:pt x="23648" y="5380"/>
                </a:cubicBezTo>
                <a:cubicBezTo>
                  <a:pt x="23618" y="5380"/>
                  <a:pt x="23557" y="5380"/>
                  <a:pt x="23496" y="5441"/>
                </a:cubicBezTo>
                <a:cubicBezTo>
                  <a:pt x="23405" y="5471"/>
                  <a:pt x="23162" y="5532"/>
                  <a:pt x="22828" y="5532"/>
                </a:cubicBezTo>
                <a:cubicBezTo>
                  <a:pt x="22554" y="5532"/>
                  <a:pt x="22250" y="5562"/>
                  <a:pt x="22220" y="5593"/>
                </a:cubicBezTo>
                <a:cubicBezTo>
                  <a:pt x="22159" y="5623"/>
                  <a:pt x="22037" y="5654"/>
                  <a:pt x="21916" y="5654"/>
                </a:cubicBezTo>
                <a:cubicBezTo>
                  <a:pt x="21794" y="5654"/>
                  <a:pt x="21673" y="5654"/>
                  <a:pt x="21642" y="5684"/>
                </a:cubicBezTo>
                <a:cubicBezTo>
                  <a:pt x="21614" y="5712"/>
                  <a:pt x="20938" y="5870"/>
                  <a:pt x="20763" y="5870"/>
                </a:cubicBezTo>
                <a:cubicBezTo>
                  <a:pt x="20748" y="5870"/>
                  <a:pt x="20737" y="5869"/>
                  <a:pt x="20730" y="5866"/>
                </a:cubicBezTo>
                <a:cubicBezTo>
                  <a:pt x="20700" y="5866"/>
                  <a:pt x="20609" y="5897"/>
                  <a:pt x="20548" y="5927"/>
                </a:cubicBezTo>
                <a:cubicBezTo>
                  <a:pt x="20503" y="5972"/>
                  <a:pt x="20459" y="6000"/>
                  <a:pt x="20414" y="6000"/>
                </a:cubicBezTo>
                <a:cubicBezTo>
                  <a:pt x="20398" y="6000"/>
                  <a:pt x="20382" y="5996"/>
                  <a:pt x="20366" y="5988"/>
                </a:cubicBezTo>
                <a:cubicBezTo>
                  <a:pt x="20335" y="5988"/>
                  <a:pt x="20244" y="6018"/>
                  <a:pt x="20153" y="6079"/>
                </a:cubicBezTo>
                <a:cubicBezTo>
                  <a:pt x="20067" y="6101"/>
                  <a:pt x="19996" y="6122"/>
                  <a:pt x="19951" y="6122"/>
                </a:cubicBezTo>
                <a:cubicBezTo>
                  <a:pt x="19933" y="6122"/>
                  <a:pt x="19918" y="6118"/>
                  <a:pt x="19910" y="6110"/>
                </a:cubicBezTo>
                <a:cubicBezTo>
                  <a:pt x="19894" y="6094"/>
                  <a:pt x="19872" y="6087"/>
                  <a:pt x="19849" y="6087"/>
                </a:cubicBezTo>
                <a:cubicBezTo>
                  <a:pt x="19826" y="6087"/>
                  <a:pt x="19803" y="6094"/>
                  <a:pt x="19788" y="6110"/>
                </a:cubicBezTo>
                <a:cubicBezTo>
                  <a:pt x="19758" y="6140"/>
                  <a:pt x="19636" y="6140"/>
                  <a:pt x="19545" y="6140"/>
                </a:cubicBezTo>
                <a:cubicBezTo>
                  <a:pt x="19512" y="6132"/>
                  <a:pt x="19478" y="6128"/>
                  <a:pt x="19442" y="6128"/>
                </a:cubicBezTo>
                <a:cubicBezTo>
                  <a:pt x="19344" y="6128"/>
                  <a:pt x="19239" y="6156"/>
                  <a:pt x="19150" y="6201"/>
                </a:cubicBezTo>
                <a:cubicBezTo>
                  <a:pt x="19061" y="6245"/>
                  <a:pt x="18972" y="6273"/>
                  <a:pt x="18895" y="6273"/>
                </a:cubicBezTo>
                <a:cubicBezTo>
                  <a:pt x="18866" y="6273"/>
                  <a:pt x="18840" y="6270"/>
                  <a:pt x="18815" y="6262"/>
                </a:cubicBezTo>
                <a:cubicBezTo>
                  <a:pt x="18734" y="6238"/>
                  <a:pt x="18617" y="6228"/>
                  <a:pt x="18506" y="6228"/>
                </a:cubicBezTo>
                <a:cubicBezTo>
                  <a:pt x="18325" y="6228"/>
                  <a:pt x="18158" y="6254"/>
                  <a:pt x="18177" y="6292"/>
                </a:cubicBezTo>
                <a:cubicBezTo>
                  <a:pt x="18177" y="6309"/>
                  <a:pt x="18126" y="6327"/>
                  <a:pt x="18048" y="6327"/>
                </a:cubicBezTo>
                <a:cubicBezTo>
                  <a:pt x="17991" y="6327"/>
                  <a:pt x="17920" y="6318"/>
                  <a:pt x="17843" y="6292"/>
                </a:cubicBezTo>
                <a:cubicBezTo>
                  <a:pt x="17820" y="6286"/>
                  <a:pt x="17795" y="6284"/>
                  <a:pt x="17768" y="6284"/>
                </a:cubicBezTo>
                <a:cubicBezTo>
                  <a:pt x="17650" y="6284"/>
                  <a:pt x="17508" y="6333"/>
                  <a:pt x="17508" y="6383"/>
                </a:cubicBezTo>
                <a:cubicBezTo>
                  <a:pt x="17490" y="6421"/>
                  <a:pt x="17424" y="6447"/>
                  <a:pt x="17334" y="6447"/>
                </a:cubicBezTo>
                <a:cubicBezTo>
                  <a:pt x="17278" y="6447"/>
                  <a:pt x="17213" y="6437"/>
                  <a:pt x="17144" y="6413"/>
                </a:cubicBezTo>
                <a:cubicBezTo>
                  <a:pt x="17106" y="6401"/>
                  <a:pt x="17063" y="6394"/>
                  <a:pt x="17019" y="6394"/>
                </a:cubicBezTo>
                <a:cubicBezTo>
                  <a:pt x="16957" y="6394"/>
                  <a:pt x="16893" y="6408"/>
                  <a:pt x="16840" y="6444"/>
                </a:cubicBezTo>
                <a:cubicBezTo>
                  <a:pt x="16794" y="6459"/>
                  <a:pt x="16756" y="6467"/>
                  <a:pt x="16729" y="6467"/>
                </a:cubicBezTo>
                <a:cubicBezTo>
                  <a:pt x="16703" y="6467"/>
                  <a:pt x="16688" y="6459"/>
                  <a:pt x="16688" y="6444"/>
                </a:cubicBezTo>
                <a:lnTo>
                  <a:pt x="16627" y="6444"/>
                </a:lnTo>
                <a:cubicBezTo>
                  <a:pt x="16596" y="6474"/>
                  <a:pt x="16414" y="6505"/>
                  <a:pt x="16262" y="6505"/>
                </a:cubicBezTo>
                <a:cubicBezTo>
                  <a:pt x="16080" y="6535"/>
                  <a:pt x="15928" y="6565"/>
                  <a:pt x="15928" y="6565"/>
                </a:cubicBezTo>
                <a:cubicBezTo>
                  <a:pt x="15928" y="6596"/>
                  <a:pt x="15867" y="6596"/>
                  <a:pt x="15837" y="6596"/>
                </a:cubicBezTo>
                <a:cubicBezTo>
                  <a:pt x="15819" y="6587"/>
                  <a:pt x="15801" y="6583"/>
                  <a:pt x="15784" y="6583"/>
                </a:cubicBezTo>
                <a:cubicBezTo>
                  <a:pt x="15743" y="6583"/>
                  <a:pt x="15706" y="6605"/>
                  <a:pt x="15685" y="6626"/>
                </a:cubicBezTo>
                <a:cubicBezTo>
                  <a:pt x="15654" y="6687"/>
                  <a:pt x="15654" y="6748"/>
                  <a:pt x="15715" y="6748"/>
                </a:cubicBezTo>
                <a:cubicBezTo>
                  <a:pt x="15745" y="6748"/>
                  <a:pt x="15624" y="6778"/>
                  <a:pt x="15441" y="6809"/>
                </a:cubicBezTo>
                <a:cubicBezTo>
                  <a:pt x="15335" y="6844"/>
                  <a:pt x="15238" y="6859"/>
                  <a:pt x="15171" y="6859"/>
                </a:cubicBezTo>
                <a:cubicBezTo>
                  <a:pt x="15123" y="6859"/>
                  <a:pt x="15089" y="6852"/>
                  <a:pt x="15077" y="6839"/>
                </a:cubicBezTo>
                <a:cubicBezTo>
                  <a:pt x="15061" y="6809"/>
                  <a:pt x="14932" y="6793"/>
                  <a:pt x="14796" y="6793"/>
                </a:cubicBezTo>
                <a:cubicBezTo>
                  <a:pt x="14659" y="6793"/>
                  <a:pt x="14514" y="6809"/>
                  <a:pt x="14469" y="6839"/>
                </a:cubicBezTo>
                <a:cubicBezTo>
                  <a:pt x="14454" y="6854"/>
                  <a:pt x="14431" y="6862"/>
                  <a:pt x="14404" y="6862"/>
                </a:cubicBezTo>
                <a:cubicBezTo>
                  <a:pt x="14378" y="6862"/>
                  <a:pt x="14347" y="6854"/>
                  <a:pt x="14317" y="6839"/>
                </a:cubicBezTo>
                <a:cubicBezTo>
                  <a:pt x="14286" y="6824"/>
                  <a:pt x="14248" y="6816"/>
                  <a:pt x="14218" y="6816"/>
                </a:cubicBezTo>
                <a:cubicBezTo>
                  <a:pt x="14188" y="6816"/>
                  <a:pt x="14165" y="6824"/>
                  <a:pt x="14165" y="6839"/>
                </a:cubicBezTo>
                <a:cubicBezTo>
                  <a:pt x="14143" y="6861"/>
                  <a:pt x="14076" y="6882"/>
                  <a:pt x="13996" y="6882"/>
                </a:cubicBezTo>
                <a:cubicBezTo>
                  <a:pt x="13962" y="6882"/>
                  <a:pt x="13927" y="6878"/>
                  <a:pt x="13891" y="6869"/>
                </a:cubicBezTo>
                <a:cubicBezTo>
                  <a:pt x="13856" y="6861"/>
                  <a:pt x="13820" y="6857"/>
                  <a:pt x="13786" y="6857"/>
                </a:cubicBezTo>
                <a:cubicBezTo>
                  <a:pt x="13704" y="6857"/>
                  <a:pt x="13630" y="6878"/>
                  <a:pt x="13587" y="6900"/>
                </a:cubicBezTo>
                <a:cubicBezTo>
                  <a:pt x="13560" y="6927"/>
                  <a:pt x="13539" y="6942"/>
                  <a:pt x="13521" y="6942"/>
                </a:cubicBezTo>
                <a:cubicBezTo>
                  <a:pt x="13499" y="6942"/>
                  <a:pt x="13482" y="6920"/>
                  <a:pt x="13466" y="6869"/>
                </a:cubicBezTo>
                <a:cubicBezTo>
                  <a:pt x="13444" y="6848"/>
                  <a:pt x="13426" y="6838"/>
                  <a:pt x="13413" y="6838"/>
                </a:cubicBezTo>
                <a:cubicBezTo>
                  <a:pt x="13387" y="6838"/>
                  <a:pt x="13375" y="6871"/>
                  <a:pt x="13375" y="6930"/>
                </a:cubicBezTo>
                <a:cubicBezTo>
                  <a:pt x="13375" y="6968"/>
                  <a:pt x="13363" y="6994"/>
                  <a:pt x="13347" y="6994"/>
                </a:cubicBezTo>
                <a:cubicBezTo>
                  <a:pt x="13337" y="6994"/>
                  <a:pt x="13325" y="6984"/>
                  <a:pt x="13314" y="6961"/>
                </a:cubicBezTo>
                <a:cubicBezTo>
                  <a:pt x="13283" y="6930"/>
                  <a:pt x="13223" y="6930"/>
                  <a:pt x="13162" y="6930"/>
                </a:cubicBezTo>
                <a:cubicBezTo>
                  <a:pt x="13101" y="6961"/>
                  <a:pt x="12949" y="6961"/>
                  <a:pt x="12858" y="6961"/>
                </a:cubicBezTo>
                <a:cubicBezTo>
                  <a:pt x="12812" y="6945"/>
                  <a:pt x="12774" y="6938"/>
                  <a:pt x="12748" y="6938"/>
                </a:cubicBezTo>
                <a:cubicBezTo>
                  <a:pt x="12721" y="6938"/>
                  <a:pt x="12706" y="6945"/>
                  <a:pt x="12706" y="6961"/>
                </a:cubicBezTo>
                <a:cubicBezTo>
                  <a:pt x="12706" y="6991"/>
                  <a:pt x="12615" y="7021"/>
                  <a:pt x="12523" y="7021"/>
                </a:cubicBezTo>
                <a:cubicBezTo>
                  <a:pt x="12402" y="7021"/>
                  <a:pt x="12311" y="7052"/>
                  <a:pt x="12311" y="7082"/>
                </a:cubicBezTo>
                <a:cubicBezTo>
                  <a:pt x="12311" y="7113"/>
                  <a:pt x="12280" y="7113"/>
                  <a:pt x="12189" y="7113"/>
                </a:cubicBezTo>
                <a:cubicBezTo>
                  <a:pt x="12178" y="7107"/>
                  <a:pt x="12168" y="7105"/>
                  <a:pt x="12159" y="7105"/>
                </a:cubicBezTo>
                <a:cubicBezTo>
                  <a:pt x="12117" y="7105"/>
                  <a:pt x="12092" y="7154"/>
                  <a:pt x="12068" y="7204"/>
                </a:cubicBezTo>
                <a:lnTo>
                  <a:pt x="12068" y="7295"/>
                </a:lnTo>
                <a:lnTo>
                  <a:pt x="12007" y="7173"/>
                </a:lnTo>
                <a:cubicBezTo>
                  <a:pt x="11968" y="7116"/>
                  <a:pt x="11954" y="7094"/>
                  <a:pt x="11918" y="7094"/>
                </a:cubicBezTo>
                <a:cubicBezTo>
                  <a:pt x="11897" y="7094"/>
                  <a:pt x="11869" y="7101"/>
                  <a:pt x="11824" y="7113"/>
                </a:cubicBezTo>
                <a:cubicBezTo>
                  <a:pt x="11733" y="7143"/>
                  <a:pt x="11642" y="7173"/>
                  <a:pt x="11612" y="7204"/>
                </a:cubicBezTo>
                <a:cubicBezTo>
                  <a:pt x="11581" y="7219"/>
                  <a:pt x="11520" y="7227"/>
                  <a:pt x="11429" y="7227"/>
                </a:cubicBezTo>
                <a:cubicBezTo>
                  <a:pt x="11338" y="7227"/>
                  <a:pt x="11216" y="7219"/>
                  <a:pt x="11064" y="7204"/>
                </a:cubicBezTo>
                <a:cubicBezTo>
                  <a:pt x="10912" y="7204"/>
                  <a:pt x="10821" y="7204"/>
                  <a:pt x="10821" y="7265"/>
                </a:cubicBezTo>
                <a:cubicBezTo>
                  <a:pt x="10821" y="7295"/>
                  <a:pt x="10760" y="7295"/>
                  <a:pt x="10730" y="7295"/>
                </a:cubicBezTo>
                <a:cubicBezTo>
                  <a:pt x="10717" y="7292"/>
                  <a:pt x="10702" y="7290"/>
                  <a:pt x="10687" y="7290"/>
                </a:cubicBezTo>
                <a:cubicBezTo>
                  <a:pt x="10561" y="7290"/>
                  <a:pt x="10376" y="7391"/>
                  <a:pt x="10425" y="7445"/>
                </a:cubicBezTo>
                <a:lnTo>
                  <a:pt x="10425" y="7445"/>
                </a:lnTo>
                <a:cubicBezTo>
                  <a:pt x="10406" y="7443"/>
                  <a:pt x="10361" y="7435"/>
                  <a:pt x="10305" y="7417"/>
                </a:cubicBezTo>
                <a:cubicBezTo>
                  <a:pt x="10244" y="7401"/>
                  <a:pt x="10191" y="7394"/>
                  <a:pt x="10137" y="7394"/>
                </a:cubicBezTo>
                <a:cubicBezTo>
                  <a:pt x="10084" y="7394"/>
                  <a:pt x="10031" y="7401"/>
                  <a:pt x="9970" y="7417"/>
                </a:cubicBezTo>
                <a:cubicBezTo>
                  <a:pt x="9917" y="7452"/>
                  <a:pt x="9884" y="7467"/>
                  <a:pt x="9866" y="7467"/>
                </a:cubicBezTo>
                <a:cubicBezTo>
                  <a:pt x="9854" y="7467"/>
                  <a:pt x="9849" y="7460"/>
                  <a:pt x="9849" y="7447"/>
                </a:cubicBezTo>
                <a:cubicBezTo>
                  <a:pt x="9849" y="7388"/>
                  <a:pt x="9709" y="7355"/>
                  <a:pt x="9594" y="7355"/>
                </a:cubicBezTo>
                <a:cubicBezTo>
                  <a:pt x="9531" y="7355"/>
                  <a:pt x="9475" y="7365"/>
                  <a:pt x="9453" y="7386"/>
                </a:cubicBezTo>
                <a:cubicBezTo>
                  <a:pt x="9453" y="7417"/>
                  <a:pt x="9301" y="7417"/>
                  <a:pt x="9150" y="7417"/>
                </a:cubicBezTo>
                <a:cubicBezTo>
                  <a:pt x="9052" y="7408"/>
                  <a:pt x="8946" y="7404"/>
                  <a:pt x="8851" y="7404"/>
                </a:cubicBezTo>
                <a:cubicBezTo>
                  <a:pt x="8621" y="7404"/>
                  <a:pt x="8452" y="7425"/>
                  <a:pt x="8602" y="7447"/>
                </a:cubicBezTo>
                <a:cubicBezTo>
                  <a:pt x="8694" y="7477"/>
                  <a:pt x="8724" y="7508"/>
                  <a:pt x="8724" y="7569"/>
                </a:cubicBezTo>
                <a:cubicBezTo>
                  <a:pt x="8724" y="7629"/>
                  <a:pt x="8754" y="7690"/>
                  <a:pt x="8785" y="7690"/>
                </a:cubicBezTo>
                <a:cubicBezTo>
                  <a:pt x="8815" y="7705"/>
                  <a:pt x="8815" y="7713"/>
                  <a:pt x="8789" y="7713"/>
                </a:cubicBezTo>
                <a:cubicBezTo>
                  <a:pt x="8762" y="7713"/>
                  <a:pt x="8709" y="7705"/>
                  <a:pt x="8633" y="7690"/>
                </a:cubicBezTo>
                <a:cubicBezTo>
                  <a:pt x="8481" y="7660"/>
                  <a:pt x="8420" y="7629"/>
                  <a:pt x="8420" y="7569"/>
                </a:cubicBezTo>
                <a:cubicBezTo>
                  <a:pt x="8420" y="7508"/>
                  <a:pt x="8359" y="7477"/>
                  <a:pt x="8207" y="7477"/>
                </a:cubicBezTo>
                <a:cubicBezTo>
                  <a:pt x="8158" y="7469"/>
                  <a:pt x="8120" y="7465"/>
                  <a:pt x="8092" y="7465"/>
                </a:cubicBezTo>
                <a:cubicBezTo>
                  <a:pt x="8013" y="7465"/>
                  <a:pt x="8003" y="7494"/>
                  <a:pt x="8025" y="7538"/>
                </a:cubicBezTo>
                <a:cubicBezTo>
                  <a:pt x="8025" y="7599"/>
                  <a:pt x="7994" y="7660"/>
                  <a:pt x="7934" y="7690"/>
                </a:cubicBezTo>
                <a:cubicBezTo>
                  <a:pt x="7891" y="7712"/>
                  <a:pt x="7848" y="7733"/>
                  <a:pt x="7826" y="7733"/>
                </a:cubicBezTo>
                <a:cubicBezTo>
                  <a:pt x="7817" y="7733"/>
                  <a:pt x="7812" y="7729"/>
                  <a:pt x="7812" y="7721"/>
                </a:cubicBezTo>
                <a:cubicBezTo>
                  <a:pt x="7812" y="7712"/>
                  <a:pt x="7804" y="7708"/>
                  <a:pt x="7790" y="7708"/>
                </a:cubicBezTo>
                <a:cubicBezTo>
                  <a:pt x="7756" y="7708"/>
                  <a:pt x="7685" y="7729"/>
                  <a:pt x="7599" y="7751"/>
                </a:cubicBezTo>
                <a:cubicBezTo>
                  <a:pt x="7478" y="7781"/>
                  <a:pt x="7356" y="7812"/>
                  <a:pt x="7356" y="7842"/>
                </a:cubicBezTo>
                <a:cubicBezTo>
                  <a:pt x="7356" y="7872"/>
                  <a:pt x="7379" y="7888"/>
                  <a:pt x="7421" y="7888"/>
                </a:cubicBezTo>
                <a:cubicBezTo>
                  <a:pt x="7463" y="7888"/>
                  <a:pt x="7523" y="7872"/>
                  <a:pt x="7599" y="7842"/>
                </a:cubicBezTo>
                <a:cubicBezTo>
                  <a:pt x="7642" y="7821"/>
                  <a:pt x="7701" y="7799"/>
                  <a:pt x="7742" y="7799"/>
                </a:cubicBezTo>
                <a:cubicBezTo>
                  <a:pt x="7759" y="7799"/>
                  <a:pt x="7773" y="7803"/>
                  <a:pt x="7782" y="7812"/>
                </a:cubicBezTo>
                <a:cubicBezTo>
                  <a:pt x="7836" y="7866"/>
                  <a:pt x="7697" y="7968"/>
                  <a:pt x="7537" y="7968"/>
                </a:cubicBezTo>
                <a:cubicBezTo>
                  <a:pt x="7517" y="7968"/>
                  <a:pt x="7497" y="7967"/>
                  <a:pt x="7478" y="7964"/>
                </a:cubicBezTo>
                <a:cubicBezTo>
                  <a:pt x="7387" y="7964"/>
                  <a:pt x="7295" y="7994"/>
                  <a:pt x="7265" y="7994"/>
                </a:cubicBezTo>
                <a:cubicBezTo>
                  <a:pt x="7250" y="8009"/>
                  <a:pt x="7219" y="8017"/>
                  <a:pt x="7181" y="8017"/>
                </a:cubicBezTo>
                <a:cubicBezTo>
                  <a:pt x="7143" y="8017"/>
                  <a:pt x="7098" y="8009"/>
                  <a:pt x="7052" y="7994"/>
                </a:cubicBezTo>
                <a:cubicBezTo>
                  <a:pt x="7002" y="7981"/>
                  <a:pt x="6972" y="7974"/>
                  <a:pt x="6962" y="7974"/>
                </a:cubicBezTo>
                <a:cubicBezTo>
                  <a:pt x="6946" y="7974"/>
                  <a:pt x="6968" y="7989"/>
                  <a:pt x="7022" y="8024"/>
                </a:cubicBezTo>
                <a:cubicBezTo>
                  <a:pt x="7083" y="8116"/>
                  <a:pt x="7083" y="8116"/>
                  <a:pt x="6991" y="8146"/>
                </a:cubicBezTo>
                <a:cubicBezTo>
                  <a:pt x="6900" y="8146"/>
                  <a:pt x="6870" y="8116"/>
                  <a:pt x="6870" y="8055"/>
                </a:cubicBezTo>
                <a:cubicBezTo>
                  <a:pt x="6892" y="7968"/>
                  <a:pt x="6773" y="7896"/>
                  <a:pt x="6670" y="7896"/>
                </a:cubicBezTo>
                <a:cubicBezTo>
                  <a:pt x="6630" y="7896"/>
                  <a:pt x="6592" y="7907"/>
                  <a:pt x="6566" y="7933"/>
                </a:cubicBezTo>
                <a:cubicBezTo>
                  <a:pt x="6535" y="7933"/>
                  <a:pt x="6566" y="7964"/>
                  <a:pt x="6657" y="7994"/>
                </a:cubicBezTo>
                <a:cubicBezTo>
                  <a:pt x="6748" y="7994"/>
                  <a:pt x="6809" y="8024"/>
                  <a:pt x="6809" y="8055"/>
                </a:cubicBezTo>
                <a:cubicBezTo>
                  <a:pt x="6809" y="8085"/>
                  <a:pt x="6809" y="8176"/>
                  <a:pt x="6839" y="8237"/>
                </a:cubicBezTo>
                <a:cubicBezTo>
                  <a:pt x="6839" y="8298"/>
                  <a:pt x="6809" y="8328"/>
                  <a:pt x="6657" y="8359"/>
                </a:cubicBezTo>
                <a:cubicBezTo>
                  <a:pt x="6535" y="8389"/>
                  <a:pt x="6475" y="8420"/>
                  <a:pt x="6505" y="8480"/>
                </a:cubicBezTo>
                <a:cubicBezTo>
                  <a:pt x="6520" y="8526"/>
                  <a:pt x="6497" y="8549"/>
                  <a:pt x="6459" y="8549"/>
                </a:cubicBezTo>
                <a:cubicBezTo>
                  <a:pt x="6422" y="8549"/>
                  <a:pt x="6368" y="8526"/>
                  <a:pt x="6323" y="8480"/>
                </a:cubicBezTo>
                <a:cubicBezTo>
                  <a:pt x="6311" y="8457"/>
                  <a:pt x="6295" y="8447"/>
                  <a:pt x="6275" y="8447"/>
                </a:cubicBezTo>
                <a:cubicBezTo>
                  <a:pt x="6241" y="8447"/>
                  <a:pt x="6197" y="8473"/>
                  <a:pt x="6140" y="8511"/>
                </a:cubicBezTo>
                <a:cubicBezTo>
                  <a:pt x="6019" y="8572"/>
                  <a:pt x="6019" y="8602"/>
                  <a:pt x="6110" y="8663"/>
                </a:cubicBezTo>
                <a:cubicBezTo>
                  <a:pt x="6171" y="8693"/>
                  <a:pt x="6323" y="8724"/>
                  <a:pt x="6505" y="8724"/>
                </a:cubicBezTo>
                <a:cubicBezTo>
                  <a:pt x="6809" y="8754"/>
                  <a:pt x="6900" y="8845"/>
                  <a:pt x="6596" y="8876"/>
                </a:cubicBezTo>
                <a:cubicBezTo>
                  <a:pt x="6505" y="8876"/>
                  <a:pt x="6323" y="8906"/>
                  <a:pt x="6201" y="8967"/>
                </a:cubicBezTo>
                <a:cubicBezTo>
                  <a:pt x="6049" y="9028"/>
                  <a:pt x="6019" y="9088"/>
                  <a:pt x="6049" y="9179"/>
                </a:cubicBezTo>
                <a:cubicBezTo>
                  <a:pt x="6071" y="9224"/>
                  <a:pt x="6094" y="9252"/>
                  <a:pt x="6116" y="9252"/>
                </a:cubicBezTo>
                <a:cubicBezTo>
                  <a:pt x="6124" y="9252"/>
                  <a:pt x="6132" y="9248"/>
                  <a:pt x="6140" y="9240"/>
                </a:cubicBezTo>
                <a:cubicBezTo>
                  <a:pt x="6140" y="9202"/>
                  <a:pt x="6167" y="9185"/>
                  <a:pt x="6196" y="9185"/>
                </a:cubicBezTo>
                <a:cubicBezTo>
                  <a:pt x="6236" y="9185"/>
                  <a:pt x="6280" y="9218"/>
                  <a:pt x="6262" y="9271"/>
                </a:cubicBezTo>
                <a:cubicBezTo>
                  <a:pt x="6262" y="9324"/>
                  <a:pt x="6180" y="9356"/>
                  <a:pt x="6099" y="9356"/>
                </a:cubicBezTo>
                <a:cubicBezTo>
                  <a:pt x="6041" y="9356"/>
                  <a:pt x="5983" y="9339"/>
                  <a:pt x="5958" y="9301"/>
                </a:cubicBezTo>
                <a:cubicBezTo>
                  <a:pt x="5940" y="9265"/>
                  <a:pt x="5933" y="9251"/>
                  <a:pt x="5918" y="9251"/>
                </a:cubicBezTo>
                <a:cubicBezTo>
                  <a:pt x="5907" y="9251"/>
                  <a:pt x="5892" y="9258"/>
                  <a:pt x="5867" y="9271"/>
                </a:cubicBezTo>
                <a:cubicBezTo>
                  <a:pt x="5836" y="9301"/>
                  <a:pt x="5867" y="9331"/>
                  <a:pt x="5897" y="9331"/>
                </a:cubicBezTo>
                <a:cubicBezTo>
                  <a:pt x="5928" y="9331"/>
                  <a:pt x="5958" y="9362"/>
                  <a:pt x="5928" y="9392"/>
                </a:cubicBezTo>
                <a:cubicBezTo>
                  <a:pt x="5897" y="9423"/>
                  <a:pt x="5958" y="9453"/>
                  <a:pt x="6049" y="9483"/>
                </a:cubicBezTo>
                <a:cubicBezTo>
                  <a:pt x="6262" y="9544"/>
                  <a:pt x="6323" y="9757"/>
                  <a:pt x="6140" y="9787"/>
                </a:cubicBezTo>
                <a:cubicBezTo>
                  <a:pt x="6096" y="9796"/>
                  <a:pt x="6062" y="9800"/>
                  <a:pt x="6037" y="9800"/>
                </a:cubicBezTo>
                <a:cubicBezTo>
                  <a:pt x="5978" y="9800"/>
                  <a:pt x="5976" y="9779"/>
                  <a:pt x="6019" y="9757"/>
                </a:cubicBezTo>
                <a:cubicBezTo>
                  <a:pt x="6049" y="9727"/>
                  <a:pt x="6019" y="9696"/>
                  <a:pt x="5928" y="9666"/>
                </a:cubicBezTo>
                <a:cubicBezTo>
                  <a:pt x="5776" y="9666"/>
                  <a:pt x="5776" y="9666"/>
                  <a:pt x="5867" y="9757"/>
                </a:cubicBezTo>
                <a:cubicBezTo>
                  <a:pt x="5928" y="9818"/>
                  <a:pt x="5958" y="9939"/>
                  <a:pt x="5958" y="10000"/>
                </a:cubicBezTo>
                <a:cubicBezTo>
                  <a:pt x="5958" y="10061"/>
                  <a:pt x="6019" y="10152"/>
                  <a:pt x="6080" y="10183"/>
                </a:cubicBezTo>
                <a:cubicBezTo>
                  <a:pt x="6140" y="10213"/>
                  <a:pt x="6140" y="10213"/>
                  <a:pt x="6049" y="10243"/>
                </a:cubicBezTo>
                <a:cubicBezTo>
                  <a:pt x="5928" y="10274"/>
                  <a:pt x="6049" y="10365"/>
                  <a:pt x="6232" y="10426"/>
                </a:cubicBezTo>
                <a:cubicBezTo>
                  <a:pt x="6323" y="10456"/>
                  <a:pt x="6353" y="10487"/>
                  <a:pt x="6323" y="10487"/>
                </a:cubicBezTo>
                <a:cubicBezTo>
                  <a:pt x="6292" y="10517"/>
                  <a:pt x="6262" y="10517"/>
                  <a:pt x="6232" y="10517"/>
                </a:cubicBezTo>
                <a:cubicBezTo>
                  <a:pt x="6223" y="10508"/>
                  <a:pt x="6214" y="10504"/>
                  <a:pt x="6206" y="10504"/>
                </a:cubicBezTo>
                <a:cubicBezTo>
                  <a:pt x="6186" y="10504"/>
                  <a:pt x="6171" y="10526"/>
                  <a:pt x="6171" y="10547"/>
                </a:cubicBezTo>
                <a:cubicBezTo>
                  <a:pt x="6171" y="10600"/>
                  <a:pt x="6556" y="10675"/>
                  <a:pt x="6739" y="10675"/>
                </a:cubicBezTo>
                <a:cubicBezTo>
                  <a:pt x="6768" y="10675"/>
                  <a:pt x="6792" y="10673"/>
                  <a:pt x="6809" y="10669"/>
                </a:cubicBezTo>
                <a:cubicBezTo>
                  <a:pt x="6836" y="10655"/>
                  <a:pt x="6864" y="10649"/>
                  <a:pt x="6889" y="10649"/>
                </a:cubicBezTo>
                <a:cubicBezTo>
                  <a:pt x="6976" y="10649"/>
                  <a:pt x="7039" y="10720"/>
                  <a:pt x="6991" y="10790"/>
                </a:cubicBezTo>
                <a:cubicBezTo>
                  <a:pt x="6938" y="10843"/>
                  <a:pt x="6834" y="10876"/>
                  <a:pt x="6732" y="10876"/>
                </a:cubicBezTo>
                <a:cubicBezTo>
                  <a:pt x="6659" y="10876"/>
                  <a:pt x="6586" y="10859"/>
                  <a:pt x="6535" y="10821"/>
                </a:cubicBezTo>
                <a:cubicBezTo>
                  <a:pt x="6506" y="10792"/>
                  <a:pt x="6449" y="10791"/>
                  <a:pt x="6391" y="10790"/>
                </a:cubicBezTo>
                <a:lnTo>
                  <a:pt x="6391" y="10790"/>
                </a:lnTo>
                <a:cubicBezTo>
                  <a:pt x="6404" y="10782"/>
                  <a:pt x="6422" y="10771"/>
                  <a:pt x="6444" y="10760"/>
                </a:cubicBezTo>
                <a:cubicBezTo>
                  <a:pt x="6535" y="10699"/>
                  <a:pt x="6535" y="10699"/>
                  <a:pt x="6414" y="10699"/>
                </a:cubicBezTo>
                <a:cubicBezTo>
                  <a:pt x="6353" y="10699"/>
                  <a:pt x="6292" y="10730"/>
                  <a:pt x="6292" y="10760"/>
                </a:cubicBezTo>
                <a:cubicBezTo>
                  <a:pt x="6292" y="10790"/>
                  <a:pt x="6232" y="10790"/>
                  <a:pt x="6171" y="10790"/>
                </a:cubicBezTo>
                <a:cubicBezTo>
                  <a:pt x="6144" y="10782"/>
                  <a:pt x="6125" y="10778"/>
                  <a:pt x="6113" y="10778"/>
                </a:cubicBezTo>
                <a:cubicBezTo>
                  <a:pt x="6082" y="10778"/>
                  <a:pt x="6088" y="10799"/>
                  <a:pt x="6110" y="10821"/>
                </a:cubicBezTo>
                <a:cubicBezTo>
                  <a:pt x="6171" y="10882"/>
                  <a:pt x="6171" y="10912"/>
                  <a:pt x="6080" y="10942"/>
                </a:cubicBezTo>
                <a:cubicBezTo>
                  <a:pt x="5908" y="11007"/>
                  <a:pt x="6070" y="11071"/>
                  <a:pt x="6266" y="11071"/>
                </a:cubicBezTo>
                <a:cubicBezTo>
                  <a:pt x="6347" y="11071"/>
                  <a:pt x="6434" y="11060"/>
                  <a:pt x="6505" y="11034"/>
                </a:cubicBezTo>
                <a:cubicBezTo>
                  <a:pt x="6566" y="11018"/>
                  <a:pt x="6627" y="11011"/>
                  <a:pt x="6676" y="11011"/>
                </a:cubicBezTo>
                <a:cubicBezTo>
                  <a:pt x="6725" y="11011"/>
                  <a:pt x="6763" y="11018"/>
                  <a:pt x="6779" y="11034"/>
                </a:cubicBezTo>
                <a:cubicBezTo>
                  <a:pt x="6866" y="11063"/>
                  <a:pt x="6870" y="11340"/>
                  <a:pt x="6791" y="11340"/>
                </a:cubicBezTo>
                <a:cubicBezTo>
                  <a:pt x="6787" y="11340"/>
                  <a:pt x="6783" y="11339"/>
                  <a:pt x="6779" y="11338"/>
                </a:cubicBezTo>
                <a:cubicBezTo>
                  <a:pt x="6748" y="11338"/>
                  <a:pt x="6657" y="11368"/>
                  <a:pt x="6596" y="11398"/>
                </a:cubicBezTo>
                <a:cubicBezTo>
                  <a:pt x="6551" y="11444"/>
                  <a:pt x="6528" y="11467"/>
                  <a:pt x="6520" y="11467"/>
                </a:cubicBezTo>
                <a:cubicBezTo>
                  <a:pt x="6513" y="11467"/>
                  <a:pt x="6520" y="11444"/>
                  <a:pt x="6535" y="11398"/>
                </a:cubicBezTo>
                <a:cubicBezTo>
                  <a:pt x="6566" y="11338"/>
                  <a:pt x="6566" y="11307"/>
                  <a:pt x="6475" y="11307"/>
                </a:cubicBezTo>
                <a:cubicBezTo>
                  <a:pt x="6414" y="11307"/>
                  <a:pt x="6384" y="11307"/>
                  <a:pt x="6384" y="11338"/>
                </a:cubicBezTo>
                <a:cubicBezTo>
                  <a:pt x="6353" y="11368"/>
                  <a:pt x="6292" y="11368"/>
                  <a:pt x="6232" y="11368"/>
                </a:cubicBezTo>
                <a:cubicBezTo>
                  <a:pt x="6140" y="11368"/>
                  <a:pt x="6080" y="11368"/>
                  <a:pt x="6080" y="11398"/>
                </a:cubicBezTo>
                <a:cubicBezTo>
                  <a:pt x="6056" y="11445"/>
                  <a:pt x="6194" y="11510"/>
                  <a:pt x="6287" y="11510"/>
                </a:cubicBezTo>
                <a:cubicBezTo>
                  <a:pt x="6315" y="11510"/>
                  <a:pt x="6339" y="11504"/>
                  <a:pt x="6353" y="11490"/>
                </a:cubicBezTo>
                <a:cubicBezTo>
                  <a:pt x="6372" y="11477"/>
                  <a:pt x="6389" y="11471"/>
                  <a:pt x="6405" y="11471"/>
                </a:cubicBezTo>
                <a:cubicBezTo>
                  <a:pt x="6467" y="11471"/>
                  <a:pt x="6505" y="11563"/>
                  <a:pt x="6505" y="11733"/>
                </a:cubicBezTo>
                <a:cubicBezTo>
                  <a:pt x="6528" y="11801"/>
                  <a:pt x="6516" y="11835"/>
                  <a:pt x="6484" y="11835"/>
                </a:cubicBezTo>
                <a:cubicBezTo>
                  <a:pt x="6473" y="11835"/>
                  <a:pt x="6459" y="11832"/>
                  <a:pt x="6444" y="11824"/>
                </a:cubicBezTo>
                <a:cubicBezTo>
                  <a:pt x="6429" y="11809"/>
                  <a:pt x="6414" y="11801"/>
                  <a:pt x="6406" y="11801"/>
                </a:cubicBezTo>
                <a:cubicBezTo>
                  <a:pt x="6399" y="11801"/>
                  <a:pt x="6399" y="11809"/>
                  <a:pt x="6414" y="11824"/>
                </a:cubicBezTo>
                <a:cubicBezTo>
                  <a:pt x="6414" y="11854"/>
                  <a:pt x="6444" y="11976"/>
                  <a:pt x="6444" y="12097"/>
                </a:cubicBezTo>
                <a:cubicBezTo>
                  <a:pt x="6444" y="12266"/>
                  <a:pt x="6444" y="12320"/>
                  <a:pt x="6399" y="12320"/>
                </a:cubicBezTo>
                <a:cubicBezTo>
                  <a:pt x="6387" y="12320"/>
                  <a:pt x="6372" y="12317"/>
                  <a:pt x="6353" y="12310"/>
                </a:cubicBezTo>
                <a:cubicBezTo>
                  <a:pt x="6328" y="12298"/>
                  <a:pt x="6298" y="12290"/>
                  <a:pt x="6264" y="12290"/>
                </a:cubicBezTo>
                <a:cubicBezTo>
                  <a:pt x="6217" y="12290"/>
                  <a:pt x="6163" y="12305"/>
                  <a:pt x="6110" y="12341"/>
                </a:cubicBezTo>
                <a:cubicBezTo>
                  <a:pt x="6049" y="12371"/>
                  <a:pt x="5806" y="12432"/>
                  <a:pt x="5563" y="12432"/>
                </a:cubicBezTo>
                <a:cubicBezTo>
                  <a:pt x="5350" y="12462"/>
                  <a:pt x="5107" y="12493"/>
                  <a:pt x="5076" y="12523"/>
                </a:cubicBezTo>
                <a:cubicBezTo>
                  <a:pt x="5046" y="12538"/>
                  <a:pt x="5008" y="12546"/>
                  <a:pt x="4966" y="12546"/>
                </a:cubicBezTo>
                <a:cubicBezTo>
                  <a:pt x="4925" y="12546"/>
                  <a:pt x="4879" y="12538"/>
                  <a:pt x="4833" y="12523"/>
                </a:cubicBezTo>
                <a:cubicBezTo>
                  <a:pt x="4783" y="12510"/>
                  <a:pt x="4717" y="12503"/>
                  <a:pt x="4637" y="12503"/>
                </a:cubicBezTo>
                <a:cubicBezTo>
                  <a:pt x="4525" y="12503"/>
                  <a:pt x="4386" y="12518"/>
                  <a:pt x="4225" y="12553"/>
                </a:cubicBezTo>
                <a:cubicBezTo>
                  <a:pt x="4013" y="12614"/>
                  <a:pt x="3739" y="12645"/>
                  <a:pt x="3496" y="12645"/>
                </a:cubicBezTo>
                <a:cubicBezTo>
                  <a:pt x="3344" y="12645"/>
                  <a:pt x="3253" y="12675"/>
                  <a:pt x="3253" y="12675"/>
                </a:cubicBezTo>
                <a:cubicBezTo>
                  <a:pt x="3253" y="12705"/>
                  <a:pt x="3070" y="12736"/>
                  <a:pt x="2888" y="12736"/>
                </a:cubicBezTo>
                <a:cubicBezTo>
                  <a:pt x="2675" y="12736"/>
                  <a:pt x="2554" y="12736"/>
                  <a:pt x="2554" y="12797"/>
                </a:cubicBezTo>
                <a:cubicBezTo>
                  <a:pt x="2554" y="12827"/>
                  <a:pt x="2523" y="12857"/>
                  <a:pt x="2462" y="12888"/>
                </a:cubicBezTo>
                <a:cubicBezTo>
                  <a:pt x="2394" y="12929"/>
                  <a:pt x="2338" y="12945"/>
                  <a:pt x="2308" y="12945"/>
                </a:cubicBezTo>
                <a:cubicBezTo>
                  <a:pt x="2272" y="12945"/>
                  <a:pt x="2274" y="12921"/>
                  <a:pt x="2341" y="12888"/>
                </a:cubicBezTo>
                <a:cubicBezTo>
                  <a:pt x="2402" y="12857"/>
                  <a:pt x="2402" y="12827"/>
                  <a:pt x="2371" y="12797"/>
                </a:cubicBezTo>
                <a:cubicBezTo>
                  <a:pt x="2353" y="12788"/>
                  <a:pt x="2338" y="12784"/>
                  <a:pt x="2325" y="12784"/>
                </a:cubicBezTo>
                <a:cubicBezTo>
                  <a:pt x="2293" y="12784"/>
                  <a:pt x="2271" y="12805"/>
                  <a:pt x="2250" y="12827"/>
                </a:cubicBezTo>
                <a:cubicBezTo>
                  <a:pt x="2228" y="12848"/>
                  <a:pt x="2161" y="12870"/>
                  <a:pt x="2091" y="12870"/>
                </a:cubicBezTo>
                <a:cubicBezTo>
                  <a:pt x="2063" y="12870"/>
                  <a:pt x="2033" y="12866"/>
                  <a:pt x="2007" y="12857"/>
                </a:cubicBezTo>
                <a:cubicBezTo>
                  <a:pt x="1824" y="12857"/>
                  <a:pt x="1824" y="12857"/>
                  <a:pt x="1915" y="12888"/>
                </a:cubicBezTo>
                <a:cubicBezTo>
                  <a:pt x="2067" y="12949"/>
                  <a:pt x="2037" y="12949"/>
                  <a:pt x="1855" y="13009"/>
                </a:cubicBezTo>
                <a:cubicBezTo>
                  <a:pt x="1763" y="13040"/>
                  <a:pt x="1611" y="13040"/>
                  <a:pt x="1581" y="13040"/>
                </a:cubicBezTo>
                <a:cubicBezTo>
                  <a:pt x="1573" y="13032"/>
                  <a:pt x="1563" y="13028"/>
                  <a:pt x="1552" y="13028"/>
                </a:cubicBezTo>
                <a:cubicBezTo>
                  <a:pt x="1522" y="13028"/>
                  <a:pt x="1490" y="13056"/>
                  <a:pt x="1490" y="13101"/>
                </a:cubicBezTo>
                <a:cubicBezTo>
                  <a:pt x="1471" y="13197"/>
                  <a:pt x="1366" y="13256"/>
                  <a:pt x="1261" y="13256"/>
                </a:cubicBezTo>
                <a:cubicBezTo>
                  <a:pt x="1200" y="13256"/>
                  <a:pt x="1139" y="13236"/>
                  <a:pt x="1095" y="13192"/>
                </a:cubicBezTo>
                <a:cubicBezTo>
                  <a:pt x="1050" y="13169"/>
                  <a:pt x="1022" y="13155"/>
                  <a:pt x="1003" y="13155"/>
                </a:cubicBezTo>
                <a:cubicBezTo>
                  <a:pt x="969" y="13155"/>
                  <a:pt x="962" y="13198"/>
                  <a:pt x="943" y="13313"/>
                </a:cubicBezTo>
                <a:cubicBezTo>
                  <a:pt x="943" y="13435"/>
                  <a:pt x="882" y="13496"/>
                  <a:pt x="791" y="13496"/>
                </a:cubicBezTo>
                <a:cubicBezTo>
                  <a:pt x="780" y="13493"/>
                  <a:pt x="768" y="13492"/>
                  <a:pt x="755" y="13492"/>
                </a:cubicBezTo>
                <a:cubicBezTo>
                  <a:pt x="623" y="13492"/>
                  <a:pt x="398" y="13623"/>
                  <a:pt x="426" y="13678"/>
                </a:cubicBezTo>
                <a:cubicBezTo>
                  <a:pt x="456" y="13708"/>
                  <a:pt x="426" y="13708"/>
                  <a:pt x="365" y="13708"/>
                </a:cubicBezTo>
                <a:cubicBezTo>
                  <a:pt x="213" y="13708"/>
                  <a:pt x="152" y="13891"/>
                  <a:pt x="274" y="14043"/>
                </a:cubicBezTo>
                <a:cubicBezTo>
                  <a:pt x="315" y="14146"/>
                  <a:pt x="300" y="14207"/>
                  <a:pt x="239" y="14207"/>
                </a:cubicBezTo>
                <a:cubicBezTo>
                  <a:pt x="210" y="14207"/>
                  <a:pt x="171" y="14194"/>
                  <a:pt x="122" y="14164"/>
                </a:cubicBezTo>
                <a:cubicBezTo>
                  <a:pt x="100" y="14143"/>
                  <a:pt x="83" y="14133"/>
                  <a:pt x="69" y="14133"/>
                </a:cubicBezTo>
                <a:cubicBezTo>
                  <a:pt x="43" y="14133"/>
                  <a:pt x="31" y="14166"/>
                  <a:pt x="31" y="14225"/>
                </a:cubicBezTo>
                <a:cubicBezTo>
                  <a:pt x="0" y="14286"/>
                  <a:pt x="31" y="14347"/>
                  <a:pt x="61" y="14347"/>
                </a:cubicBezTo>
                <a:cubicBezTo>
                  <a:pt x="77" y="14341"/>
                  <a:pt x="92" y="14339"/>
                  <a:pt x="104" y="14339"/>
                </a:cubicBezTo>
                <a:cubicBezTo>
                  <a:pt x="161" y="14339"/>
                  <a:pt x="177" y="14393"/>
                  <a:pt x="152" y="14468"/>
                </a:cubicBezTo>
                <a:cubicBezTo>
                  <a:pt x="122" y="14499"/>
                  <a:pt x="152" y="14499"/>
                  <a:pt x="213" y="14499"/>
                </a:cubicBezTo>
                <a:lnTo>
                  <a:pt x="274" y="14499"/>
                </a:lnTo>
                <a:cubicBezTo>
                  <a:pt x="274" y="14499"/>
                  <a:pt x="304" y="14560"/>
                  <a:pt x="304" y="14590"/>
                </a:cubicBezTo>
                <a:cubicBezTo>
                  <a:pt x="327" y="14634"/>
                  <a:pt x="316" y="14663"/>
                  <a:pt x="285" y="14663"/>
                </a:cubicBezTo>
                <a:cubicBezTo>
                  <a:pt x="274" y="14663"/>
                  <a:pt x="260" y="14659"/>
                  <a:pt x="244" y="14651"/>
                </a:cubicBezTo>
                <a:cubicBezTo>
                  <a:pt x="152" y="14651"/>
                  <a:pt x="122" y="14681"/>
                  <a:pt x="122" y="14742"/>
                </a:cubicBezTo>
                <a:cubicBezTo>
                  <a:pt x="122" y="14803"/>
                  <a:pt x="152" y="14833"/>
                  <a:pt x="183" y="14833"/>
                </a:cubicBezTo>
                <a:cubicBezTo>
                  <a:pt x="188" y="14828"/>
                  <a:pt x="194" y="14825"/>
                  <a:pt x="199" y="14825"/>
                </a:cubicBezTo>
                <a:cubicBezTo>
                  <a:pt x="221" y="14825"/>
                  <a:pt x="232" y="14875"/>
                  <a:pt x="183" y="14924"/>
                </a:cubicBezTo>
                <a:cubicBezTo>
                  <a:pt x="152" y="14985"/>
                  <a:pt x="152" y="15046"/>
                  <a:pt x="183" y="15046"/>
                </a:cubicBezTo>
                <a:cubicBezTo>
                  <a:pt x="274" y="15046"/>
                  <a:pt x="335" y="15350"/>
                  <a:pt x="274" y="15380"/>
                </a:cubicBezTo>
                <a:cubicBezTo>
                  <a:pt x="266" y="15388"/>
                  <a:pt x="255" y="15392"/>
                  <a:pt x="244" y="15392"/>
                </a:cubicBezTo>
                <a:cubicBezTo>
                  <a:pt x="213" y="15392"/>
                  <a:pt x="175" y="15364"/>
                  <a:pt x="152" y="15319"/>
                </a:cubicBezTo>
                <a:cubicBezTo>
                  <a:pt x="124" y="15286"/>
                  <a:pt x="104" y="15271"/>
                  <a:pt x="92" y="15271"/>
                </a:cubicBezTo>
                <a:cubicBezTo>
                  <a:pt x="36" y="15271"/>
                  <a:pt x="120" y="15558"/>
                  <a:pt x="244" y="15806"/>
                </a:cubicBezTo>
                <a:cubicBezTo>
                  <a:pt x="335" y="15988"/>
                  <a:pt x="426" y="16170"/>
                  <a:pt x="396" y="16201"/>
                </a:cubicBezTo>
                <a:cubicBezTo>
                  <a:pt x="396" y="16262"/>
                  <a:pt x="426" y="16292"/>
                  <a:pt x="456" y="16322"/>
                </a:cubicBezTo>
                <a:cubicBezTo>
                  <a:pt x="517" y="16353"/>
                  <a:pt x="548" y="16414"/>
                  <a:pt x="517" y="16444"/>
                </a:cubicBezTo>
                <a:cubicBezTo>
                  <a:pt x="517" y="16505"/>
                  <a:pt x="548" y="16535"/>
                  <a:pt x="578" y="16566"/>
                </a:cubicBezTo>
                <a:cubicBezTo>
                  <a:pt x="608" y="16566"/>
                  <a:pt x="669" y="16626"/>
                  <a:pt x="669" y="16718"/>
                </a:cubicBezTo>
                <a:cubicBezTo>
                  <a:pt x="700" y="16809"/>
                  <a:pt x="760" y="16900"/>
                  <a:pt x="882" y="16930"/>
                </a:cubicBezTo>
                <a:cubicBezTo>
                  <a:pt x="973" y="16961"/>
                  <a:pt x="1095" y="17082"/>
                  <a:pt x="1155" y="17143"/>
                </a:cubicBezTo>
                <a:cubicBezTo>
                  <a:pt x="1277" y="17356"/>
                  <a:pt x="1551" y="17569"/>
                  <a:pt x="1703" y="17569"/>
                </a:cubicBezTo>
                <a:cubicBezTo>
                  <a:pt x="1733" y="17569"/>
                  <a:pt x="1794" y="17599"/>
                  <a:pt x="1794" y="17629"/>
                </a:cubicBezTo>
                <a:cubicBezTo>
                  <a:pt x="1763" y="17660"/>
                  <a:pt x="1885" y="17721"/>
                  <a:pt x="2007" y="17812"/>
                </a:cubicBezTo>
                <a:cubicBezTo>
                  <a:pt x="2159" y="17903"/>
                  <a:pt x="2280" y="17964"/>
                  <a:pt x="2493" y="17964"/>
                </a:cubicBezTo>
                <a:cubicBezTo>
                  <a:pt x="2591" y="17982"/>
                  <a:pt x="2707" y="17989"/>
                  <a:pt x="2829" y="17989"/>
                </a:cubicBezTo>
                <a:cubicBezTo>
                  <a:pt x="3124" y="17989"/>
                  <a:pt x="3454" y="17946"/>
                  <a:pt x="3648" y="17903"/>
                </a:cubicBezTo>
                <a:cubicBezTo>
                  <a:pt x="3739" y="17873"/>
                  <a:pt x="4256" y="17812"/>
                  <a:pt x="4773" y="17751"/>
                </a:cubicBezTo>
                <a:cubicBezTo>
                  <a:pt x="5289" y="17721"/>
                  <a:pt x="6110" y="17629"/>
                  <a:pt x="6596" y="17599"/>
                </a:cubicBezTo>
                <a:cubicBezTo>
                  <a:pt x="6968" y="17559"/>
                  <a:pt x="7212" y="17537"/>
                  <a:pt x="7366" y="17537"/>
                </a:cubicBezTo>
                <a:cubicBezTo>
                  <a:pt x="7566" y="17537"/>
                  <a:pt x="7616" y="17574"/>
                  <a:pt x="7599" y="17660"/>
                </a:cubicBezTo>
                <a:cubicBezTo>
                  <a:pt x="7599" y="17690"/>
                  <a:pt x="7630" y="17721"/>
                  <a:pt x="7691" y="17751"/>
                </a:cubicBezTo>
                <a:cubicBezTo>
                  <a:pt x="7873" y="17751"/>
                  <a:pt x="8116" y="17994"/>
                  <a:pt x="8359" y="18389"/>
                </a:cubicBezTo>
                <a:cubicBezTo>
                  <a:pt x="8481" y="18572"/>
                  <a:pt x="8633" y="18785"/>
                  <a:pt x="8694" y="18815"/>
                </a:cubicBezTo>
                <a:cubicBezTo>
                  <a:pt x="8724" y="18876"/>
                  <a:pt x="8754" y="18936"/>
                  <a:pt x="8754" y="18936"/>
                </a:cubicBezTo>
                <a:cubicBezTo>
                  <a:pt x="8754" y="18967"/>
                  <a:pt x="8815" y="18997"/>
                  <a:pt x="8906" y="18997"/>
                </a:cubicBezTo>
                <a:cubicBezTo>
                  <a:pt x="8998" y="19028"/>
                  <a:pt x="9058" y="19058"/>
                  <a:pt x="9058" y="19088"/>
                </a:cubicBezTo>
                <a:cubicBezTo>
                  <a:pt x="9058" y="19119"/>
                  <a:pt x="9089" y="19119"/>
                  <a:pt x="9150" y="19149"/>
                </a:cubicBezTo>
                <a:cubicBezTo>
                  <a:pt x="9210" y="19149"/>
                  <a:pt x="9271" y="19210"/>
                  <a:pt x="9301" y="19301"/>
                </a:cubicBezTo>
                <a:cubicBezTo>
                  <a:pt x="9362" y="19362"/>
                  <a:pt x="9423" y="19423"/>
                  <a:pt x="9514" y="19423"/>
                </a:cubicBezTo>
                <a:cubicBezTo>
                  <a:pt x="9666" y="19423"/>
                  <a:pt x="9940" y="19544"/>
                  <a:pt x="9940" y="19575"/>
                </a:cubicBezTo>
                <a:cubicBezTo>
                  <a:pt x="9940" y="19605"/>
                  <a:pt x="10001" y="19666"/>
                  <a:pt x="10092" y="19696"/>
                </a:cubicBezTo>
                <a:cubicBezTo>
                  <a:pt x="10183" y="19727"/>
                  <a:pt x="10305" y="19788"/>
                  <a:pt x="10365" y="19818"/>
                </a:cubicBezTo>
                <a:cubicBezTo>
                  <a:pt x="10423" y="19876"/>
                  <a:pt x="10469" y="19897"/>
                  <a:pt x="10533" y="19897"/>
                </a:cubicBezTo>
                <a:cubicBezTo>
                  <a:pt x="10570" y="19897"/>
                  <a:pt x="10614" y="19890"/>
                  <a:pt x="10669" y="19879"/>
                </a:cubicBezTo>
                <a:cubicBezTo>
                  <a:pt x="10821" y="19879"/>
                  <a:pt x="10882" y="19879"/>
                  <a:pt x="10973" y="19940"/>
                </a:cubicBezTo>
                <a:cubicBezTo>
                  <a:pt x="11023" y="19990"/>
                  <a:pt x="11046" y="20012"/>
                  <a:pt x="11071" y="20012"/>
                </a:cubicBezTo>
                <a:cubicBezTo>
                  <a:pt x="11092" y="20012"/>
                  <a:pt x="11115" y="19997"/>
                  <a:pt x="11156" y="19970"/>
                </a:cubicBezTo>
                <a:cubicBezTo>
                  <a:pt x="11186" y="19940"/>
                  <a:pt x="11277" y="19909"/>
                  <a:pt x="11338" y="19909"/>
                </a:cubicBezTo>
                <a:cubicBezTo>
                  <a:pt x="11399" y="19909"/>
                  <a:pt x="11581" y="19909"/>
                  <a:pt x="11764" y="19879"/>
                </a:cubicBezTo>
                <a:lnTo>
                  <a:pt x="12068" y="19788"/>
                </a:lnTo>
                <a:lnTo>
                  <a:pt x="12371" y="19940"/>
                </a:lnTo>
                <a:cubicBezTo>
                  <a:pt x="12615" y="20061"/>
                  <a:pt x="12767" y="20092"/>
                  <a:pt x="13557" y="20183"/>
                </a:cubicBezTo>
                <a:cubicBezTo>
                  <a:pt x="14043" y="20244"/>
                  <a:pt x="14803" y="20274"/>
                  <a:pt x="15198" y="20304"/>
                </a:cubicBezTo>
                <a:cubicBezTo>
                  <a:pt x="15593" y="20304"/>
                  <a:pt x="16110" y="20335"/>
                  <a:pt x="16353" y="20335"/>
                </a:cubicBezTo>
                <a:cubicBezTo>
                  <a:pt x="16596" y="20335"/>
                  <a:pt x="16840" y="20335"/>
                  <a:pt x="16870" y="20304"/>
                </a:cubicBezTo>
                <a:lnTo>
                  <a:pt x="17022" y="20304"/>
                </a:lnTo>
                <a:cubicBezTo>
                  <a:pt x="17037" y="20319"/>
                  <a:pt x="17303" y="20327"/>
                  <a:pt x="17581" y="20327"/>
                </a:cubicBezTo>
                <a:cubicBezTo>
                  <a:pt x="17858" y="20327"/>
                  <a:pt x="18147" y="20319"/>
                  <a:pt x="18207" y="20304"/>
                </a:cubicBezTo>
                <a:lnTo>
                  <a:pt x="18633" y="20304"/>
                </a:lnTo>
                <a:cubicBezTo>
                  <a:pt x="18815" y="20304"/>
                  <a:pt x="19180" y="20304"/>
                  <a:pt x="19454" y="20274"/>
                </a:cubicBezTo>
                <a:lnTo>
                  <a:pt x="20031" y="20274"/>
                </a:lnTo>
                <a:cubicBezTo>
                  <a:pt x="20092" y="20274"/>
                  <a:pt x="20214" y="20274"/>
                  <a:pt x="20274" y="20244"/>
                </a:cubicBezTo>
                <a:lnTo>
                  <a:pt x="20609" y="20244"/>
                </a:lnTo>
                <a:cubicBezTo>
                  <a:pt x="20730" y="20244"/>
                  <a:pt x="20821" y="20244"/>
                  <a:pt x="20852" y="20213"/>
                </a:cubicBezTo>
                <a:lnTo>
                  <a:pt x="21125" y="20213"/>
                </a:lnTo>
                <a:cubicBezTo>
                  <a:pt x="21247" y="20213"/>
                  <a:pt x="21399" y="20213"/>
                  <a:pt x="21460" y="20183"/>
                </a:cubicBezTo>
                <a:cubicBezTo>
                  <a:pt x="21521" y="20183"/>
                  <a:pt x="21595" y="20169"/>
                  <a:pt x="21656" y="20169"/>
                </a:cubicBezTo>
                <a:cubicBezTo>
                  <a:pt x="21686" y="20169"/>
                  <a:pt x="21713" y="20173"/>
                  <a:pt x="21733" y="20183"/>
                </a:cubicBezTo>
                <a:cubicBezTo>
                  <a:pt x="21825" y="20183"/>
                  <a:pt x="21916" y="20183"/>
                  <a:pt x="21946" y="20152"/>
                </a:cubicBezTo>
                <a:cubicBezTo>
                  <a:pt x="21977" y="20152"/>
                  <a:pt x="22007" y="20122"/>
                  <a:pt x="22037" y="20122"/>
                </a:cubicBezTo>
                <a:cubicBezTo>
                  <a:pt x="22073" y="20131"/>
                  <a:pt x="22140" y="20135"/>
                  <a:pt x="22229" y="20135"/>
                </a:cubicBezTo>
                <a:cubicBezTo>
                  <a:pt x="22444" y="20135"/>
                  <a:pt x="22788" y="20113"/>
                  <a:pt x="23132" y="20092"/>
                </a:cubicBezTo>
                <a:cubicBezTo>
                  <a:pt x="23405" y="20092"/>
                  <a:pt x="23679" y="20061"/>
                  <a:pt x="23679" y="20061"/>
                </a:cubicBezTo>
                <a:cubicBezTo>
                  <a:pt x="23709" y="20061"/>
                  <a:pt x="23800" y="20061"/>
                  <a:pt x="23922" y="20031"/>
                </a:cubicBezTo>
                <a:cubicBezTo>
                  <a:pt x="24074" y="20000"/>
                  <a:pt x="25168" y="19940"/>
                  <a:pt x="25259" y="19940"/>
                </a:cubicBezTo>
                <a:cubicBezTo>
                  <a:pt x="25259" y="19940"/>
                  <a:pt x="25320" y="19909"/>
                  <a:pt x="25350" y="19909"/>
                </a:cubicBezTo>
                <a:cubicBezTo>
                  <a:pt x="25472" y="19879"/>
                  <a:pt x="26019" y="19848"/>
                  <a:pt x="26141" y="19848"/>
                </a:cubicBezTo>
                <a:lnTo>
                  <a:pt x="26445" y="19848"/>
                </a:lnTo>
                <a:cubicBezTo>
                  <a:pt x="26536" y="19818"/>
                  <a:pt x="27053" y="19757"/>
                  <a:pt x="27600" y="19696"/>
                </a:cubicBezTo>
                <a:cubicBezTo>
                  <a:pt x="28542" y="19605"/>
                  <a:pt x="29028" y="19544"/>
                  <a:pt x="29332" y="19514"/>
                </a:cubicBezTo>
                <a:cubicBezTo>
                  <a:pt x="29423" y="19514"/>
                  <a:pt x="29697" y="19484"/>
                  <a:pt x="30001" y="19453"/>
                </a:cubicBezTo>
                <a:cubicBezTo>
                  <a:pt x="30548" y="19392"/>
                  <a:pt x="32402" y="19149"/>
                  <a:pt x="33132" y="19028"/>
                </a:cubicBezTo>
                <a:cubicBezTo>
                  <a:pt x="33375" y="18997"/>
                  <a:pt x="33618" y="18967"/>
                  <a:pt x="33648" y="18967"/>
                </a:cubicBezTo>
                <a:cubicBezTo>
                  <a:pt x="33679" y="18967"/>
                  <a:pt x="33861" y="18967"/>
                  <a:pt x="34044" y="18936"/>
                </a:cubicBezTo>
                <a:cubicBezTo>
                  <a:pt x="34226" y="18906"/>
                  <a:pt x="34530" y="18845"/>
                  <a:pt x="34773" y="18815"/>
                </a:cubicBezTo>
                <a:cubicBezTo>
                  <a:pt x="34986" y="18785"/>
                  <a:pt x="35229" y="18754"/>
                  <a:pt x="35259" y="18754"/>
                </a:cubicBezTo>
                <a:cubicBezTo>
                  <a:pt x="35320" y="18724"/>
                  <a:pt x="35472" y="18693"/>
                  <a:pt x="35624" y="18693"/>
                </a:cubicBezTo>
                <a:cubicBezTo>
                  <a:pt x="35807" y="18663"/>
                  <a:pt x="36262" y="18602"/>
                  <a:pt x="36688" y="18511"/>
                </a:cubicBezTo>
                <a:cubicBezTo>
                  <a:pt x="37114" y="18450"/>
                  <a:pt x="37478" y="18389"/>
                  <a:pt x="37509" y="18389"/>
                </a:cubicBezTo>
                <a:cubicBezTo>
                  <a:pt x="37600" y="18389"/>
                  <a:pt x="38360" y="18268"/>
                  <a:pt x="39363" y="18085"/>
                </a:cubicBezTo>
                <a:cubicBezTo>
                  <a:pt x="40366" y="17933"/>
                  <a:pt x="44986" y="17052"/>
                  <a:pt x="45047" y="17022"/>
                </a:cubicBezTo>
                <a:cubicBezTo>
                  <a:pt x="45047" y="17022"/>
                  <a:pt x="45442" y="16930"/>
                  <a:pt x="45898" y="16839"/>
                </a:cubicBezTo>
                <a:cubicBezTo>
                  <a:pt x="46354" y="16748"/>
                  <a:pt x="46779" y="16687"/>
                  <a:pt x="46840" y="16657"/>
                </a:cubicBezTo>
                <a:cubicBezTo>
                  <a:pt x="46901" y="16626"/>
                  <a:pt x="47205" y="16566"/>
                  <a:pt x="47509" y="16505"/>
                </a:cubicBezTo>
                <a:cubicBezTo>
                  <a:pt x="47782" y="16444"/>
                  <a:pt x="48208" y="16353"/>
                  <a:pt x="48421" y="16292"/>
                </a:cubicBezTo>
                <a:cubicBezTo>
                  <a:pt x="48603" y="16262"/>
                  <a:pt x="48937" y="16170"/>
                  <a:pt x="49150" y="16140"/>
                </a:cubicBezTo>
                <a:cubicBezTo>
                  <a:pt x="49819" y="16019"/>
                  <a:pt x="51552" y="15532"/>
                  <a:pt x="52007" y="15319"/>
                </a:cubicBezTo>
                <a:cubicBezTo>
                  <a:pt x="52372" y="15167"/>
                  <a:pt x="52828" y="14833"/>
                  <a:pt x="52859" y="14742"/>
                </a:cubicBezTo>
                <a:cubicBezTo>
                  <a:pt x="52859" y="14712"/>
                  <a:pt x="52980" y="14590"/>
                  <a:pt x="53132" y="14499"/>
                </a:cubicBezTo>
                <a:cubicBezTo>
                  <a:pt x="53284" y="14347"/>
                  <a:pt x="53406" y="14195"/>
                  <a:pt x="53436" y="14073"/>
                </a:cubicBezTo>
                <a:cubicBezTo>
                  <a:pt x="53466" y="13982"/>
                  <a:pt x="53497" y="13830"/>
                  <a:pt x="53558" y="13769"/>
                </a:cubicBezTo>
                <a:cubicBezTo>
                  <a:pt x="53588" y="13678"/>
                  <a:pt x="53558" y="13556"/>
                  <a:pt x="53527" y="13465"/>
                </a:cubicBezTo>
                <a:cubicBezTo>
                  <a:pt x="53466" y="13374"/>
                  <a:pt x="53436" y="13253"/>
                  <a:pt x="53436" y="13222"/>
                </a:cubicBezTo>
                <a:cubicBezTo>
                  <a:pt x="53436" y="13192"/>
                  <a:pt x="53375" y="13070"/>
                  <a:pt x="53284" y="12979"/>
                </a:cubicBezTo>
                <a:cubicBezTo>
                  <a:pt x="53071" y="12736"/>
                  <a:pt x="53102" y="12645"/>
                  <a:pt x="53345" y="12553"/>
                </a:cubicBezTo>
                <a:cubicBezTo>
                  <a:pt x="53466" y="12523"/>
                  <a:pt x="53679" y="12432"/>
                  <a:pt x="53831" y="12341"/>
                </a:cubicBezTo>
                <a:cubicBezTo>
                  <a:pt x="53983" y="12280"/>
                  <a:pt x="54287" y="12158"/>
                  <a:pt x="54470" y="12128"/>
                </a:cubicBezTo>
                <a:cubicBezTo>
                  <a:pt x="55108" y="11976"/>
                  <a:pt x="56020" y="11763"/>
                  <a:pt x="56384" y="11642"/>
                </a:cubicBezTo>
                <a:cubicBezTo>
                  <a:pt x="56567" y="11581"/>
                  <a:pt x="56749" y="11520"/>
                  <a:pt x="56780" y="11520"/>
                </a:cubicBezTo>
                <a:cubicBezTo>
                  <a:pt x="56784" y="11521"/>
                  <a:pt x="56790" y="11522"/>
                  <a:pt x="56798" y="11522"/>
                </a:cubicBezTo>
                <a:cubicBezTo>
                  <a:pt x="56955" y="11522"/>
                  <a:pt x="57786" y="11244"/>
                  <a:pt x="57843" y="11186"/>
                </a:cubicBezTo>
                <a:cubicBezTo>
                  <a:pt x="57874" y="11155"/>
                  <a:pt x="57935" y="11155"/>
                  <a:pt x="57995" y="11155"/>
                </a:cubicBezTo>
                <a:cubicBezTo>
                  <a:pt x="58087" y="11155"/>
                  <a:pt x="58664" y="11003"/>
                  <a:pt x="58907" y="10882"/>
                </a:cubicBezTo>
                <a:cubicBezTo>
                  <a:pt x="59007" y="10832"/>
                  <a:pt x="59126" y="10782"/>
                  <a:pt x="59183" y="10782"/>
                </a:cubicBezTo>
                <a:cubicBezTo>
                  <a:pt x="59196" y="10782"/>
                  <a:pt x="59206" y="10785"/>
                  <a:pt x="59211" y="10790"/>
                </a:cubicBezTo>
                <a:cubicBezTo>
                  <a:pt x="59302" y="10790"/>
                  <a:pt x="60761" y="10061"/>
                  <a:pt x="60792" y="10000"/>
                </a:cubicBezTo>
                <a:cubicBezTo>
                  <a:pt x="60792" y="9970"/>
                  <a:pt x="60822" y="9939"/>
                  <a:pt x="60883" y="9879"/>
                </a:cubicBezTo>
                <a:cubicBezTo>
                  <a:pt x="61035" y="9787"/>
                  <a:pt x="61187" y="9575"/>
                  <a:pt x="61309" y="9240"/>
                </a:cubicBezTo>
                <a:cubicBezTo>
                  <a:pt x="61339" y="9088"/>
                  <a:pt x="61400" y="8967"/>
                  <a:pt x="61461" y="8967"/>
                </a:cubicBezTo>
                <a:cubicBezTo>
                  <a:pt x="61582" y="8936"/>
                  <a:pt x="61552" y="8602"/>
                  <a:pt x="61369" y="8328"/>
                </a:cubicBezTo>
                <a:cubicBezTo>
                  <a:pt x="61278" y="8176"/>
                  <a:pt x="61217" y="7994"/>
                  <a:pt x="61217" y="7933"/>
                </a:cubicBezTo>
                <a:cubicBezTo>
                  <a:pt x="61217" y="7903"/>
                  <a:pt x="61157" y="7812"/>
                  <a:pt x="61096" y="7751"/>
                </a:cubicBezTo>
                <a:cubicBezTo>
                  <a:pt x="61035" y="7690"/>
                  <a:pt x="60974" y="7599"/>
                  <a:pt x="60944" y="7538"/>
                </a:cubicBezTo>
                <a:cubicBezTo>
                  <a:pt x="60883" y="7356"/>
                  <a:pt x="60488" y="7052"/>
                  <a:pt x="60062" y="6778"/>
                </a:cubicBezTo>
                <a:cubicBezTo>
                  <a:pt x="59850" y="6657"/>
                  <a:pt x="59698" y="6535"/>
                  <a:pt x="59698" y="6505"/>
                </a:cubicBezTo>
                <a:cubicBezTo>
                  <a:pt x="59698" y="6474"/>
                  <a:pt x="60093" y="6262"/>
                  <a:pt x="60549" y="6049"/>
                </a:cubicBezTo>
                <a:cubicBezTo>
                  <a:pt x="61369" y="5654"/>
                  <a:pt x="61825" y="5410"/>
                  <a:pt x="61856" y="5380"/>
                </a:cubicBezTo>
                <a:cubicBezTo>
                  <a:pt x="61856" y="5350"/>
                  <a:pt x="62038" y="5228"/>
                  <a:pt x="62220" y="5137"/>
                </a:cubicBezTo>
                <a:cubicBezTo>
                  <a:pt x="62372" y="5046"/>
                  <a:pt x="62676" y="4711"/>
                  <a:pt x="62646" y="4681"/>
                </a:cubicBezTo>
                <a:cubicBezTo>
                  <a:pt x="62616" y="4681"/>
                  <a:pt x="62676" y="4559"/>
                  <a:pt x="62768" y="4438"/>
                </a:cubicBezTo>
                <a:cubicBezTo>
                  <a:pt x="63041" y="4073"/>
                  <a:pt x="63071" y="3526"/>
                  <a:pt x="62859" y="3435"/>
                </a:cubicBezTo>
                <a:cubicBezTo>
                  <a:pt x="62798" y="3435"/>
                  <a:pt x="62768" y="3374"/>
                  <a:pt x="62768" y="3313"/>
                </a:cubicBezTo>
                <a:cubicBezTo>
                  <a:pt x="62779" y="3279"/>
                  <a:pt x="62790" y="3262"/>
                  <a:pt x="62807" y="3262"/>
                </a:cubicBezTo>
                <a:cubicBezTo>
                  <a:pt x="62834" y="3262"/>
                  <a:pt x="62874" y="3309"/>
                  <a:pt x="62950" y="3404"/>
                </a:cubicBezTo>
                <a:cubicBezTo>
                  <a:pt x="63016" y="3470"/>
                  <a:pt x="63081" y="3520"/>
                  <a:pt x="63113" y="3520"/>
                </a:cubicBezTo>
                <a:cubicBezTo>
                  <a:pt x="63125" y="3520"/>
                  <a:pt x="63132" y="3512"/>
                  <a:pt x="63132" y="3496"/>
                </a:cubicBezTo>
                <a:cubicBezTo>
                  <a:pt x="63132" y="3496"/>
                  <a:pt x="63102" y="3404"/>
                  <a:pt x="63041" y="3374"/>
                </a:cubicBezTo>
                <a:cubicBezTo>
                  <a:pt x="62980" y="3344"/>
                  <a:pt x="62950" y="3252"/>
                  <a:pt x="62950" y="3222"/>
                </a:cubicBezTo>
                <a:cubicBezTo>
                  <a:pt x="62950" y="3161"/>
                  <a:pt x="62920" y="3070"/>
                  <a:pt x="62889" y="3009"/>
                </a:cubicBezTo>
                <a:cubicBezTo>
                  <a:pt x="62857" y="2944"/>
                  <a:pt x="62841" y="2914"/>
                  <a:pt x="62816" y="2914"/>
                </a:cubicBezTo>
                <a:cubicBezTo>
                  <a:pt x="62793" y="2914"/>
                  <a:pt x="62763" y="2936"/>
                  <a:pt x="62707" y="2979"/>
                </a:cubicBezTo>
                <a:cubicBezTo>
                  <a:pt x="62676" y="2994"/>
                  <a:pt x="62654" y="3002"/>
                  <a:pt x="62631" y="3002"/>
                </a:cubicBezTo>
                <a:cubicBezTo>
                  <a:pt x="62608" y="3002"/>
                  <a:pt x="62585" y="2994"/>
                  <a:pt x="62555" y="2979"/>
                </a:cubicBezTo>
                <a:cubicBezTo>
                  <a:pt x="62524" y="2918"/>
                  <a:pt x="62585" y="2888"/>
                  <a:pt x="62676" y="2857"/>
                </a:cubicBezTo>
                <a:cubicBezTo>
                  <a:pt x="62737" y="2827"/>
                  <a:pt x="62768" y="2796"/>
                  <a:pt x="62737" y="2796"/>
                </a:cubicBezTo>
                <a:cubicBezTo>
                  <a:pt x="62676" y="2796"/>
                  <a:pt x="62646" y="2766"/>
                  <a:pt x="62676" y="2736"/>
                </a:cubicBezTo>
                <a:cubicBezTo>
                  <a:pt x="62707" y="2705"/>
                  <a:pt x="62676" y="2644"/>
                  <a:pt x="62616" y="2614"/>
                </a:cubicBezTo>
                <a:cubicBezTo>
                  <a:pt x="62555" y="2614"/>
                  <a:pt x="62524" y="2553"/>
                  <a:pt x="62524" y="2523"/>
                </a:cubicBezTo>
                <a:cubicBezTo>
                  <a:pt x="62524" y="2462"/>
                  <a:pt x="62494" y="2432"/>
                  <a:pt x="62464" y="2401"/>
                </a:cubicBezTo>
                <a:cubicBezTo>
                  <a:pt x="62433" y="2401"/>
                  <a:pt x="62403" y="2432"/>
                  <a:pt x="62403" y="2462"/>
                </a:cubicBezTo>
                <a:cubicBezTo>
                  <a:pt x="62403" y="2523"/>
                  <a:pt x="62342" y="2584"/>
                  <a:pt x="62281" y="2584"/>
                </a:cubicBezTo>
                <a:cubicBezTo>
                  <a:pt x="62220" y="2584"/>
                  <a:pt x="62220" y="2553"/>
                  <a:pt x="62251" y="2492"/>
                </a:cubicBezTo>
                <a:cubicBezTo>
                  <a:pt x="62281" y="2432"/>
                  <a:pt x="62251" y="2401"/>
                  <a:pt x="62129" y="2401"/>
                </a:cubicBezTo>
                <a:cubicBezTo>
                  <a:pt x="61977" y="2401"/>
                  <a:pt x="61947" y="2371"/>
                  <a:pt x="62008" y="2340"/>
                </a:cubicBezTo>
                <a:cubicBezTo>
                  <a:pt x="62129" y="2310"/>
                  <a:pt x="62129" y="2249"/>
                  <a:pt x="62038" y="2219"/>
                </a:cubicBezTo>
                <a:cubicBezTo>
                  <a:pt x="62008" y="2219"/>
                  <a:pt x="61977" y="2219"/>
                  <a:pt x="61977" y="2249"/>
                </a:cubicBezTo>
                <a:cubicBezTo>
                  <a:pt x="62008" y="2280"/>
                  <a:pt x="61977" y="2310"/>
                  <a:pt x="61916" y="2310"/>
                </a:cubicBezTo>
                <a:cubicBezTo>
                  <a:pt x="61856" y="2310"/>
                  <a:pt x="61795" y="2310"/>
                  <a:pt x="61764" y="2249"/>
                </a:cubicBezTo>
                <a:cubicBezTo>
                  <a:pt x="61764" y="2219"/>
                  <a:pt x="61734" y="2188"/>
                  <a:pt x="61673" y="2188"/>
                </a:cubicBezTo>
                <a:cubicBezTo>
                  <a:pt x="61643" y="2188"/>
                  <a:pt x="61582" y="2158"/>
                  <a:pt x="61582" y="2097"/>
                </a:cubicBezTo>
                <a:cubicBezTo>
                  <a:pt x="61552" y="2037"/>
                  <a:pt x="61521" y="2006"/>
                  <a:pt x="61491" y="2006"/>
                </a:cubicBezTo>
                <a:cubicBezTo>
                  <a:pt x="61475" y="2014"/>
                  <a:pt x="61461" y="2018"/>
                  <a:pt x="61448" y="2018"/>
                </a:cubicBezTo>
                <a:cubicBezTo>
                  <a:pt x="61414" y="2018"/>
                  <a:pt x="61392" y="1990"/>
                  <a:pt x="61369" y="1945"/>
                </a:cubicBezTo>
                <a:cubicBezTo>
                  <a:pt x="61339" y="1915"/>
                  <a:pt x="61309" y="1885"/>
                  <a:pt x="61248" y="1885"/>
                </a:cubicBezTo>
                <a:cubicBezTo>
                  <a:pt x="61239" y="1893"/>
                  <a:pt x="61230" y="1897"/>
                  <a:pt x="61222" y="1897"/>
                </a:cubicBezTo>
                <a:cubicBezTo>
                  <a:pt x="61202" y="1897"/>
                  <a:pt x="61187" y="1876"/>
                  <a:pt x="61187" y="1854"/>
                </a:cubicBezTo>
                <a:cubicBezTo>
                  <a:pt x="61187" y="1824"/>
                  <a:pt x="61126" y="1793"/>
                  <a:pt x="61065" y="1793"/>
                </a:cubicBezTo>
                <a:cubicBezTo>
                  <a:pt x="60822" y="1793"/>
                  <a:pt x="60761" y="1763"/>
                  <a:pt x="60761" y="1702"/>
                </a:cubicBezTo>
                <a:cubicBezTo>
                  <a:pt x="60781" y="1643"/>
                  <a:pt x="60750" y="1610"/>
                  <a:pt x="60693" y="1610"/>
                </a:cubicBezTo>
                <a:cubicBezTo>
                  <a:pt x="60661" y="1610"/>
                  <a:pt x="60622" y="1620"/>
                  <a:pt x="60579" y="1641"/>
                </a:cubicBezTo>
                <a:cubicBezTo>
                  <a:pt x="60541" y="1661"/>
                  <a:pt x="60514" y="1671"/>
                  <a:pt x="60500" y="1671"/>
                </a:cubicBezTo>
                <a:cubicBezTo>
                  <a:pt x="60470" y="1671"/>
                  <a:pt x="60496" y="1624"/>
                  <a:pt x="60579" y="1520"/>
                </a:cubicBezTo>
                <a:cubicBezTo>
                  <a:pt x="60609" y="1459"/>
                  <a:pt x="60640" y="1398"/>
                  <a:pt x="60609" y="1398"/>
                </a:cubicBezTo>
                <a:cubicBezTo>
                  <a:pt x="60579" y="1398"/>
                  <a:pt x="60488" y="1398"/>
                  <a:pt x="60397" y="1368"/>
                </a:cubicBezTo>
                <a:cubicBezTo>
                  <a:pt x="60245" y="1368"/>
                  <a:pt x="60214" y="1337"/>
                  <a:pt x="60275" y="1246"/>
                </a:cubicBezTo>
                <a:cubicBezTo>
                  <a:pt x="60336" y="1094"/>
                  <a:pt x="60032" y="821"/>
                  <a:pt x="59728" y="760"/>
                </a:cubicBezTo>
                <a:cubicBezTo>
                  <a:pt x="59683" y="751"/>
                  <a:pt x="59644" y="747"/>
                  <a:pt x="59611" y="747"/>
                </a:cubicBezTo>
                <a:cubicBezTo>
                  <a:pt x="59530" y="747"/>
                  <a:pt x="59485" y="769"/>
                  <a:pt x="59485" y="790"/>
                </a:cubicBezTo>
                <a:cubicBezTo>
                  <a:pt x="59485" y="821"/>
                  <a:pt x="59477" y="836"/>
                  <a:pt x="59462" y="836"/>
                </a:cubicBezTo>
                <a:cubicBezTo>
                  <a:pt x="59447" y="836"/>
                  <a:pt x="59424" y="821"/>
                  <a:pt x="59394" y="790"/>
                </a:cubicBezTo>
                <a:cubicBezTo>
                  <a:pt x="59333" y="760"/>
                  <a:pt x="59272" y="699"/>
                  <a:pt x="59302" y="638"/>
                </a:cubicBezTo>
                <a:cubicBezTo>
                  <a:pt x="59302" y="578"/>
                  <a:pt x="59242" y="547"/>
                  <a:pt x="59090" y="517"/>
                </a:cubicBezTo>
                <a:cubicBezTo>
                  <a:pt x="58968" y="517"/>
                  <a:pt x="58877" y="456"/>
                  <a:pt x="58846" y="426"/>
                </a:cubicBezTo>
                <a:cubicBezTo>
                  <a:pt x="58846" y="410"/>
                  <a:pt x="58839" y="403"/>
                  <a:pt x="58831" y="403"/>
                </a:cubicBezTo>
                <a:cubicBezTo>
                  <a:pt x="58824" y="403"/>
                  <a:pt x="58816" y="410"/>
                  <a:pt x="58816" y="426"/>
                </a:cubicBezTo>
                <a:cubicBezTo>
                  <a:pt x="58816" y="456"/>
                  <a:pt x="58755" y="486"/>
                  <a:pt x="58725" y="486"/>
                </a:cubicBezTo>
                <a:cubicBezTo>
                  <a:pt x="58664" y="456"/>
                  <a:pt x="58695" y="426"/>
                  <a:pt x="58755" y="365"/>
                </a:cubicBezTo>
                <a:cubicBezTo>
                  <a:pt x="58846" y="274"/>
                  <a:pt x="58846" y="243"/>
                  <a:pt x="58755" y="182"/>
                </a:cubicBezTo>
                <a:cubicBezTo>
                  <a:pt x="58725" y="152"/>
                  <a:pt x="58710" y="137"/>
                  <a:pt x="58702" y="137"/>
                </a:cubicBezTo>
                <a:cubicBezTo>
                  <a:pt x="58695" y="137"/>
                  <a:pt x="58695" y="152"/>
                  <a:pt x="58695" y="182"/>
                </a:cubicBezTo>
                <a:cubicBezTo>
                  <a:pt x="58725" y="213"/>
                  <a:pt x="58695" y="304"/>
                  <a:pt x="58634" y="395"/>
                </a:cubicBezTo>
                <a:lnTo>
                  <a:pt x="58543" y="517"/>
                </a:lnTo>
                <a:lnTo>
                  <a:pt x="58482" y="365"/>
                </a:lnTo>
                <a:cubicBezTo>
                  <a:pt x="58482" y="304"/>
                  <a:pt x="58421" y="243"/>
                  <a:pt x="58360" y="243"/>
                </a:cubicBezTo>
                <a:cubicBezTo>
                  <a:pt x="58299" y="213"/>
                  <a:pt x="58269" y="182"/>
                  <a:pt x="58299" y="152"/>
                </a:cubicBezTo>
                <a:cubicBezTo>
                  <a:pt x="58330" y="122"/>
                  <a:pt x="58299" y="91"/>
                  <a:pt x="58239" y="91"/>
                </a:cubicBezTo>
                <a:cubicBezTo>
                  <a:pt x="58147" y="122"/>
                  <a:pt x="58087" y="182"/>
                  <a:pt x="58087" y="304"/>
                </a:cubicBezTo>
                <a:cubicBezTo>
                  <a:pt x="58087" y="304"/>
                  <a:pt x="57995" y="334"/>
                  <a:pt x="57904" y="334"/>
                </a:cubicBezTo>
                <a:cubicBezTo>
                  <a:pt x="57843" y="350"/>
                  <a:pt x="57798" y="357"/>
                  <a:pt x="57771" y="357"/>
                </a:cubicBezTo>
                <a:cubicBezTo>
                  <a:pt x="57745" y="357"/>
                  <a:pt x="57737" y="350"/>
                  <a:pt x="57752" y="334"/>
                </a:cubicBezTo>
                <a:cubicBezTo>
                  <a:pt x="57783" y="304"/>
                  <a:pt x="57509" y="30"/>
                  <a:pt x="57418" y="0"/>
                </a:cubicBezTo>
                <a:close/>
              </a:path>
            </a:pathLst>
          </a:custGeom>
          <a:solidFill>
            <a:srgbClr val="FFFFFF">
              <a:alpha val="4608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65" name="Google Shape;465;p29"/>
          <p:cNvSpPr/>
          <p:nvPr/>
        </p:nvSpPr>
        <p:spPr>
          <a:xfrm rot="440714">
            <a:off x="1652143" y="1228520"/>
            <a:ext cx="3402379" cy="1624793"/>
          </a:xfrm>
          <a:custGeom>
            <a:rect b="b" l="l" r="r" t="t"/>
            <a:pathLst>
              <a:path extrusionOk="0" h="20335" w="63133">
                <a:moveTo>
                  <a:pt x="59669" y="869"/>
                </a:moveTo>
                <a:cubicBezTo>
                  <a:pt x="59698" y="869"/>
                  <a:pt x="59728" y="890"/>
                  <a:pt x="59728" y="912"/>
                </a:cubicBezTo>
                <a:cubicBezTo>
                  <a:pt x="59758" y="942"/>
                  <a:pt x="59728" y="942"/>
                  <a:pt x="59667" y="942"/>
                </a:cubicBezTo>
                <a:cubicBezTo>
                  <a:pt x="59546" y="912"/>
                  <a:pt x="59546" y="881"/>
                  <a:pt x="59637" y="881"/>
                </a:cubicBezTo>
                <a:cubicBezTo>
                  <a:pt x="59646" y="873"/>
                  <a:pt x="59657" y="869"/>
                  <a:pt x="59669" y="869"/>
                </a:cubicBezTo>
                <a:close/>
                <a:moveTo>
                  <a:pt x="60046" y="960"/>
                </a:moveTo>
                <a:cubicBezTo>
                  <a:pt x="60060" y="960"/>
                  <a:pt x="60075" y="964"/>
                  <a:pt x="60093" y="973"/>
                </a:cubicBezTo>
                <a:cubicBezTo>
                  <a:pt x="60123" y="1003"/>
                  <a:pt x="60123" y="1033"/>
                  <a:pt x="60093" y="1064"/>
                </a:cubicBezTo>
                <a:cubicBezTo>
                  <a:pt x="60071" y="1085"/>
                  <a:pt x="60035" y="1107"/>
                  <a:pt x="60004" y="1107"/>
                </a:cubicBezTo>
                <a:cubicBezTo>
                  <a:pt x="59992" y="1107"/>
                  <a:pt x="59980" y="1103"/>
                  <a:pt x="59971" y="1094"/>
                </a:cubicBezTo>
                <a:cubicBezTo>
                  <a:pt x="59941" y="1094"/>
                  <a:pt x="59941" y="1033"/>
                  <a:pt x="59971" y="1003"/>
                </a:cubicBezTo>
                <a:cubicBezTo>
                  <a:pt x="59993" y="982"/>
                  <a:pt x="60014" y="960"/>
                  <a:pt x="60046" y="960"/>
                </a:cubicBezTo>
                <a:close/>
                <a:moveTo>
                  <a:pt x="52249" y="1294"/>
                </a:moveTo>
                <a:cubicBezTo>
                  <a:pt x="52268" y="1294"/>
                  <a:pt x="52281" y="1307"/>
                  <a:pt x="52281" y="1307"/>
                </a:cubicBezTo>
                <a:cubicBezTo>
                  <a:pt x="52281" y="1337"/>
                  <a:pt x="52220" y="1368"/>
                  <a:pt x="52190" y="1398"/>
                </a:cubicBezTo>
                <a:cubicBezTo>
                  <a:pt x="52159" y="1398"/>
                  <a:pt x="52129" y="1398"/>
                  <a:pt x="52129" y="1368"/>
                </a:cubicBezTo>
                <a:cubicBezTo>
                  <a:pt x="52129" y="1337"/>
                  <a:pt x="52159" y="1307"/>
                  <a:pt x="52220" y="1307"/>
                </a:cubicBezTo>
                <a:cubicBezTo>
                  <a:pt x="52230" y="1297"/>
                  <a:pt x="52240" y="1294"/>
                  <a:pt x="52249" y="1294"/>
                </a:cubicBezTo>
                <a:close/>
                <a:moveTo>
                  <a:pt x="41449" y="2346"/>
                </a:moveTo>
                <a:cubicBezTo>
                  <a:pt x="41470" y="2346"/>
                  <a:pt x="41495" y="2354"/>
                  <a:pt x="41521" y="2371"/>
                </a:cubicBezTo>
                <a:cubicBezTo>
                  <a:pt x="41551" y="2401"/>
                  <a:pt x="41551" y="2462"/>
                  <a:pt x="41521" y="2492"/>
                </a:cubicBezTo>
                <a:cubicBezTo>
                  <a:pt x="41508" y="2505"/>
                  <a:pt x="41496" y="2512"/>
                  <a:pt x="41483" y="2512"/>
                </a:cubicBezTo>
                <a:cubicBezTo>
                  <a:pt x="41465" y="2512"/>
                  <a:pt x="41448" y="2498"/>
                  <a:pt x="41430" y="2462"/>
                </a:cubicBezTo>
                <a:cubicBezTo>
                  <a:pt x="41364" y="2396"/>
                  <a:pt x="41393" y="2346"/>
                  <a:pt x="41449" y="2346"/>
                </a:cubicBezTo>
                <a:close/>
                <a:moveTo>
                  <a:pt x="39275" y="2875"/>
                </a:moveTo>
                <a:cubicBezTo>
                  <a:pt x="39284" y="2875"/>
                  <a:pt x="39293" y="2879"/>
                  <a:pt x="39302" y="2888"/>
                </a:cubicBezTo>
                <a:lnTo>
                  <a:pt x="39363" y="2888"/>
                </a:lnTo>
                <a:cubicBezTo>
                  <a:pt x="39363" y="2918"/>
                  <a:pt x="39332" y="2918"/>
                  <a:pt x="39302" y="2948"/>
                </a:cubicBezTo>
                <a:cubicBezTo>
                  <a:pt x="39241" y="2948"/>
                  <a:pt x="39211" y="2948"/>
                  <a:pt x="39211" y="2918"/>
                </a:cubicBezTo>
                <a:cubicBezTo>
                  <a:pt x="39232" y="2896"/>
                  <a:pt x="39254" y="2875"/>
                  <a:pt x="39275" y="2875"/>
                </a:cubicBezTo>
                <a:close/>
                <a:moveTo>
                  <a:pt x="36111" y="3587"/>
                </a:moveTo>
                <a:cubicBezTo>
                  <a:pt x="36293" y="3587"/>
                  <a:pt x="36506" y="3617"/>
                  <a:pt x="36658" y="3647"/>
                </a:cubicBezTo>
                <a:cubicBezTo>
                  <a:pt x="36870" y="3678"/>
                  <a:pt x="36718" y="3739"/>
                  <a:pt x="36414" y="3739"/>
                </a:cubicBezTo>
                <a:cubicBezTo>
                  <a:pt x="36364" y="3729"/>
                  <a:pt x="36310" y="3725"/>
                  <a:pt x="36257" y="3725"/>
                </a:cubicBezTo>
                <a:cubicBezTo>
                  <a:pt x="36151" y="3725"/>
                  <a:pt x="36050" y="3739"/>
                  <a:pt x="35989" y="3739"/>
                </a:cubicBezTo>
                <a:cubicBezTo>
                  <a:pt x="35928" y="3739"/>
                  <a:pt x="35867" y="3708"/>
                  <a:pt x="35867" y="3647"/>
                </a:cubicBezTo>
                <a:cubicBezTo>
                  <a:pt x="35898" y="3617"/>
                  <a:pt x="35898" y="3587"/>
                  <a:pt x="35959" y="3587"/>
                </a:cubicBezTo>
                <a:close/>
                <a:moveTo>
                  <a:pt x="8025" y="7994"/>
                </a:moveTo>
                <a:cubicBezTo>
                  <a:pt x="8055" y="7994"/>
                  <a:pt x="8116" y="7994"/>
                  <a:pt x="8177" y="8024"/>
                </a:cubicBezTo>
                <a:cubicBezTo>
                  <a:pt x="8197" y="8024"/>
                  <a:pt x="8204" y="8038"/>
                  <a:pt x="8179" y="8038"/>
                </a:cubicBezTo>
                <a:cubicBezTo>
                  <a:pt x="8167" y="8038"/>
                  <a:pt x="8146" y="8035"/>
                  <a:pt x="8116" y="8024"/>
                </a:cubicBezTo>
                <a:cubicBezTo>
                  <a:pt x="8055" y="8024"/>
                  <a:pt x="7994" y="7994"/>
                  <a:pt x="8025" y="7994"/>
                </a:cubicBezTo>
                <a:close/>
                <a:moveTo>
                  <a:pt x="6110" y="9939"/>
                </a:moveTo>
                <a:cubicBezTo>
                  <a:pt x="6171" y="9939"/>
                  <a:pt x="6201" y="9939"/>
                  <a:pt x="6232" y="9970"/>
                </a:cubicBezTo>
                <a:cubicBezTo>
                  <a:pt x="6232" y="10000"/>
                  <a:pt x="6201" y="10000"/>
                  <a:pt x="6171" y="10000"/>
                </a:cubicBezTo>
                <a:cubicBezTo>
                  <a:pt x="6019" y="10000"/>
                  <a:pt x="6019" y="9970"/>
                  <a:pt x="6110" y="9939"/>
                </a:cubicBezTo>
                <a:close/>
                <a:moveTo>
                  <a:pt x="6779" y="10547"/>
                </a:moveTo>
                <a:cubicBezTo>
                  <a:pt x="6839" y="10547"/>
                  <a:pt x="6839" y="10578"/>
                  <a:pt x="6839" y="10608"/>
                </a:cubicBezTo>
                <a:cubicBezTo>
                  <a:pt x="6839" y="10608"/>
                  <a:pt x="6809" y="10638"/>
                  <a:pt x="6718" y="10638"/>
                </a:cubicBezTo>
                <a:cubicBezTo>
                  <a:pt x="6657" y="10608"/>
                  <a:pt x="6627" y="10608"/>
                  <a:pt x="6657" y="10578"/>
                </a:cubicBezTo>
                <a:cubicBezTo>
                  <a:pt x="6687" y="10547"/>
                  <a:pt x="6748" y="10547"/>
                  <a:pt x="6779" y="10547"/>
                </a:cubicBezTo>
                <a:close/>
                <a:moveTo>
                  <a:pt x="760" y="13587"/>
                </a:moveTo>
                <a:cubicBezTo>
                  <a:pt x="791" y="13587"/>
                  <a:pt x="851" y="13617"/>
                  <a:pt x="882" y="13678"/>
                </a:cubicBezTo>
                <a:cubicBezTo>
                  <a:pt x="899" y="13711"/>
                  <a:pt x="897" y="13736"/>
                  <a:pt x="877" y="13736"/>
                </a:cubicBezTo>
                <a:cubicBezTo>
                  <a:pt x="861" y="13736"/>
                  <a:pt x="832" y="13719"/>
                  <a:pt x="791" y="13678"/>
                </a:cubicBezTo>
                <a:cubicBezTo>
                  <a:pt x="669" y="13587"/>
                  <a:pt x="669" y="13587"/>
                  <a:pt x="760" y="13587"/>
                </a:cubicBezTo>
                <a:close/>
                <a:moveTo>
                  <a:pt x="57418" y="0"/>
                </a:moveTo>
                <a:cubicBezTo>
                  <a:pt x="57418" y="0"/>
                  <a:pt x="57387" y="30"/>
                  <a:pt x="57387" y="91"/>
                </a:cubicBezTo>
                <a:cubicBezTo>
                  <a:pt x="57387" y="152"/>
                  <a:pt x="57327" y="182"/>
                  <a:pt x="57266" y="182"/>
                </a:cubicBezTo>
                <a:cubicBezTo>
                  <a:pt x="57205" y="182"/>
                  <a:pt x="57144" y="182"/>
                  <a:pt x="57144" y="213"/>
                </a:cubicBezTo>
                <a:cubicBezTo>
                  <a:pt x="57144" y="243"/>
                  <a:pt x="57114" y="243"/>
                  <a:pt x="57053" y="243"/>
                </a:cubicBezTo>
                <a:cubicBezTo>
                  <a:pt x="57023" y="243"/>
                  <a:pt x="56992" y="213"/>
                  <a:pt x="56992" y="152"/>
                </a:cubicBezTo>
                <a:cubicBezTo>
                  <a:pt x="57008" y="106"/>
                  <a:pt x="57015" y="84"/>
                  <a:pt x="57008" y="84"/>
                </a:cubicBezTo>
                <a:lnTo>
                  <a:pt x="57008" y="84"/>
                </a:lnTo>
                <a:cubicBezTo>
                  <a:pt x="57000" y="84"/>
                  <a:pt x="56977" y="106"/>
                  <a:pt x="56932" y="152"/>
                </a:cubicBezTo>
                <a:cubicBezTo>
                  <a:pt x="56889" y="173"/>
                  <a:pt x="56815" y="195"/>
                  <a:pt x="56711" y="195"/>
                </a:cubicBezTo>
                <a:cubicBezTo>
                  <a:pt x="56668" y="195"/>
                  <a:pt x="56620" y="191"/>
                  <a:pt x="56567" y="182"/>
                </a:cubicBezTo>
                <a:cubicBezTo>
                  <a:pt x="56479" y="170"/>
                  <a:pt x="56411" y="162"/>
                  <a:pt x="56361" y="162"/>
                </a:cubicBezTo>
                <a:cubicBezTo>
                  <a:pt x="56289" y="162"/>
                  <a:pt x="56250" y="177"/>
                  <a:pt x="56232" y="213"/>
                </a:cubicBezTo>
                <a:cubicBezTo>
                  <a:pt x="56218" y="255"/>
                  <a:pt x="56139" y="278"/>
                  <a:pt x="56042" y="278"/>
                </a:cubicBezTo>
                <a:cubicBezTo>
                  <a:pt x="55931" y="278"/>
                  <a:pt x="55797" y="248"/>
                  <a:pt x="55716" y="182"/>
                </a:cubicBezTo>
                <a:cubicBezTo>
                  <a:pt x="55618" y="117"/>
                  <a:pt x="55546" y="87"/>
                  <a:pt x="55506" y="87"/>
                </a:cubicBezTo>
                <a:cubicBezTo>
                  <a:pt x="55471" y="87"/>
                  <a:pt x="55458" y="110"/>
                  <a:pt x="55473" y="152"/>
                </a:cubicBezTo>
                <a:cubicBezTo>
                  <a:pt x="55503" y="213"/>
                  <a:pt x="55473" y="213"/>
                  <a:pt x="55442" y="213"/>
                </a:cubicBezTo>
                <a:cubicBezTo>
                  <a:pt x="55430" y="200"/>
                  <a:pt x="55417" y="193"/>
                  <a:pt x="55404" y="193"/>
                </a:cubicBezTo>
                <a:cubicBezTo>
                  <a:pt x="55387" y="193"/>
                  <a:pt x="55369" y="208"/>
                  <a:pt x="55351" y="243"/>
                </a:cubicBezTo>
                <a:cubicBezTo>
                  <a:pt x="55351" y="289"/>
                  <a:pt x="55351" y="312"/>
                  <a:pt x="55321" y="312"/>
                </a:cubicBezTo>
                <a:cubicBezTo>
                  <a:pt x="55290" y="312"/>
                  <a:pt x="55229" y="289"/>
                  <a:pt x="55108" y="243"/>
                </a:cubicBezTo>
                <a:cubicBezTo>
                  <a:pt x="55037" y="208"/>
                  <a:pt x="54986" y="193"/>
                  <a:pt x="54951" y="193"/>
                </a:cubicBezTo>
                <a:cubicBezTo>
                  <a:pt x="54925" y="193"/>
                  <a:pt x="54908" y="200"/>
                  <a:pt x="54895" y="213"/>
                </a:cubicBezTo>
                <a:cubicBezTo>
                  <a:pt x="54875" y="213"/>
                  <a:pt x="54828" y="226"/>
                  <a:pt x="54780" y="226"/>
                </a:cubicBezTo>
                <a:cubicBezTo>
                  <a:pt x="54757" y="226"/>
                  <a:pt x="54733" y="223"/>
                  <a:pt x="54713" y="213"/>
                </a:cubicBezTo>
                <a:cubicBezTo>
                  <a:pt x="54621" y="213"/>
                  <a:pt x="54561" y="243"/>
                  <a:pt x="54561" y="274"/>
                </a:cubicBezTo>
                <a:cubicBezTo>
                  <a:pt x="54530" y="334"/>
                  <a:pt x="54470" y="334"/>
                  <a:pt x="54348" y="334"/>
                </a:cubicBezTo>
                <a:cubicBezTo>
                  <a:pt x="54135" y="289"/>
                  <a:pt x="53983" y="266"/>
                  <a:pt x="53884" y="266"/>
                </a:cubicBezTo>
                <a:cubicBezTo>
                  <a:pt x="53786" y="266"/>
                  <a:pt x="53740" y="289"/>
                  <a:pt x="53740" y="334"/>
                </a:cubicBezTo>
                <a:cubicBezTo>
                  <a:pt x="53719" y="356"/>
                  <a:pt x="53697" y="377"/>
                  <a:pt x="53643" y="377"/>
                </a:cubicBezTo>
                <a:cubicBezTo>
                  <a:pt x="53621" y="377"/>
                  <a:pt x="53593" y="374"/>
                  <a:pt x="53558" y="365"/>
                </a:cubicBezTo>
                <a:cubicBezTo>
                  <a:pt x="53532" y="352"/>
                  <a:pt x="53497" y="345"/>
                  <a:pt x="53457" y="345"/>
                </a:cubicBezTo>
                <a:cubicBezTo>
                  <a:pt x="53401" y="345"/>
                  <a:pt x="53337" y="360"/>
                  <a:pt x="53284" y="395"/>
                </a:cubicBezTo>
                <a:cubicBezTo>
                  <a:pt x="53238" y="410"/>
                  <a:pt x="53200" y="418"/>
                  <a:pt x="53174" y="418"/>
                </a:cubicBezTo>
                <a:cubicBezTo>
                  <a:pt x="53147" y="418"/>
                  <a:pt x="53132" y="410"/>
                  <a:pt x="53132" y="395"/>
                </a:cubicBezTo>
                <a:cubicBezTo>
                  <a:pt x="53132" y="387"/>
                  <a:pt x="53130" y="383"/>
                  <a:pt x="53126" y="383"/>
                </a:cubicBezTo>
                <a:cubicBezTo>
                  <a:pt x="53114" y="383"/>
                  <a:pt x="53085" y="411"/>
                  <a:pt x="53041" y="456"/>
                </a:cubicBezTo>
                <a:cubicBezTo>
                  <a:pt x="52980" y="517"/>
                  <a:pt x="52859" y="547"/>
                  <a:pt x="52767" y="547"/>
                </a:cubicBezTo>
                <a:cubicBezTo>
                  <a:pt x="52676" y="547"/>
                  <a:pt x="52585" y="578"/>
                  <a:pt x="52585" y="608"/>
                </a:cubicBezTo>
                <a:cubicBezTo>
                  <a:pt x="52585" y="629"/>
                  <a:pt x="52570" y="651"/>
                  <a:pt x="52539" y="651"/>
                </a:cubicBezTo>
                <a:cubicBezTo>
                  <a:pt x="52527" y="651"/>
                  <a:pt x="52512" y="647"/>
                  <a:pt x="52494" y="638"/>
                </a:cubicBezTo>
                <a:cubicBezTo>
                  <a:pt x="52463" y="608"/>
                  <a:pt x="52463" y="578"/>
                  <a:pt x="52494" y="578"/>
                </a:cubicBezTo>
                <a:cubicBezTo>
                  <a:pt x="52524" y="547"/>
                  <a:pt x="52494" y="517"/>
                  <a:pt x="52463" y="517"/>
                </a:cubicBezTo>
                <a:cubicBezTo>
                  <a:pt x="52403" y="517"/>
                  <a:pt x="52342" y="517"/>
                  <a:pt x="52311" y="578"/>
                </a:cubicBezTo>
                <a:cubicBezTo>
                  <a:pt x="52296" y="593"/>
                  <a:pt x="52273" y="600"/>
                  <a:pt x="52235" y="600"/>
                </a:cubicBezTo>
                <a:cubicBezTo>
                  <a:pt x="52197" y="600"/>
                  <a:pt x="52144" y="593"/>
                  <a:pt x="52068" y="578"/>
                </a:cubicBezTo>
                <a:cubicBezTo>
                  <a:pt x="51992" y="562"/>
                  <a:pt x="51939" y="555"/>
                  <a:pt x="51905" y="555"/>
                </a:cubicBezTo>
                <a:cubicBezTo>
                  <a:pt x="51871" y="555"/>
                  <a:pt x="51855" y="562"/>
                  <a:pt x="51855" y="578"/>
                </a:cubicBezTo>
                <a:cubicBezTo>
                  <a:pt x="51836" y="636"/>
                  <a:pt x="51753" y="670"/>
                  <a:pt x="51680" y="670"/>
                </a:cubicBezTo>
                <a:cubicBezTo>
                  <a:pt x="51640" y="670"/>
                  <a:pt x="51603" y="660"/>
                  <a:pt x="51582" y="638"/>
                </a:cubicBezTo>
                <a:cubicBezTo>
                  <a:pt x="51552" y="608"/>
                  <a:pt x="51582" y="547"/>
                  <a:pt x="51673" y="517"/>
                </a:cubicBezTo>
                <a:cubicBezTo>
                  <a:pt x="51795" y="486"/>
                  <a:pt x="51795" y="486"/>
                  <a:pt x="51673" y="456"/>
                </a:cubicBezTo>
                <a:cubicBezTo>
                  <a:pt x="51582" y="456"/>
                  <a:pt x="51491" y="456"/>
                  <a:pt x="51460" y="486"/>
                </a:cubicBezTo>
                <a:cubicBezTo>
                  <a:pt x="51440" y="486"/>
                  <a:pt x="51406" y="500"/>
                  <a:pt x="51368" y="500"/>
                </a:cubicBezTo>
                <a:cubicBezTo>
                  <a:pt x="51349" y="500"/>
                  <a:pt x="51329" y="496"/>
                  <a:pt x="51308" y="486"/>
                </a:cubicBezTo>
                <a:cubicBezTo>
                  <a:pt x="51291" y="477"/>
                  <a:pt x="51273" y="474"/>
                  <a:pt x="51256" y="474"/>
                </a:cubicBezTo>
                <a:cubicBezTo>
                  <a:pt x="51215" y="474"/>
                  <a:pt x="51178" y="495"/>
                  <a:pt x="51156" y="517"/>
                </a:cubicBezTo>
                <a:cubicBezTo>
                  <a:pt x="51156" y="538"/>
                  <a:pt x="51111" y="560"/>
                  <a:pt x="51052" y="560"/>
                </a:cubicBezTo>
                <a:cubicBezTo>
                  <a:pt x="51027" y="560"/>
                  <a:pt x="51001" y="556"/>
                  <a:pt x="50974" y="547"/>
                </a:cubicBezTo>
                <a:cubicBezTo>
                  <a:pt x="50913" y="547"/>
                  <a:pt x="50792" y="578"/>
                  <a:pt x="50731" y="608"/>
                </a:cubicBezTo>
                <a:cubicBezTo>
                  <a:pt x="50688" y="629"/>
                  <a:pt x="50630" y="651"/>
                  <a:pt x="50578" y="651"/>
                </a:cubicBezTo>
                <a:cubicBezTo>
                  <a:pt x="50556" y="651"/>
                  <a:pt x="50536" y="647"/>
                  <a:pt x="50518" y="638"/>
                </a:cubicBezTo>
                <a:cubicBezTo>
                  <a:pt x="50457" y="638"/>
                  <a:pt x="50336" y="669"/>
                  <a:pt x="50214" y="699"/>
                </a:cubicBezTo>
                <a:cubicBezTo>
                  <a:pt x="50123" y="760"/>
                  <a:pt x="50032" y="760"/>
                  <a:pt x="49971" y="760"/>
                </a:cubicBezTo>
                <a:cubicBezTo>
                  <a:pt x="49956" y="745"/>
                  <a:pt x="49941" y="737"/>
                  <a:pt x="49929" y="737"/>
                </a:cubicBezTo>
                <a:cubicBezTo>
                  <a:pt x="49918" y="737"/>
                  <a:pt x="49910" y="745"/>
                  <a:pt x="49910" y="760"/>
                </a:cubicBezTo>
                <a:cubicBezTo>
                  <a:pt x="49910" y="775"/>
                  <a:pt x="49895" y="783"/>
                  <a:pt x="49868" y="783"/>
                </a:cubicBezTo>
                <a:cubicBezTo>
                  <a:pt x="49842" y="783"/>
                  <a:pt x="49804" y="775"/>
                  <a:pt x="49758" y="760"/>
                </a:cubicBezTo>
                <a:cubicBezTo>
                  <a:pt x="49742" y="752"/>
                  <a:pt x="49719" y="748"/>
                  <a:pt x="49691" y="748"/>
                </a:cubicBezTo>
                <a:cubicBezTo>
                  <a:pt x="49616" y="748"/>
                  <a:pt x="49505" y="776"/>
                  <a:pt x="49393" y="821"/>
                </a:cubicBezTo>
                <a:cubicBezTo>
                  <a:pt x="49241" y="881"/>
                  <a:pt x="49089" y="912"/>
                  <a:pt x="49029" y="912"/>
                </a:cubicBezTo>
                <a:cubicBezTo>
                  <a:pt x="49011" y="903"/>
                  <a:pt x="48993" y="899"/>
                  <a:pt x="48976" y="899"/>
                </a:cubicBezTo>
                <a:cubicBezTo>
                  <a:pt x="48935" y="899"/>
                  <a:pt x="48898" y="921"/>
                  <a:pt x="48877" y="942"/>
                </a:cubicBezTo>
                <a:cubicBezTo>
                  <a:pt x="48846" y="1003"/>
                  <a:pt x="48269" y="1064"/>
                  <a:pt x="47965" y="1064"/>
                </a:cubicBezTo>
                <a:cubicBezTo>
                  <a:pt x="47904" y="1064"/>
                  <a:pt x="47813" y="1094"/>
                  <a:pt x="47782" y="1125"/>
                </a:cubicBezTo>
                <a:cubicBezTo>
                  <a:pt x="47770" y="1137"/>
                  <a:pt x="47757" y="1145"/>
                  <a:pt x="47745" y="1145"/>
                </a:cubicBezTo>
                <a:cubicBezTo>
                  <a:pt x="47727" y="1145"/>
                  <a:pt x="47709" y="1130"/>
                  <a:pt x="47691" y="1094"/>
                </a:cubicBezTo>
                <a:cubicBezTo>
                  <a:pt x="47679" y="1082"/>
                  <a:pt x="47661" y="1074"/>
                  <a:pt x="47638" y="1074"/>
                </a:cubicBezTo>
                <a:cubicBezTo>
                  <a:pt x="47605" y="1074"/>
                  <a:pt x="47562" y="1089"/>
                  <a:pt x="47509" y="1125"/>
                </a:cubicBezTo>
                <a:cubicBezTo>
                  <a:pt x="47418" y="1155"/>
                  <a:pt x="47266" y="1185"/>
                  <a:pt x="47205" y="1185"/>
                </a:cubicBezTo>
                <a:cubicBezTo>
                  <a:pt x="47114" y="1185"/>
                  <a:pt x="47023" y="1185"/>
                  <a:pt x="46992" y="1246"/>
                </a:cubicBezTo>
                <a:cubicBezTo>
                  <a:pt x="46971" y="1268"/>
                  <a:pt x="46904" y="1289"/>
                  <a:pt x="46823" y="1289"/>
                </a:cubicBezTo>
                <a:cubicBezTo>
                  <a:pt x="46790" y="1289"/>
                  <a:pt x="46754" y="1286"/>
                  <a:pt x="46719" y="1277"/>
                </a:cubicBezTo>
                <a:cubicBezTo>
                  <a:pt x="46597" y="1277"/>
                  <a:pt x="46475" y="1307"/>
                  <a:pt x="46415" y="1337"/>
                </a:cubicBezTo>
                <a:cubicBezTo>
                  <a:pt x="46361" y="1373"/>
                  <a:pt x="46308" y="1388"/>
                  <a:pt x="46248" y="1388"/>
                </a:cubicBezTo>
                <a:cubicBezTo>
                  <a:pt x="46206" y="1388"/>
                  <a:pt x="46161" y="1380"/>
                  <a:pt x="46111" y="1368"/>
                </a:cubicBezTo>
                <a:cubicBezTo>
                  <a:pt x="46060" y="1355"/>
                  <a:pt x="46020" y="1348"/>
                  <a:pt x="45987" y="1348"/>
                </a:cubicBezTo>
                <a:cubicBezTo>
                  <a:pt x="45939" y="1348"/>
                  <a:pt x="45903" y="1363"/>
                  <a:pt x="45868" y="1398"/>
                </a:cubicBezTo>
                <a:cubicBezTo>
                  <a:pt x="45845" y="1443"/>
                  <a:pt x="45790" y="1471"/>
                  <a:pt x="45715" y="1471"/>
                </a:cubicBezTo>
                <a:cubicBezTo>
                  <a:pt x="45687" y="1471"/>
                  <a:pt x="45657" y="1467"/>
                  <a:pt x="45624" y="1459"/>
                </a:cubicBezTo>
                <a:cubicBezTo>
                  <a:pt x="45503" y="1459"/>
                  <a:pt x="45351" y="1459"/>
                  <a:pt x="45290" y="1489"/>
                </a:cubicBezTo>
                <a:cubicBezTo>
                  <a:pt x="45247" y="1511"/>
                  <a:pt x="45189" y="1532"/>
                  <a:pt x="45148" y="1532"/>
                </a:cubicBezTo>
                <a:cubicBezTo>
                  <a:pt x="45131" y="1532"/>
                  <a:pt x="45117" y="1529"/>
                  <a:pt x="45108" y="1520"/>
                </a:cubicBezTo>
                <a:cubicBezTo>
                  <a:pt x="45077" y="1505"/>
                  <a:pt x="45054" y="1497"/>
                  <a:pt x="45035" y="1497"/>
                </a:cubicBezTo>
                <a:cubicBezTo>
                  <a:pt x="45016" y="1497"/>
                  <a:pt x="45001" y="1505"/>
                  <a:pt x="44986" y="1520"/>
                </a:cubicBezTo>
                <a:cubicBezTo>
                  <a:pt x="44956" y="1550"/>
                  <a:pt x="44864" y="1550"/>
                  <a:pt x="44773" y="1550"/>
                </a:cubicBezTo>
                <a:cubicBezTo>
                  <a:pt x="44757" y="1542"/>
                  <a:pt x="44741" y="1538"/>
                  <a:pt x="44725" y="1538"/>
                </a:cubicBezTo>
                <a:cubicBezTo>
                  <a:pt x="44682" y="1538"/>
                  <a:pt x="44644" y="1566"/>
                  <a:pt x="44621" y="1611"/>
                </a:cubicBezTo>
                <a:cubicBezTo>
                  <a:pt x="44621" y="1641"/>
                  <a:pt x="44500" y="1733"/>
                  <a:pt x="44378" y="1793"/>
                </a:cubicBezTo>
                <a:cubicBezTo>
                  <a:pt x="44241" y="1852"/>
                  <a:pt x="44116" y="1886"/>
                  <a:pt x="43979" y="1886"/>
                </a:cubicBezTo>
                <a:cubicBezTo>
                  <a:pt x="43904" y="1886"/>
                  <a:pt x="43826" y="1876"/>
                  <a:pt x="43740" y="1854"/>
                </a:cubicBezTo>
                <a:cubicBezTo>
                  <a:pt x="43679" y="1854"/>
                  <a:pt x="43557" y="1885"/>
                  <a:pt x="43466" y="1915"/>
                </a:cubicBezTo>
                <a:cubicBezTo>
                  <a:pt x="43375" y="1976"/>
                  <a:pt x="43253" y="2006"/>
                  <a:pt x="43193" y="2006"/>
                </a:cubicBezTo>
                <a:cubicBezTo>
                  <a:pt x="43132" y="2006"/>
                  <a:pt x="43010" y="2037"/>
                  <a:pt x="42919" y="2097"/>
                </a:cubicBezTo>
                <a:cubicBezTo>
                  <a:pt x="42828" y="2128"/>
                  <a:pt x="42676" y="2158"/>
                  <a:pt x="42554" y="2158"/>
                </a:cubicBezTo>
                <a:cubicBezTo>
                  <a:pt x="42129" y="2158"/>
                  <a:pt x="41795" y="2188"/>
                  <a:pt x="41764" y="2249"/>
                </a:cubicBezTo>
                <a:cubicBezTo>
                  <a:pt x="41743" y="2271"/>
                  <a:pt x="41691" y="2292"/>
                  <a:pt x="41630" y="2292"/>
                </a:cubicBezTo>
                <a:cubicBezTo>
                  <a:pt x="41605" y="2292"/>
                  <a:pt x="41578" y="2289"/>
                  <a:pt x="41551" y="2280"/>
                </a:cubicBezTo>
                <a:cubicBezTo>
                  <a:pt x="41460" y="2280"/>
                  <a:pt x="41339" y="2280"/>
                  <a:pt x="41278" y="2310"/>
                </a:cubicBezTo>
                <a:cubicBezTo>
                  <a:pt x="41115" y="2392"/>
                  <a:pt x="40734" y="2497"/>
                  <a:pt x="40568" y="2497"/>
                </a:cubicBezTo>
                <a:cubicBezTo>
                  <a:pt x="40548" y="2497"/>
                  <a:pt x="40531" y="2496"/>
                  <a:pt x="40518" y="2492"/>
                </a:cubicBezTo>
                <a:cubicBezTo>
                  <a:pt x="40457" y="2492"/>
                  <a:pt x="40396" y="2492"/>
                  <a:pt x="40366" y="2523"/>
                </a:cubicBezTo>
                <a:cubicBezTo>
                  <a:pt x="40366" y="2584"/>
                  <a:pt x="40001" y="2736"/>
                  <a:pt x="39880" y="2736"/>
                </a:cubicBezTo>
                <a:lnTo>
                  <a:pt x="39667" y="2736"/>
                </a:lnTo>
                <a:cubicBezTo>
                  <a:pt x="39647" y="2746"/>
                  <a:pt x="39623" y="2749"/>
                  <a:pt x="39599" y="2749"/>
                </a:cubicBezTo>
                <a:cubicBezTo>
                  <a:pt x="39552" y="2749"/>
                  <a:pt x="39505" y="2736"/>
                  <a:pt x="39484" y="2736"/>
                </a:cubicBezTo>
                <a:cubicBezTo>
                  <a:pt x="39472" y="2723"/>
                  <a:pt x="39454" y="2716"/>
                  <a:pt x="39431" y="2716"/>
                </a:cubicBezTo>
                <a:cubicBezTo>
                  <a:pt x="39398" y="2716"/>
                  <a:pt x="39355" y="2730"/>
                  <a:pt x="39302" y="2766"/>
                </a:cubicBezTo>
                <a:cubicBezTo>
                  <a:pt x="39241" y="2796"/>
                  <a:pt x="39120" y="2796"/>
                  <a:pt x="39089" y="2796"/>
                </a:cubicBezTo>
                <a:cubicBezTo>
                  <a:pt x="38877" y="2796"/>
                  <a:pt x="38573" y="2857"/>
                  <a:pt x="38542" y="2918"/>
                </a:cubicBezTo>
                <a:cubicBezTo>
                  <a:pt x="38542" y="2918"/>
                  <a:pt x="38451" y="2948"/>
                  <a:pt x="38329" y="2948"/>
                </a:cubicBezTo>
                <a:cubicBezTo>
                  <a:pt x="38177" y="2948"/>
                  <a:pt x="38086" y="2979"/>
                  <a:pt x="38086" y="3040"/>
                </a:cubicBezTo>
                <a:cubicBezTo>
                  <a:pt x="38086" y="3061"/>
                  <a:pt x="38071" y="3083"/>
                  <a:pt x="38062" y="3083"/>
                </a:cubicBezTo>
                <a:cubicBezTo>
                  <a:pt x="38058" y="3083"/>
                  <a:pt x="38056" y="3079"/>
                  <a:pt x="38056" y="3070"/>
                </a:cubicBezTo>
                <a:cubicBezTo>
                  <a:pt x="38035" y="3038"/>
                  <a:pt x="37973" y="3025"/>
                  <a:pt x="37897" y="3025"/>
                </a:cubicBezTo>
                <a:cubicBezTo>
                  <a:pt x="37756" y="3025"/>
                  <a:pt x="37568" y="3071"/>
                  <a:pt x="37509" y="3131"/>
                </a:cubicBezTo>
                <a:cubicBezTo>
                  <a:pt x="37478" y="3192"/>
                  <a:pt x="37418" y="3192"/>
                  <a:pt x="37387" y="3192"/>
                </a:cubicBezTo>
                <a:cubicBezTo>
                  <a:pt x="37365" y="3186"/>
                  <a:pt x="37334" y="3183"/>
                  <a:pt x="37299" y="3183"/>
                </a:cubicBezTo>
                <a:cubicBezTo>
                  <a:pt x="37143" y="3183"/>
                  <a:pt x="36895" y="3233"/>
                  <a:pt x="36870" y="3283"/>
                </a:cubicBezTo>
                <a:cubicBezTo>
                  <a:pt x="36870" y="3283"/>
                  <a:pt x="36718" y="3313"/>
                  <a:pt x="36536" y="3313"/>
                </a:cubicBezTo>
                <a:cubicBezTo>
                  <a:pt x="36495" y="3305"/>
                  <a:pt x="36446" y="3301"/>
                  <a:pt x="36392" y="3301"/>
                </a:cubicBezTo>
                <a:cubicBezTo>
                  <a:pt x="36246" y="3301"/>
                  <a:pt x="36070" y="3329"/>
                  <a:pt x="35959" y="3374"/>
                </a:cubicBezTo>
                <a:cubicBezTo>
                  <a:pt x="35776" y="3404"/>
                  <a:pt x="35624" y="3435"/>
                  <a:pt x="35563" y="3435"/>
                </a:cubicBezTo>
                <a:cubicBezTo>
                  <a:pt x="35503" y="3435"/>
                  <a:pt x="35442" y="3435"/>
                  <a:pt x="35442" y="3465"/>
                </a:cubicBezTo>
                <a:cubicBezTo>
                  <a:pt x="35442" y="3496"/>
                  <a:pt x="35351" y="3526"/>
                  <a:pt x="35229" y="3526"/>
                </a:cubicBezTo>
                <a:cubicBezTo>
                  <a:pt x="35138" y="3526"/>
                  <a:pt x="34925" y="3587"/>
                  <a:pt x="34773" y="3647"/>
                </a:cubicBezTo>
                <a:cubicBezTo>
                  <a:pt x="34621" y="3708"/>
                  <a:pt x="34408" y="3769"/>
                  <a:pt x="34317" y="3769"/>
                </a:cubicBezTo>
                <a:cubicBezTo>
                  <a:pt x="34293" y="3761"/>
                  <a:pt x="34266" y="3757"/>
                  <a:pt x="34240" y="3757"/>
                </a:cubicBezTo>
                <a:cubicBezTo>
                  <a:pt x="34167" y="3757"/>
                  <a:pt x="34096" y="3785"/>
                  <a:pt x="34074" y="3830"/>
                </a:cubicBezTo>
                <a:cubicBezTo>
                  <a:pt x="34013" y="3860"/>
                  <a:pt x="33922" y="3891"/>
                  <a:pt x="33861" y="3891"/>
                </a:cubicBezTo>
                <a:cubicBezTo>
                  <a:pt x="33740" y="3891"/>
                  <a:pt x="33101" y="4043"/>
                  <a:pt x="33071" y="4103"/>
                </a:cubicBezTo>
                <a:cubicBezTo>
                  <a:pt x="33071" y="4103"/>
                  <a:pt x="33041" y="4103"/>
                  <a:pt x="32980" y="4073"/>
                </a:cubicBezTo>
                <a:lnTo>
                  <a:pt x="32767" y="4073"/>
                </a:lnTo>
                <a:cubicBezTo>
                  <a:pt x="32706" y="4103"/>
                  <a:pt x="32585" y="4134"/>
                  <a:pt x="32493" y="4134"/>
                </a:cubicBezTo>
                <a:cubicBezTo>
                  <a:pt x="32402" y="4134"/>
                  <a:pt x="32220" y="4164"/>
                  <a:pt x="32068" y="4195"/>
                </a:cubicBezTo>
                <a:cubicBezTo>
                  <a:pt x="31961" y="4210"/>
                  <a:pt x="31886" y="4217"/>
                  <a:pt x="31829" y="4217"/>
                </a:cubicBezTo>
                <a:cubicBezTo>
                  <a:pt x="31772" y="4217"/>
                  <a:pt x="31734" y="4210"/>
                  <a:pt x="31703" y="4195"/>
                </a:cubicBezTo>
                <a:cubicBezTo>
                  <a:pt x="31680" y="4171"/>
                  <a:pt x="31657" y="4161"/>
                  <a:pt x="31633" y="4161"/>
                </a:cubicBezTo>
                <a:cubicBezTo>
                  <a:pt x="31596" y="4161"/>
                  <a:pt x="31558" y="4187"/>
                  <a:pt x="31521" y="4225"/>
                </a:cubicBezTo>
                <a:cubicBezTo>
                  <a:pt x="31430" y="4255"/>
                  <a:pt x="31308" y="4286"/>
                  <a:pt x="31095" y="4286"/>
                </a:cubicBezTo>
                <a:cubicBezTo>
                  <a:pt x="31019" y="4271"/>
                  <a:pt x="30943" y="4263"/>
                  <a:pt x="30879" y="4263"/>
                </a:cubicBezTo>
                <a:cubicBezTo>
                  <a:pt x="30814" y="4263"/>
                  <a:pt x="30761" y="4271"/>
                  <a:pt x="30730" y="4286"/>
                </a:cubicBezTo>
                <a:cubicBezTo>
                  <a:pt x="30670" y="4316"/>
                  <a:pt x="30578" y="4347"/>
                  <a:pt x="30518" y="4377"/>
                </a:cubicBezTo>
                <a:cubicBezTo>
                  <a:pt x="30477" y="4377"/>
                  <a:pt x="30410" y="4390"/>
                  <a:pt x="30342" y="4390"/>
                </a:cubicBezTo>
                <a:cubicBezTo>
                  <a:pt x="30308" y="4390"/>
                  <a:pt x="30275" y="4387"/>
                  <a:pt x="30244" y="4377"/>
                </a:cubicBezTo>
                <a:cubicBezTo>
                  <a:pt x="30183" y="4377"/>
                  <a:pt x="29971" y="4407"/>
                  <a:pt x="29788" y="4438"/>
                </a:cubicBezTo>
                <a:cubicBezTo>
                  <a:pt x="29606" y="4499"/>
                  <a:pt x="29302" y="4559"/>
                  <a:pt x="29119" y="4590"/>
                </a:cubicBezTo>
                <a:cubicBezTo>
                  <a:pt x="28937" y="4620"/>
                  <a:pt x="28755" y="4681"/>
                  <a:pt x="28724" y="4681"/>
                </a:cubicBezTo>
                <a:cubicBezTo>
                  <a:pt x="28724" y="4696"/>
                  <a:pt x="28717" y="4704"/>
                  <a:pt x="28702" y="4704"/>
                </a:cubicBezTo>
                <a:cubicBezTo>
                  <a:pt x="28686" y="4704"/>
                  <a:pt x="28664" y="4696"/>
                  <a:pt x="28633" y="4681"/>
                </a:cubicBezTo>
                <a:cubicBezTo>
                  <a:pt x="28603" y="4681"/>
                  <a:pt x="28481" y="4681"/>
                  <a:pt x="28329" y="4742"/>
                </a:cubicBezTo>
                <a:cubicBezTo>
                  <a:pt x="28218" y="4786"/>
                  <a:pt x="28107" y="4814"/>
                  <a:pt x="28031" y="4814"/>
                </a:cubicBezTo>
                <a:cubicBezTo>
                  <a:pt x="28004" y="4814"/>
                  <a:pt x="27981" y="4811"/>
                  <a:pt x="27964" y="4803"/>
                </a:cubicBezTo>
                <a:cubicBezTo>
                  <a:pt x="27904" y="4803"/>
                  <a:pt x="27752" y="4803"/>
                  <a:pt x="27600" y="4863"/>
                </a:cubicBezTo>
                <a:cubicBezTo>
                  <a:pt x="27444" y="4908"/>
                  <a:pt x="27337" y="4936"/>
                  <a:pt x="27207" y="4936"/>
                </a:cubicBezTo>
                <a:cubicBezTo>
                  <a:pt x="27160" y="4936"/>
                  <a:pt x="27110" y="4932"/>
                  <a:pt x="27053" y="4924"/>
                </a:cubicBezTo>
                <a:cubicBezTo>
                  <a:pt x="27022" y="4924"/>
                  <a:pt x="26992" y="4954"/>
                  <a:pt x="26992" y="4985"/>
                </a:cubicBezTo>
                <a:cubicBezTo>
                  <a:pt x="26992" y="5015"/>
                  <a:pt x="26901" y="5046"/>
                  <a:pt x="26809" y="5046"/>
                </a:cubicBezTo>
                <a:cubicBezTo>
                  <a:pt x="26749" y="5046"/>
                  <a:pt x="26566" y="5046"/>
                  <a:pt x="26414" y="5076"/>
                </a:cubicBezTo>
                <a:cubicBezTo>
                  <a:pt x="26338" y="5091"/>
                  <a:pt x="26262" y="5099"/>
                  <a:pt x="26198" y="5099"/>
                </a:cubicBezTo>
                <a:cubicBezTo>
                  <a:pt x="26133" y="5099"/>
                  <a:pt x="26080" y="5091"/>
                  <a:pt x="26050" y="5076"/>
                </a:cubicBezTo>
                <a:cubicBezTo>
                  <a:pt x="25989" y="5076"/>
                  <a:pt x="25928" y="5076"/>
                  <a:pt x="25898" y="5106"/>
                </a:cubicBezTo>
                <a:cubicBezTo>
                  <a:pt x="25898" y="5128"/>
                  <a:pt x="25852" y="5149"/>
                  <a:pt x="25793" y="5149"/>
                </a:cubicBezTo>
                <a:cubicBezTo>
                  <a:pt x="25769" y="5149"/>
                  <a:pt x="25742" y="5146"/>
                  <a:pt x="25715" y="5137"/>
                </a:cubicBezTo>
                <a:cubicBezTo>
                  <a:pt x="25624" y="5137"/>
                  <a:pt x="25533" y="5167"/>
                  <a:pt x="25472" y="5228"/>
                </a:cubicBezTo>
                <a:cubicBezTo>
                  <a:pt x="25429" y="5250"/>
                  <a:pt x="25356" y="5271"/>
                  <a:pt x="25273" y="5271"/>
                </a:cubicBezTo>
                <a:cubicBezTo>
                  <a:pt x="25239" y="5271"/>
                  <a:pt x="25204" y="5267"/>
                  <a:pt x="25168" y="5258"/>
                </a:cubicBezTo>
                <a:cubicBezTo>
                  <a:pt x="25046" y="5258"/>
                  <a:pt x="24894" y="5258"/>
                  <a:pt x="24834" y="5289"/>
                </a:cubicBezTo>
                <a:cubicBezTo>
                  <a:pt x="24740" y="5336"/>
                  <a:pt x="24110" y="5400"/>
                  <a:pt x="23808" y="5400"/>
                </a:cubicBezTo>
                <a:cubicBezTo>
                  <a:pt x="23717" y="5400"/>
                  <a:pt x="23655" y="5394"/>
                  <a:pt x="23648" y="5380"/>
                </a:cubicBezTo>
                <a:cubicBezTo>
                  <a:pt x="23618" y="5380"/>
                  <a:pt x="23557" y="5380"/>
                  <a:pt x="23496" y="5441"/>
                </a:cubicBezTo>
                <a:cubicBezTo>
                  <a:pt x="23405" y="5471"/>
                  <a:pt x="23162" y="5532"/>
                  <a:pt x="22828" y="5532"/>
                </a:cubicBezTo>
                <a:cubicBezTo>
                  <a:pt x="22554" y="5532"/>
                  <a:pt x="22250" y="5562"/>
                  <a:pt x="22220" y="5593"/>
                </a:cubicBezTo>
                <a:cubicBezTo>
                  <a:pt x="22159" y="5623"/>
                  <a:pt x="22037" y="5654"/>
                  <a:pt x="21916" y="5654"/>
                </a:cubicBezTo>
                <a:cubicBezTo>
                  <a:pt x="21794" y="5654"/>
                  <a:pt x="21673" y="5654"/>
                  <a:pt x="21642" y="5684"/>
                </a:cubicBezTo>
                <a:cubicBezTo>
                  <a:pt x="21614" y="5712"/>
                  <a:pt x="20938" y="5870"/>
                  <a:pt x="20763" y="5870"/>
                </a:cubicBezTo>
                <a:cubicBezTo>
                  <a:pt x="20748" y="5870"/>
                  <a:pt x="20737" y="5869"/>
                  <a:pt x="20730" y="5866"/>
                </a:cubicBezTo>
                <a:cubicBezTo>
                  <a:pt x="20700" y="5866"/>
                  <a:pt x="20609" y="5897"/>
                  <a:pt x="20548" y="5927"/>
                </a:cubicBezTo>
                <a:cubicBezTo>
                  <a:pt x="20503" y="5972"/>
                  <a:pt x="20459" y="6000"/>
                  <a:pt x="20414" y="6000"/>
                </a:cubicBezTo>
                <a:cubicBezTo>
                  <a:pt x="20398" y="6000"/>
                  <a:pt x="20382" y="5996"/>
                  <a:pt x="20366" y="5988"/>
                </a:cubicBezTo>
                <a:cubicBezTo>
                  <a:pt x="20335" y="5988"/>
                  <a:pt x="20244" y="6018"/>
                  <a:pt x="20153" y="6079"/>
                </a:cubicBezTo>
                <a:cubicBezTo>
                  <a:pt x="20067" y="6101"/>
                  <a:pt x="19996" y="6122"/>
                  <a:pt x="19951" y="6122"/>
                </a:cubicBezTo>
                <a:cubicBezTo>
                  <a:pt x="19933" y="6122"/>
                  <a:pt x="19918" y="6118"/>
                  <a:pt x="19910" y="6110"/>
                </a:cubicBezTo>
                <a:cubicBezTo>
                  <a:pt x="19894" y="6094"/>
                  <a:pt x="19872" y="6087"/>
                  <a:pt x="19849" y="6087"/>
                </a:cubicBezTo>
                <a:cubicBezTo>
                  <a:pt x="19826" y="6087"/>
                  <a:pt x="19803" y="6094"/>
                  <a:pt x="19788" y="6110"/>
                </a:cubicBezTo>
                <a:cubicBezTo>
                  <a:pt x="19758" y="6140"/>
                  <a:pt x="19636" y="6140"/>
                  <a:pt x="19545" y="6140"/>
                </a:cubicBezTo>
                <a:cubicBezTo>
                  <a:pt x="19512" y="6132"/>
                  <a:pt x="19478" y="6128"/>
                  <a:pt x="19442" y="6128"/>
                </a:cubicBezTo>
                <a:cubicBezTo>
                  <a:pt x="19344" y="6128"/>
                  <a:pt x="19239" y="6156"/>
                  <a:pt x="19150" y="6201"/>
                </a:cubicBezTo>
                <a:cubicBezTo>
                  <a:pt x="19061" y="6245"/>
                  <a:pt x="18972" y="6273"/>
                  <a:pt x="18895" y="6273"/>
                </a:cubicBezTo>
                <a:cubicBezTo>
                  <a:pt x="18866" y="6273"/>
                  <a:pt x="18840" y="6270"/>
                  <a:pt x="18815" y="6262"/>
                </a:cubicBezTo>
                <a:cubicBezTo>
                  <a:pt x="18734" y="6238"/>
                  <a:pt x="18617" y="6228"/>
                  <a:pt x="18506" y="6228"/>
                </a:cubicBezTo>
                <a:cubicBezTo>
                  <a:pt x="18325" y="6228"/>
                  <a:pt x="18158" y="6254"/>
                  <a:pt x="18177" y="6292"/>
                </a:cubicBezTo>
                <a:cubicBezTo>
                  <a:pt x="18177" y="6309"/>
                  <a:pt x="18126" y="6327"/>
                  <a:pt x="18048" y="6327"/>
                </a:cubicBezTo>
                <a:cubicBezTo>
                  <a:pt x="17991" y="6327"/>
                  <a:pt x="17920" y="6318"/>
                  <a:pt x="17843" y="6292"/>
                </a:cubicBezTo>
                <a:cubicBezTo>
                  <a:pt x="17820" y="6286"/>
                  <a:pt x="17795" y="6284"/>
                  <a:pt x="17768" y="6284"/>
                </a:cubicBezTo>
                <a:cubicBezTo>
                  <a:pt x="17650" y="6284"/>
                  <a:pt x="17508" y="6333"/>
                  <a:pt x="17508" y="6383"/>
                </a:cubicBezTo>
                <a:cubicBezTo>
                  <a:pt x="17490" y="6421"/>
                  <a:pt x="17424" y="6447"/>
                  <a:pt x="17334" y="6447"/>
                </a:cubicBezTo>
                <a:cubicBezTo>
                  <a:pt x="17278" y="6447"/>
                  <a:pt x="17213" y="6437"/>
                  <a:pt x="17144" y="6413"/>
                </a:cubicBezTo>
                <a:cubicBezTo>
                  <a:pt x="17106" y="6401"/>
                  <a:pt x="17063" y="6394"/>
                  <a:pt x="17019" y="6394"/>
                </a:cubicBezTo>
                <a:cubicBezTo>
                  <a:pt x="16957" y="6394"/>
                  <a:pt x="16893" y="6408"/>
                  <a:pt x="16840" y="6444"/>
                </a:cubicBezTo>
                <a:cubicBezTo>
                  <a:pt x="16794" y="6459"/>
                  <a:pt x="16756" y="6467"/>
                  <a:pt x="16729" y="6467"/>
                </a:cubicBezTo>
                <a:cubicBezTo>
                  <a:pt x="16703" y="6467"/>
                  <a:pt x="16688" y="6459"/>
                  <a:pt x="16688" y="6444"/>
                </a:cubicBezTo>
                <a:lnTo>
                  <a:pt x="16627" y="6444"/>
                </a:lnTo>
                <a:cubicBezTo>
                  <a:pt x="16596" y="6474"/>
                  <a:pt x="16414" y="6505"/>
                  <a:pt x="16262" y="6505"/>
                </a:cubicBezTo>
                <a:cubicBezTo>
                  <a:pt x="16080" y="6535"/>
                  <a:pt x="15928" y="6565"/>
                  <a:pt x="15928" y="6565"/>
                </a:cubicBezTo>
                <a:cubicBezTo>
                  <a:pt x="15928" y="6596"/>
                  <a:pt x="15867" y="6596"/>
                  <a:pt x="15837" y="6596"/>
                </a:cubicBezTo>
                <a:cubicBezTo>
                  <a:pt x="15819" y="6587"/>
                  <a:pt x="15801" y="6583"/>
                  <a:pt x="15784" y="6583"/>
                </a:cubicBezTo>
                <a:cubicBezTo>
                  <a:pt x="15743" y="6583"/>
                  <a:pt x="15706" y="6605"/>
                  <a:pt x="15685" y="6626"/>
                </a:cubicBezTo>
                <a:cubicBezTo>
                  <a:pt x="15654" y="6687"/>
                  <a:pt x="15654" y="6748"/>
                  <a:pt x="15715" y="6748"/>
                </a:cubicBezTo>
                <a:cubicBezTo>
                  <a:pt x="15745" y="6748"/>
                  <a:pt x="15624" y="6778"/>
                  <a:pt x="15441" y="6809"/>
                </a:cubicBezTo>
                <a:cubicBezTo>
                  <a:pt x="15335" y="6844"/>
                  <a:pt x="15238" y="6859"/>
                  <a:pt x="15171" y="6859"/>
                </a:cubicBezTo>
                <a:cubicBezTo>
                  <a:pt x="15123" y="6859"/>
                  <a:pt x="15089" y="6852"/>
                  <a:pt x="15077" y="6839"/>
                </a:cubicBezTo>
                <a:cubicBezTo>
                  <a:pt x="15061" y="6809"/>
                  <a:pt x="14932" y="6793"/>
                  <a:pt x="14796" y="6793"/>
                </a:cubicBezTo>
                <a:cubicBezTo>
                  <a:pt x="14659" y="6793"/>
                  <a:pt x="14514" y="6809"/>
                  <a:pt x="14469" y="6839"/>
                </a:cubicBezTo>
                <a:cubicBezTo>
                  <a:pt x="14454" y="6854"/>
                  <a:pt x="14431" y="6862"/>
                  <a:pt x="14404" y="6862"/>
                </a:cubicBezTo>
                <a:cubicBezTo>
                  <a:pt x="14378" y="6862"/>
                  <a:pt x="14347" y="6854"/>
                  <a:pt x="14317" y="6839"/>
                </a:cubicBezTo>
                <a:cubicBezTo>
                  <a:pt x="14286" y="6824"/>
                  <a:pt x="14248" y="6816"/>
                  <a:pt x="14218" y="6816"/>
                </a:cubicBezTo>
                <a:cubicBezTo>
                  <a:pt x="14188" y="6816"/>
                  <a:pt x="14165" y="6824"/>
                  <a:pt x="14165" y="6839"/>
                </a:cubicBezTo>
                <a:cubicBezTo>
                  <a:pt x="14143" y="6861"/>
                  <a:pt x="14076" y="6882"/>
                  <a:pt x="13996" y="6882"/>
                </a:cubicBezTo>
                <a:cubicBezTo>
                  <a:pt x="13962" y="6882"/>
                  <a:pt x="13927" y="6878"/>
                  <a:pt x="13891" y="6869"/>
                </a:cubicBezTo>
                <a:cubicBezTo>
                  <a:pt x="13856" y="6861"/>
                  <a:pt x="13820" y="6857"/>
                  <a:pt x="13786" y="6857"/>
                </a:cubicBezTo>
                <a:cubicBezTo>
                  <a:pt x="13704" y="6857"/>
                  <a:pt x="13630" y="6878"/>
                  <a:pt x="13587" y="6900"/>
                </a:cubicBezTo>
                <a:cubicBezTo>
                  <a:pt x="13560" y="6927"/>
                  <a:pt x="13539" y="6942"/>
                  <a:pt x="13521" y="6942"/>
                </a:cubicBezTo>
                <a:cubicBezTo>
                  <a:pt x="13499" y="6942"/>
                  <a:pt x="13482" y="6920"/>
                  <a:pt x="13466" y="6869"/>
                </a:cubicBezTo>
                <a:cubicBezTo>
                  <a:pt x="13444" y="6848"/>
                  <a:pt x="13426" y="6838"/>
                  <a:pt x="13413" y="6838"/>
                </a:cubicBezTo>
                <a:cubicBezTo>
                  <a:pt x="13387" y="6838"/>
                  <a:pt x="13375" y="6871"/>
                  <a:pt x="13375" y="6930"/>
                </a:cubicBezTo>
                <a:cubicBezTo>
                  <a:pt x="13375" y="6968"/>
                  <a:pt x="13363" y="6994"/>
                  <a:pt x="13347" y="6994"/>
                </a:cubicBezTo>
                <a:cubicBezTo>
                  <a:pt x="13337" y="6994"/>
                  <a:pt x="13325" y="6984"/>
                  <a:pt x="13314" y="6961"/>
                </a:cubicBezTo>
                <a:cubicBezTo>
                  <a:pt x="13283" y="6930"/>
                  <a:pt x="13223" y="6930"/>
                  <a:pt x="13162" y="6930"/>
                </a:cubicBezTo>
                <a:cubicBezTo>
                  <a:pt x="13101" y="6961"/>
                  <a:pt x="12949" y="6961"/>
                  <a:pt x="12858" y="6961"/>
                </a:cubicBezTo>
                <a:cubicBezTo>
                  <a:pt x="12812" y="6945"/>
                  <a:pt x="12774" y="6938"/>
                  <a:pt x="12748" y="6938"/>
                </a:cubicBezTo>
                <a:cubicBezTo>
                  <a:pt x="12721" y="6938"/>
                  <a:pt x="12706" y="6945"/>
                  <a:pt x="12706" y="6961"/>
                </a:cubicBezTo>
                <a:cubicBezTo>
                  <a:pt x="12706" y="6991"/>
                  <a:pt x="12615" y="7021"/>
                  <a:pt x="12523" y="7021"/>
                </a:cubicBezTo>
                <a:cubicBezTo>
                  <a:pt x="12402" y="7021"/>
                  <a:pt x="12311" y="7052"/>
                  <a:pt x="12311" y="7082"/>
                </a:cubicBezTo>
                <a:cubicBezTo>
                  <a:pt x="12311" y="7113"/>
                  <a:pt x="12280" y="7113"/>
                  <a:pt x="12189" y="7113"/>
                </a:cubicBezTo>
                <a:cubicBezTo>
                  <a:pt x="12178" y="7107"/>
                  <a:pt x="12168" y="7105"/>
                  <a:pt x="12159" y="7105"/>
                </a:cubicBezTo>
                <a:cubicBezTo>
                  <a:pt x="12117" y="7105"/>
                  <a:pt x="12092" y="7154"/>
                  <a:pt x="12068" y="7204"/>
                </a:cubicBezTo>
                <a:lnTo>
                  <a:pt x="12068" y="7295"/>
                </a:lnTo>
                <a:lnTo>
                  <a:pt x="12007" y="7173"/>
                </a:lnTo>
                <a:cubicBezTo>
                  <a:pt x="11968" y="7116"/>
                  <a:pt x="11954" y="7094"/>
                  <a:pt x="11918" y="7094"/>
                </a:cubicBezTo>
                <a:cubicBezTo>
                  <a:pt x="11897" y="7094"/>
                  <a:pt x="11869" y="7101"/>
                  <a:pt x="11824" y="7113"/>
                </a:cubicBezTo>
                <a:cubicBezTo>
                  <a:pt x="11733" y="7143"/>
                  <a:pt x="11642" y="7173"/>
                  <a:pt x="11612" y="7204"/>
                </a:cubicBezTo>
                <a:cubicBezTo>
                  <a:pt x="11581" y="7219"/>
                  <a:pt x="11520" y="7227"/>
                  <a:pt x="11429" y="7227"/>
                </a:cubicBezTo>
                <a:cubicBezTo>
                  <a:pt x="11338" y="7227"/>
                  <a:pt x="11216" y="7219"/>
                  <a:pt x="11064" y="7204"/>
                </a:cubicBezTo>
                <a:cubicBezTo>
                  <a:pt x="10912" y="7204"/>
                  <a:pt x="10821" y="7204"/>
                  <a:pt x="10821" y="7265"/>
                </a:cubicBezTo>
                <a:cubicBezTo>
                  <a:pt x="10821" y="7295"/>
                  <a:pt x="10760" y="7295"/>
                  <a:pt x="10730" y="7295"/>
                </a:cubicBezTo>
                <a:cubicBezTo>
                  <a:pt x="10717" y="7292"/>
                  <a:pt x="10702" y="7290"/>
                  <a:pt x="10687" y="7290"/>
                </a:cubicBezTo>
                <a:cubicBezTo>
                  <a:pt x="10561" y="7290"/>
                  <a:pt x="10376" y="7391"/>
                  <a:pt x="10425" y="7445"/>
                </a:cubicBezTo>
                <a:lnTo>
                  <a:pt x="10425" y="7445"/>
                </a:lnTo>
                <a:cubicBezTo>
                  <a:pt x="10406" y="7443"/>
                  <a:pt x="10361" y="7435"/>
                  <a:pt x="10305" y="7417"/>
                </a:cubicBezTo>
                <a:cubicBezTo>
                  <a:pt x="10244" y="7401"/>
                  <a:pt x="10191" y="7394"/>
                  <a:pt x="10137" y="7394"/>
                </a:cubicBezTo>
                <a:cubicBezTo>
                  <a:pt x="10084" y="7394"/>
                  <a:pt x="10031" y="7401"/>
                  <a:pt x="9970" y="7417"/>
                </a:cubicBezTo>
                <a:cubicBezTo>
                  <a:pt x="9917" y="7452"/>
                  <a:pt x="9884" y="7467"/>
                  <a:pt x="9866" y="7467"/>
                </a:cubicBezTo>
                <a:cubicBezTo>
                  <a:pt x="9854" y="7467"/>
                  <a:pt x="9849" y="7460"/>
                  <a:pt x="9849" y="7447"/>
                </a:cubicBezTo>
                <a:cubicBezTo>
                  <a:pt x="9849" y="7388"/>
                  <a:pt x="9709" y="7355"/>
                  <a:pt x="9594" y="7355"/>
                </a:cubicBezTo>
                <a:cubicBezTo>
                  <a:pt x="9531" y="7355"/>
                  <a:pt x="9475" y="7365"/>
                  <a:pt x="9453" y="7386"/>
                </a:cubicBezTo>
                <a:cubicBezTo>
                  <a:pt x="9453" y="7417"/>
                  <a:pt x="9301" y="7417"/>
                  <a:pt x="9150" y="7417"/>
                </a:cubicBezTo>
                <a:cubicBezTo>
                  <a:pt x="9052" y="7408"/>
                  <a:pt x="8946" y="7404"/>
                  <a:pt x="8851" y="7404"/>
                </a:cubicBezTo>
                <a:cubicBezTo>
                  <a:pt x="8621" y="7404"/>
                  <a:pt x="8452" y="7425"/>
                  <a:pt x="8602" y="7447"/>
                </a:cubicBezTo>
                <a:cubicBezTo>
                  <a:pt x="8694" y="7477"/>
                  <a:pt x="8724" y="7508"/>
                  <a:pt x="8724" y="7569"/>
                </a:cubicBezTo>
                <a:cubicBezTo>
                  <a:pt x="8724" y="7629"/>
                  <a:pt x="8754" y="7690"/>
                  <a:pt x="8785" y="7690"/>
                </a:cubicBezTo>
                <a:cubicBezTo>
                  <a:pt x="8815" y="7705"/>
                  <a:pt x="8815" y="7713"/>
                  <a:pt x="8789" y="7713"/>
                </a:cubicBezTo>
                <a:cubicBezTo>
                  <a:pt x="8762" y="7713"/>
                  <a:pt x="8709" y="7705"/>
                  <a:pt x="8633" y="7690"/>
                </a:cubicBezTo>
                <a:cubicBezTo>
                  <a:pt x="8481" y="7660"/>
                  <a:pt x="8420" y="7629"/>
                  <a:pt x="8420" y="7569"/>
                </a:cubicBezTo>
                <a:cubicBezTo>
                  <a:pt x="8420" y="7508"/>
                  <a:pt x="8359" y="7477"/>
                  <a:pt x="8207" y="7477"/>
                </a:cubicBezTo>
                <a:cubicBezTo>
                  <a:pt x="8158" y="7469"/>
                  <a:pt x="8120" y="7465"/>
                  <a:pt x="8092" y="7465"/>
                </a:cubicBezTo>
                <a:cubicBezTo>
                  <a:pt x="8013" y="7465"/>
                  <a:pt x="8003" y="7494"/>
                  <a:pt x="8025" y="7538"/>
                </a:cubicBezTo>
                <a:cubicBezTo>
                  <a:pt x="8025" y="7599"/>
                  <a:pt x="7994" y="7660"/>
                  <a:pt x="7934" y="7690"/>
                </a:cubicBezTo>
                <a:cubicBezTo>
                  <a:pt x="7891" y="7712"/>
                  <a:pt x="7848" y="7733"/>
                  <a:pt x="7826" y="7733"/>
                </a:cubicBezTo>
                <a:cubicBezTo>
                  <a:pt x="7817" y="7733"/>
                  <a:pt x="7812" y="7729"/>
                  <a:pt x="7812" y="7721"/>
                </a:cubicBezTo>
                <a:cubicBezTo>
                  <a:pt x="7812" y="7712"/>
                  <a:pt x="7804" y="7708"/>
                  <a:pt x="7790" y="7708"/>
                </a:cubicBezTo>
                <a:cubicBezTo>
                  <a:pt x="7756" y="7708"/>
                  <a:pt x="7685" y="7729"/>
                  <a:pt x="7599" y="7751"/>
                </a:cubicBezTo>
                <a:cubicBezTo>
                  <a:pt x="7478" y="7781"/>
                  <a:pt x="7356" y="7812"/>
                  <a:pt x="7356" y="7842"/>
                </a:cubicBezTo>
                <a:cubicBezTo>
                  <a:pt x="7356" y="7872"/>
                  <a:pt x="7379" y="7888"/>
                  <a:pt x="7421" y="7888"/>
                </a:cubicBezTo>
                <a:cubicBezTo>
                  <a:pt x="7463" y="7888"/>
                  <a:pt x="7523" y="7872"/>
                  <a:pt x="7599" y="7842"/>
                </a:cubicBezTo>
                <a:cubicBezTo>
                  <a:pt x="7642" y="7821"/>
                  <a:pt x="7701" y="7799"/>
                  <a:pt x="7742" y="7799"/>
                </a:cubicBezTo>
                <a:cubicBezTo>
                  <a:pt x="7759" y="7799"/>
                  <a:pt x="7773" y="7803"/>
                  <a:pt x="7782" y="7812"/>
                </a:cubicBezTo>
                <a:cubicBezTo>
                  <a:pt x="7836" y="7866"/>
                  <a:pt x="7697" y="7968"/>
                  <a:pt x="7537" y="7968"/>
                </a:cubicBezTo>
                <a:cubicBezTo>
                  <a:pt x="7517" y="7968"/>
                  <a:pt x="7497" y="7967"/>
                  <a:pt x="7478" y="7964"/>
                </a:cubicBezTo>
                <a:cubicBezTo>
                  <a:pt x="7387" y="7964"/>
                  <a:pt x="7295" y="7994"/>
                  <a:pt x="7265" y="7994"/>
                </a:cubicBezTo>
                <a:cubicBezTo>
                  <a:pt x="7250" y="8009"/>
                  <a:pt x="7219" y="8017"/>
                  <a:pt x="7181" y="8017"/>
                </a:cubicBezTo>
                <a:cubicBezTo>
                  <a:pt x="7143" y="8017"/>
                  <a:pt x="7098" y="8009"/>
                  <a:pt x="7052" y="7994"/>
                </a:cubicBezTo>
                <a:cubicBezTo>
                  <a:pt x="7002" y="7981"/>
                  <a:pt x="6972" y="7974"/>
                  <a:pt x="6962" y="7974"/>
                </a:cubicBezTo>
                <a:cubicBezTo>
                  <a:pt x="6946" y="7974"/>
                  <a:pt x="6968" y="7989"/>
                  <a:pt x="7022" y="8024"/>
                </a:cubicBezTo>
                <a:cubicBezTo>
                  <a:pt x="7083" y="8116"/>
                  <a:pt x="7083" y="8116"/>
                  <a:pt x="6991" y="8146"/>
                </a:cubicBezTo>
                <a:cubicBezTo>
                  <a:pt x="6900" y="8146"/>
                  <a:pt x="6870" y="8116"/>
                  <a:pt x="6870" y="8055"/>
                </a:cubicBezTo>
                <a:cubicBezTo>
                  <a:pt x="6892" y="7968"/>
                  <a:pt x="6773" y="7896"/>
                  <a:pt x="6670" y="7896"/>
                </a:cubicBezTo>
                <a:cubicBezTo>
                  <a:pt x="6630" y="7896"/>
                  <a:pt x="6592" y="7907"/>
                  <a:pt x="6566" y="7933"/>
                </a:cubicBezTo>
                <a:cubicBezTo>
                  <a:pt x="6535" y="7933"/>
                  <a:pt x="6566" y="7964"/>
                  <a:pt x="6657" y="7994"/>
                </a:cubicBezTo>
                <a:cubicBezTo>
                  <a:pt x="6748" y="7994"/>
                  <a:pt x="6809" y="8024"/>
                  <a:pt x="6809" y="8055"/>
                </a:cubicBezTo>
                <a:cubicBezTo>
                  <a:pt x="6809" y="8085"/>
                  <a:pt x="6809" y="8176"/>
                  <a:pt x="6839" y="8237"/>
                </a:cubicBezTo>
                <a:cubicBezTo>
                  <a:pt x="6839" y="8298"/>
                  <a:pt x="6809" y="8328"/>
                  <a:pt x="6657" y="8359"/>
                </a:cubicBezTo>
                <a:cubicBezTo>
                  <a:pt x="6535" y="8389"/>
                  <a:pt x="6475" y="8420"/>
                  <a:pt x="6505" y="8480"/>
                </a:cubicBezTo>
                <a:cubicBezTo>
                  <a:pt x="6520" y="8526"/>
                  <a:pt x="6497" y="8549"/>
                  <a:pt x="6459" y="8549"/>
                </a:cubicBezTo>
                <a:cubicBezTo>
                  <a:pt x="6422" y="8549"/>
                  <a:pt x="6368" y="8526"/>
                  <a:pt x="6323" y="8480"/>
                </a:cubicBezTo>
                <a:cubicBezTo>
                  <a:pt x="6311" y="8457"/>
                  <a:pt x="6295" y="8447"/>
                  <a:pt x="6275" y="8447"/>
                </a:cubicBezTo>
                <a:cubicBezTo>
                  <a:pt x="6241" y="8447"/>
                  <a:pt x="6197" y="8473"/>
                  <a:pt x="6140" y="8511"/>
                </a:cubicBezTo>
                <a:cubicBezTo>
                  <a:pt x="6019" y="8572"/>
                  <a:pt x="6019" y="8602"/>
                  <a:pt x="6110" y="8663"/>
                </a:cubicBezTo>
                <a:cubicBezTo>
                  <a:pt x="6171" y="8693"/>
                  <a:pt x="6323" y="8724"/>
                  <a:pt x="6505" y="8724"/>
                </a:cubicBezTo>
                <a:cubicBezTo>
                  <a:pt x="6809" y="8754"/>
                  <a:pt x="6900" y="8845"/>
                  <a:pt x="6596" y="8876"/>
                </a:cubicBezTo>
                <a:cubicBezTo>
                  <a:pt x="6505" y="8876"/>
                  <a:pt x="6323" y="8906"/>
                  <a:pt x="6201" y="8967"/>
                </a:cubicBezTo>
                <a:cubicBezTo>
                  <a:pt x="6049" y="9028"/>
                  <a:pt x="6019" y="9088"/>
                  <a:pt x="6049" y="9179"/>
                </a:cubicBezTo>
                <a:cubicBezTo>
                  <a:pt x="6071" y="9224"/>
                  <a:pt x="6094" y="9252"/>
                  <a:pt x="6116" y="9252"/>
                </a:cubicBezTo>
                <a:cubicBezTo>
                  <a:pt x="6124" y="9252"/>
                  <a:pt x="6132" y="9248"/>
                  <a:pt x="6140" y="9240"/>
                </a:cubicBezTo>
                <a:cubicBezTo>
                  <a:pt x="6140" y="9202"/>
                  <a:pt x="6167" y="9185"/>
                  <a:pt x="6196" y="9185"/>
                </a:cubicBezTo>
                <a:cubicBezTo>
                  <a:pt x="6236" y="9185"/>
                  <a:pt x="6280" y="9218"/>
                  <a:pt x="6262" y="9271"/>
                </a:cubicBezTo>
                <a:cubicBezTo>
                  <a:pt x="6262" y="9324"/>
                  <a:pt x="6180" y="9356"/>
                  <a:pt x="6099" y="9356"/>
                </a:cubicBezTo>
                <a:cubicBezTo>
                  <a:pt x="6041" y="9356"/>
                  <a:pt x="5983" y="9339"/>
                  <a:pt x="5958" y="9301"/>
                </a:cubicBezTo>
                <a:cubicBezTo>
                  <a:pt x="5940" y="9265"/>
                  <a:pt x="5933" y="9251"/>
                  <a:pt x="5918" y="9251"/>
                </a:cubicBezTo>
                <a:cubicBezTo>
                  <a:pt x="5907" y="9251"/>
                  <a:pt x="5892" y="9258"/>
                  <a:pt x="5867" y="9271"/>
                </a:cubicBezTo>
                <a:cubicBezTo>
                  <a:pt x="5836" y="9301"/>
                  <a:pt x="5867" y="9331"/>
                  <a:pt x="5897" y="9331"/>
                </a:cubicBezTo>
                <a:cubicBezTo>
                  <a:pt x="5928" y="9331"/>
                  <a:pt x="5958" y="9362"/>
                  <a:pt x="5928" y="9392"/>
                </a:cubicBezTo>
                <a:cubicBezTo>
                  <a:pt x="5897" y="9423"/>
                  <a:pt x="5958" y="9453"/>
                  <a:pt x="6049" y="9483"/>
                </a:cubicBezTo>
                <a:cubicBezTo>
                  <a:pt x="6262" y="9544"/>
                  <a:pt x="6323" y="9757"/>
                  <a:pt x="6140" y="9787"/>
                </a:cubicBezTo>
                <a:cubicBezTo>
                  <a:pt x="6096" y="9796"/>
                  <a:pt x="6062" y="9800"/>
                  <a:pt x="6037" y="9800"/>
                </a:cubicBezTo>
                <a:cubicBezTo>
                  <a:pt x="5978" y="9800"/>
                  <a:pt x="5976" y="9779"/>
                  <a:pt x="6019" y="9757"/>
                </a:cubicBezTo>
                <a:cubicBezTo>
                  <a:pt x="6049" y="9727"/>
                  <a:pt x="6019" y="9696"/>
                  <a:pt x="5928" y="9666"/>
                </a:cubicBezTo>
                <a:cubicBezTo>
                  <a:pt x="5776" y="9666"/>
                  <a:pt x="5776" y="9666"/>
                  <a:pt x="5867" y="9757"/>
                </a:cubicBezTo>
                <a:cubicBezTo>
                  <a:pt x="5928" y="9818"/>
                  <a:pt x="5958" y="9939"/>
                  <a:pt x="5958" y="10000"/>
                </a:cubicBezTo>
                <a:cubicBezTo>
                  <a:pt x="5958" y="10061"/>
                  <a:pt x="6019" y="10152"/>
                  <a:pt x="6080" y="10183"/>
                </a:cubicBezTo>
                <a:cubicBezTo>
                  <a:pt x="6140" y="10213"/>
                  <a:pt x="6140" y="10213"/>
                  <a:pt x="6049" y="10243"/>
                </a:cubicBezTo>
                <a:cubicBezTo>
                  <a:pt x="5928" y="10274"/>
                  <a:pt x="6049" y="10365"/>
                  <a:pt x="6232" y="10426"/>
                </a:cubicBezTo>
                <a:cubicBezTo>
                  <a:pt x="6323" y="10456"/>
                  <a:pt x="6353" y="10487"/>
                  <a:pt x="6323" y="10487"/>
                </a:cubicBezTo>
                <a:cubicBezTo>
                  <a:pt x="6292" y="10517"/>
                  <a:pt x="6262" y="10517"/>
                  <a:pt x="6232" y="10517"/>
                </a:cubicBezTo>
                <a:cubicBezTo>
                  <a:pt x="6223" y="10508"/>
                  <a:pt x="6214" y="10504"/>
                  <a:pt x="6206" y="10504"/>
                </a:cubicBezTo>
                <a:cubicBezTo>
                  <a:pt x="6186" y="10504"/>
                  <a:pt x="6171" y="10526"/>
                  <a:pt x="6171" y="10547"/>
                </a:cubicBezTo>
                <a:cubicBezTo>
                  <a:pt x="6171" y="10600"/>
                  <a:pt x="6556" y="10675"/>
                  <a:pt x="6739" y="10675"/>
                </a:cubicBezTo>
                <a:cubicBezTo>
                  <a:pt x="6768" y="10675"/>
                  <a:pt x="6792" y="10673"/>
                  <a:pt x="6809" y="10669"/>
                </a:cubicBezTo>
                <a:cubicBezTo>
                  <a:pt x="6836" y="10655"/>
                  <a:pt x="6864" y="10649"/>
                  <a:pt x="6889" y="10649"/>
                </a:cubicBezTo>
                <a:cubicBezTo>
                  <a:pt x="6976" y="10649"/>
                  <a:pt x="7039" y="10720"/>
                  <a:pt x="6991" y="10790"/>
                </a:cubicBezTo>
                <a:cubicBezTo>
                  <a:pt x="6938" y="10843"/>
                  <a:pt x="6834" y="10876"/>
                  <a:pt x="6732" y="10876"/>
                </a:cubicBezTo>
                <a:cubicBezTo>
                  <a:pt x="6659" y="10876"/>
                  <a:pt x="6586" y="10859"/>
                  <a:pt x="6535" y="10821"/>
                </a:cubicBezTo>
                <a:cubicBezTo>
                  <a:pt x="6506" y="10792"/>
                  <a:pt x="6449" y="10791"/>
                  <a:pt x="6391" y="10790"/>
                </a:cubicBezTo>
                <a:lnTo>
                  <a:pt x="6391" y="10790"/>
                </a:lnTo>
                <a:cubicBezTo>
                  <a:pt x="6404" y="10782"/>
                  <a:pt x="6422" y="10771"/>
                  <a:pt x="6444" y="10760"/>
                </a:cubicBezTo>
                <a:cubicBezTo>
                  <a:pt x="6535" y="10699"/>
                  <a:pt x="6535" y="10699"/>
                  <a:pt x="6414" y="10699"/>
                </a:cubicBezTo>
                <a:cubicBezTo>
                  <a:pt x="6353" y="10699"/>
                  <a:pt x="6292" y="10730"/>
                  <a:pt x="6292" y="10760"/>
                </a:cubicBezTo>
                <a:cubicBezTo>
                  <a:pt x="6292" y="10790"/>
                  <a:pt x="6232" y="10790"/>
                  <a:pt x="6171" y="10790"/>
                </a:cubicBezTo>
                <a:cubicBezTo>
                  <a:pt x="6144" y="10782"/>
                  <a:pt x="6125" y="10778"/>
                  <a:pt x="6113" y="10778"/>
                </a:cubicBezTo>
                <a:cubicBezTo>
                  <a:pt x="6082" y="10778"/>
                  <a:pt x="6088" y="10799"/>
                  <a:pt x="6110" y="10821"/>
                </a:cubicBezTo>
                <a:cubicBezTo>
                  <a:pt x="6171" y="10882"/>
                  <a:pt x="6171" y="10912"/>
                  <a:pt x="6080" y="10942"/>
                </a:cubicBezTo>
                <a:cubicBezTo>
                  <a:pt x="5908" y="11007"/>
                  <a:pt x="6070" y="11071"/>
                  <a:pt x="6266" y="11071"/>
                </a:cubicBezTo>
                <a:cubicBezTo>
                  <a:pt x="6347" y="11071"/>
                  <a:pt x="6434" y="11060"/>
                  <a:pt x="6505" y="11034"/>
                </a:cubicBezTo>
                <a:cubicBezTo>
                  <a:pt x="6566" y="11018"/>
                  <a:pt x="6627" y="11011"/>
                  <a:pt x="6676" y="11011"/>
                </a:cubicBezTo>
                <a:cubicBezTo>
                  <a:pt x="6725" y="11011"/>
                  <a:pt x="6763" y="11018"/>
                  <a:pt x="6779" y="11034"/>
                </a:cubicBezTo>
                <a:cubicBezTo>
                  <a:pt x="6866" y="11063"/>
                  <a:pt x="6870" y="11340"/>
                  <a:pt x="6791" y="11340"/>
                </a:cubicBezTo>
                <a:cubicBezTo>
                  <a:pt x="6787" y="11340"/>
                  <a:pt x="6783" y="11339"/>
                  <a:pt x="6779" y="11338"/>
                </a:cubicBezTo>
                <a:cubicBezTo>
                  <a:pt x="6748" y="11338"/>
                  <a:pt x="6657" y="11368"/>
                  <a:pt x="6596" y="11398"/>
                </a:cubicBezTo>
                <a:cubicBezTo>
                  <a:pt x="6551" y="11444"/>
                  <a:pt x="6528" y="11467"/>
                  <a:pt x="6520" y="11467"/>
                </a:cubicBezTo>
                <a:cubicBezTo>
                  <a:pt x="6513" y="11467"/>
                  <a:pt x="6520" y="11444"/>
                  <a:pt x="6535" y="11398"/>
                </a:cubicBezTo>
                <a:cubicBezTo>
                  <a:pt x="6566" y="11338"/>
                  <a:pt x="6566" y="11307"/>
                  <a:pt x="6475" y="11307"/>
                </a:cubicBezTo>
                <a:cubicBezTo>
                  <a:pt x="6414" y="11307"/>
                  <a:pt x="6384" y="11307"/>
                  <a:pt x="6384" y="11338"/>
                </a:cubicBezTo>
                <a:cubicBezTo>
                  <a:pt x="6353" y="11368"/>
                  <a:pt x="6292" y="11368"/>
                  <a:pt x="6232" y="11368"/>
                </a:cubicBezTo>
                <a:cubicBezTo>
                  <a:pt x="6140" y="11368"/>
                  <a:pt x="6080" y="11368"/>
                  <a:pt x="6080" y="11398"/>
                </a:cubicBezTo>
                <a:cubicBezTo>
                  <a:pt x="6056" y="11445"/>
                  <a:pt x="6194" y="11510"/>
                  <a:pt x="6287" y="11510"/>
                </a:cubicBezTo>
                <a:cubicBezTo>
                  <a:pt x="6315" y="11510"/>
                  <a:pt x="6339" y="11504"/>
                  <a:pt x="6353" y="11490"/>
                </a:cubicBezTo>
                <a:cubicBezTo>
                  <a:pt x="6372" y="11477"/>
                  <a:pt x="6389" y="11471"/>
                  <a:pt x="6405" y="11471"/>
                </a:cubicBezTo>
                <a:cubicBezTo>
                  <a:pt x="6467" y="11471"/>
                  <a:pt x="6505" y="11563"/>
                  <a:pt x="6505" y="11733"/>
                </a:cubicBezTo>
                <a:cubicBezTo>
                  <a:pt x="6528" y="11801"/>
                  <a:pt x="6516" y="11835"/>
                  <a:pt x="6484" y="11835"/>
                </a:cubicBezTo>
                <a:cubicBezTo>
                  <a:pt x="6473" y="11835"/>
                  <a:pt x="6459" y="11832"/>
                  <a:pt x="6444" y="11824"/>
                </a:cubicBezTo>
                <a:cubicBezTo>
                  <a:pt x="6429" y="11809"/>
                  <a:pt x="6414" y="11801"/>
                  <a:pt x="6406" y="11801"/>
                </a:cubicBezTo>
                <a:cubicBezTo>
                  <a:pt x="6399" y="11801"/>
                  <a:pt x="6399" y="11809"/>
                  <a:pt x="6414" y="11824"/>
                </a:cubicBezTo>
                <a:cubicBezTo>
                  <a:pt x="6414" y="11854"/>
                  <a:pt x="6444" y="11976"/>
                  <a:pt x="6444" y="12097"/>
                </a:cubicBezTo>
                <a:cubicBezTo>
                  <a:pt x="6444" y="12266"/>
                  <a:pt x="6444" y="12320"/>
                  <a:pt x="6399" y="12320"/>
                </a:cubicBezTo>
                <a:cubicBezTo>
                  <a:pt x="6387" y="12320"/>
                  <a:pt x="6372" y="12317"/>
                  <a:pt x="6353" y="12310"/>
                </a:cubicBezTo>
                <a:cubicBezTo>
                  <a:pt x="6328" y="12298"/>
                  <a:pt x="6298" y="12290"/>
                  <a:pt x="6264" y="12290"/>
                </a:cubicBezTo>
                <a:cubicBezTo>
                  <a:pt x="6217" y="12290"/>
                  <a:pt x="6163" y="12305"/>
                  <a:pt x="6110" y="12341"/>
                </a:cubicBezTo>
                <a:cubicBezTo>
                  <a:pt x="6049" y="12371"/>
                  <a:pt x="5806" y="12432"/>
                  <a:pt x="5563" y="12432"/>
                </a:cubicBezTo>
                <a:cubicBezTo>
                  <a:pt x="5350" y="12462"/>
                  <a:pt x="5107" y="12493"/>
                  <a:pt x="5076" y="12523"/>
                </a:cubicBezTo>
                <a:cubicBezTo>
                  <a:pt x="5046" y="12538"/>
                  <a:pt x="5008" y="12546"/>
                  <a:pt x="4966" y="12546"/>
                </a:cubicBezTo>
                <a:cubicBezTo>
                  <a:pt x="4925" y="12546"/>
                  <a:pt x="4879" y="12538"/>
                  <a:pt x="4833" y="12523"/>
                </a:cubicBezTo>
                <a:cubicBezTo>
                  <a:pt x="4783" y="12510"/>
                  <a:pt x="4717" y="12503"/>
                  <a:pt x="4637" y="12503"/>
                </a:cubicBezTo>
                <a:cubicBezTo>
                  <a:pt x="4525" y="12503"/>
                  <a:pt x="4386" y="12518"/>
                  <a:pt x="4225" y="12553"/>
                </a:cubicBezTo>
                <a:cubicBezTo>
                  <a:pt x="4013" y="12614"/>
                  <a:pt x="3739" y="12645"/>
                  <a:pt x="3496" y="12645"/>
                </a:cubicBezTo>
                <a:cubicBezTo>
                  <a:pt x="3344" y="12645"/>
                  <a:pt x="3253" y="12675"/>
                  <a:pt x="3253" y="12675"/>
                </a:cubicBezTo>
                <a:cubicBezTo>
                  <a:pt x="3253" y="12705"/>
                  <a:pt x="3070" y="12736"/>
                  <a:pt x="2888" y="12736"/>
                </a:cubicBezTo>
                <a:cubicBezTo>
                  <a:pt x="2675" y="12736"/>
                  <a:pt x="2554" y="12736"/>
                  <a:pt x="2554" y="12797"/>
                </a:cubicBezTo>
                <a:cubicBezTo>
                  <a:pt x="2554" y="12827"/>
                  <a:pt x="2523" y="12857"/>
                  <a:pt x="2462" y="12888"/>
                </a:cubicBezTo>
                <a:cubicBezTo>
                  <a:pt x="2394" y="12929"/>
                  <a:pt x="2338" y="12945"/>
                  <a:pt x="2308" y="12945"/>
                </a:cubicBezTo>
                <a:cubicBezTo>
                  <a:pt x="2272" y="12945"/>
                  <a:pt x="2274" y="12921"/>
                  <a:pt x="2341" y="12888"/>
                </a:cubicBezTo>
                <a:cubicBezTo>
                  <a:pt x="2402" y="12857"/>
                  <a:pt x="2402" y="12827"/>
                  <a:pt x="2371" y="12797"/>
                </a:cubicBezTo>
                <a:cubicBezTo>
                  <a:pt x="2353" y="12788"/>
                  <a:pt x="2338" y="12784"/>
                  <a:pt x="2325" y="12784"/>
                </a:cubicBezTo>
                <a:cubicBezTo>
                  <a:pt x="2293" y="12784"/>
                  <a:pt x="2271" y="12805"/>
                  <a:pt x="2250" y="12827"/>
                </a:cubicBezTo>
                <a:cubicBezTo>
                  <a:pt x="2228" y="12848"/>
                  <a:pt x="2161" y="12870"/>
                  <a:pt x="2091" y="12870"/>
                </a:cubicBezTo>
                <a:cubicBezTo>
                  <a:pt x="2063" y="12870"/>
                  <a:pt x="2033" y="12866"/>
                  <a:pt x="2007" y="12857"/>
                </a:cubicBezTo>
                <a:cubicBezTo>
                  <a:pt x="1824" y="12857"/>
                  <a:pt x="1824" y="12857"/>
                  <a:pt x="1915" y="12888"/>
                </a:cubicBezTo>
                <a:cubicBezTo>
                  <a:pt x="2067" y="12949"/>
                  <a:pt x="2037" y="12949"/>
                  <a:pt x="1855" y="13009"/>
                </a:cubicBezTo>
                <a:cubicBezTo>
                  <a:pt x="1763" y="13040"/>
                  <a:pt x="1611" y="13040"/>
                  <a:pt x="1581" y="13040"/>
                </a:cubicBezTo>
                <a:cubicBezTo>
                  <a:pt x="1573" y="13032"/>
                  <a:pt x="1563" y="13028"/>
                  <a:pt x="1552" y="13028"/>
                </a:cubicBezTo>
                <a:cubicBezTo>
                  <a:pt x="1522" y="13028"/>
                  <a:pt x="1490" y="13056"/>
                  <a:pt x="1490" y="13101"/>
                </a:cubicBezTo>
                <a:cubicBezTo>
                  <a:pt x="1471" y="13197"/>
                  <a:pt x="1366" y="13256"/>
                  <a:pt x="1261" y="13256"/>
                </a:cubicBezTo>
                <a:cubicBezTo>
                  <a:pt x="1200" y="13256"/>
                  <a:pt x="1139" y="13236"/>
                  <a:pt x="1095" y="13192"/>
                </a:cubicBezTo>
                <a:cubicBezTo>
                  <a:pt x="1050" y="13169"/>
                  <a:pt x="1022" y="13155"/>
                  <a:pt x="1003" y="13155"/>
                </a:cubicBezTo>
                <a:cubicBezTo>
                  <a:pt x="969" y="13155"/>
                  <a:pt x="962" y="13198"/>
                  <a:pt x="943" y="13313"/>
                </a:cubicBezTo>
                <a:cubicBezTo>
                  <a:pt x="943" y="13435"/>
                  <a:pt x="882" y="13496"/>
                  <a:pt x="791" y="13496"/>
                </a:cubicBezTo>
                <a:cubicBezTo>
                  <a:pt x="780" y="13493"/>
                  <a:pt x="768" y="13492"/>
                  <a:pt x="755" y="13492"/>
                </a:cubicBezTo>
                <a:cubicBezTo>
                  <a:pt x="623" y="13492"/>
                  <a:pt x="398" y="13623"/>
                  <a:pt x="426" y="13678"/>
                </a:cubicBezTo>
                <a:cubicBezTo>
                  <a:pt x="456" y="13708"/>
                  <a:pt x="426" y="13708"/>
                  <a:pt x="365" y="13708"/>
                </a:cubicBezTo>
                <a:cubicBezTo>
                  <a:pt x="213" y="13708"/>
                  <a:pt x="152" y="13891"/>
                  <a:pt x="274" y="14043"/>
                </a:cubicBezTo>
                <a:cubicBezTo>
                  <a:pt x="315" y="14146"/>
                  <a:pt x="300" y="14207"/>
                  <a:pt x="239" y="14207"/>
                </a:cubicBezTo>
                <a:cubicBezTo>
                  <a:pt x="210" y="14207"/>
                  <a:pt x="171" y="14194"/>
                  <a:pt x="122" y="14164"/>
                </a:cubicBezTo>
                <a:cubicBezTo>
                  <a:pt x="100" y="14143"/>
                  <a:pt x="83" y="14133"/>
                  <a:pt x="69" y="14133"/>
                </a:cubicBezTo>
                <a:cubicBezTo>
                  <a:pt x="43" y="14133"/>
                  <a:pt x="31" y="14166"/>
                  <a:pt x="31" y="14225"/>
                </a:cubicBezTo>
                <a:cubicBezTo>
                  <a:pt x="0" y="14286"/>
                  <a:pt x="31" y="14347"/>
                  <a:pt x="61" y="14347"/>
                </a:cubicBezTo>
                <a:cubicBezTo>
                  <a:pt x="77" y="14341"/>
                  <a:pt x="92" y="14339"/>
                  <a:pt x="104" y="14339"/>
                </a:cubicBezTo>
                <a:cubicBezTo>
                  <a:pt x="161" y="14339"/>
                  <a:pt x="177" y="14393"/>
                  <a:pt x="152" y="14468"/>
                </a:cubicBezTo>
                <a:cubicBezTo>
                  <a:pt x="122" y="14499"/>
                  <a:pt x="152" y="14499"/>
                  <a:pt x="213" y="14499"/>
                </a:cubicBezTo>
                <a:lnTo>
                  <a:pt x="274" y="14499"/>
                </a:lnTo>
                <a:cubicBezTo>
                  <a:pt x="274" y="14499"/>
                  <a:pt x="304" y="14560"/>
                  <a:pt x="304" y="14590"/>
                </a:cubicBezTo>
                <a:cubicBezTo>
                  <a:pt x="327" y="14634"/>
                  <a:pt x="316" y="14663"/>
                  <a:pt x="285" y="14663"/>
                </a:cubicBezTo>
                <a:cubicBezTo>
                  <a:pt x="274" y="14663"/>
                  <a:pt x="260" y="14659"/>
                  <a:pt x="244" y="14651"/>
                </a:cubicBezTo>
                <a:cubicBezTo>
                  <a:pt x="152" y="14651"/>
                  <a:pt x="122" y="14681"/>
                  <a:pt x="122" y="14742"/>
                </a:cubicBezTo>
                <a:cubicBezTo>
                  <a:pt x="122" y="14803"/>
                  <a:pt x="152" y="14833"/>
                  <a:pt x="183" y="14833"/>
                </a:cubicBezTo>
                <a:cubicBezTo>
                  <a:pt x="188" y="14828"/>
                  <a:pt x="194" y="14825"/>
                  <a:pt x="199" y="14825"/>
                </a:cubicBezTo>
                <a:cubicBezTo>
                  <a:pt x="221" y="14825"/>
                  <a:pt x="232" y="14875"/>
                  <a:pt x="183" y="14924"/>
                </a:cubicBezTo>
                <a:cubicBezTo>
                  <a:pt x="152" y="14985"/>
                  <a:pt x="152" y="15046"/>
                  <a:pt x="183" y="15046"/>
                </a:cubicBezTo>
                <a:cubicBezTo>
                  <a:pt x="274" y="15046"/>
                  <a:pt x="335" y="15350"/>
                  <a:pt x="274" y="15380"/>
                </a:cubicBezTo>
                <a:cubicBezTo>
                  <a:pt x="266" y="15388"/>
                  <a:pt x="255" y="15392"/>
                  <a:pt x="244" y="15392"/>
                </a:cubicBezTo>
                <a:cubicBezTo>
                  <a:pt x="213" y="15392"/>
                  <a:pt x="175" y="15364"/>
                  <a:pt x="152" y="15319"/>
                </a:cubicBezTo>
                <a:cubicBezTo>
                  <a:pt x="124" y="15286"/>
                  <a:pt x="104" y="15271"/>
                  <a:pt x="92" y="15271"/>
                </a:cubicBezTo>
                <a:cubicBezTo>
                  <a:pt x="36" y="15271"/>
                  <a:pt x="120" y="15558"/>
                  <a:pt x="244" y="15806"/>
                </a:cubicBezTo>
                <a:cubicBezTo>
                  <a:pt x="335" y="15988"/>
                  <a:pt x="426" y="16170"/>
                  <a:pt x="396" y="16201"/>
                </a:cubicBezTo>
                <a:cubicBezTo>
                  <a:pt x="396" y="16262"/>
                  <a:pt x="426" y="16292"/>
                  <a:pt x="456" y="16322"/>
                </a:cubicBezTo>
                <a:cubicBezTo>
                  <a:pt x="517" y="16353"/>
                  <a:pt x="548" y="16414"/>
                  <a:pt x="517" y="16444"/>
                </a:cubicBezTo>
                <a:cubicBezTo>
                  <a:pt x="517" y="16505"/>
                  <a:pt x="548" y="16535"/>
                  <a:pt x="578" y="16566"/>
                </a:cubicBezTo>
                <a:cubicBezTo>
                  <a:pt x="608" y="16566"/>
                  <a:pt x="669" y="16626"/>
                  <a:pt x="669" y="16718"/>
                </a:cubicBezTo>
                <a:cubicBezTo>
                  <a:pt x="700" y="16809"/>
                  <a:pt x="760" y="16900"/>
                  <a:pt x="882" y="16930"/>
                </a:cubicBezTo>
                <a:cubicBezTo>
                  <a:pt x="973" y="16961"/>
                  <a:pt x="1095" y="17082"/>
                  <a:pt x="1155" y="17143"/>
                </a:cubicBezTo>
                <a:cubicBezTo>
                  <a:pt x="1277" y="17356"/>
                  <a:pt x="1551" y="17569"/>
                  <a:pt x="1703" y="17569"/>
                </a:cubicBezTo>
                <a:cubicBezTo>
                  <a:pt x="1733" y="17569"/>
                  <a:pt x="1794" y="17599"/>
                  <a:pt x="1794" y="17629"/>
                </a:cubicBezTo>
                <a:cubicBezTo>
                  <a:pt x="1763" y="17660"/>
                  <a:pt x="1885" y="17721"/>
                  <a:pt x="2007" y="17812"/>
                </a:cubicBezTo>
                <a:cubicBezTo>
                  <a:pt x="2159" y="17903"/>
                  <a:pt x="2280" y="17964"/>
                  <a:pt x="2493" y="17964"/>
                </a:cubicBezTo>
                <a:cubicBezTo>
                  <a:pt x="2591" y="17982"/>
                  <a:pt x="2707" y="17989"/>
                  <a:pt x="2829" y="17989"/>
                </a:cubicBezTo>
                <a:cubicBezTo>
                  <a:pt x="3124" y="17989"/>
                  <a:pt x="3454" y="17946"/>
                  <a:pt x="3648" y="17903"/>
                </a:cubicBezTo>
                <a:cubicBezTo>
                  <a:pt x="3739" y="17873"/>
                  <a:pt x="4256" y="17812"/>
                  <a:pt x="4773" y="17751"/>
                </a:cubicBezTo>
                <a:cubicBezTo>
                  <a:pt x="5289" y="17721"/>
                  <a:pt x="6110" y="17629"/>
                  <a:pt x="6596" y="17599"/>
                </a:cubicBezTo>
                <a:cubicBezTo>
                  <a:pt x="6968" y="17559"/>
                  <a:pt x="7212" y="17537"/>
                  <a:pt x="7366" y="17537"/>
                </a:cubicBezTo>
                <a:cubicBezTo>
                  <a:pt x="7566" y="17537"/>
                  <a:pt x="7616" y="17574"/>
                  <a:pt x="7599" y="17660"/>
                </a:cubicBezTo>
                <a:cubicBezTo>
                  <a:pt x="7599" y="17690"/>
                  <a:pt x="7630" y="17721"/>
                  <a:pt x="7691" y="17751"/>
                </a:cubicBezTo>
                <a:cubicBezTo>
                  <a:pt x="7873" y="17751"/>
                  <a:pt x="8116" y="17994"/>
                  <a:pt x="8359" y="18389"/>
                </a:cubicBezTo>
                <a:cubicBezTo>
                  <a:pt x="8481" y="18572"/>
                  <a:pt x="8633" y="18785"/>
                  <a:pt x="8694" y="18815"/>
                </a:cubicBezTo>
                <a:cubicBezTo>
                  <a:pt x="8724" y="18876"/>
                  <a:pt x="8754" y="18936"/>
                  <a:pt x="8754" y="18936"/>
                </a:cubicBezTo>
                <a:cubicBezTo>
                  <a:pt x="8754" y="18967"/>
                  <a:pt x="8815" y="18997"/>
                  <a:pt x="8906" y="18997"/>
                </a:cubicBezTo>
                <a:cubicBezTo>
                  <a:pt x="8998" y="19028"/>
                  <a:pt x="9058" y="19058"/>
                  <a:pt x="9058" y="19088"/>
                </a:cubicBezTo>
                <a:cubicBezTo>
                  <a:pt x="9058" y="19119"/>
                  <a:pt x="9089" y="19119"/>
                  <a:pt x="9150" y="19149"/>
                </a:cubicBezTo>
                <a:cubicBezTo>
                  <a:pt x="9210" y="19149"/>
                  <a:pt x="9271" y="19210"/>
                  <a:pt x="9301" y="19301"/>
                </a:cubicBezTo>
                <a:cubicBezTo>
                  <a:pt x="9362" y="19362"/>
                  <a:pt x="9423" y="19423"/>
                  <a:pt x="9514" y="19423"/>
                </a:cubicBezTo>
                <a:cubicBezTo>
                  <a:pt x="9666" y="19423"/>
                  <a:pt x="9940" y="19544"/>
                  <a:pt x="9940" y="19575"/>
                </a:cubicBezTo>
                <a:cubicBezTo>
                  <a:pt x="9940" y="19605"/>
                  <a:pt x="10001" y="19666"/>
                  <a:pt x="10092" y="19696"/>
                </a:cubicBezTo>
                <a:cubicBezTo>
                  <a:pt x="10183" y="19727"/>
                  <a:pt x="10305" y="19788"/>
                  <a:pt x="10365" y="19818"/>
                </a:cubicBezTo>
                <a:cubicBezTo>
                  <a:pt x="10423" y="19876"/>
                  <a:pt x="10469" y="19897"/>
                  <a:pt x="10533" y="19897"/>
                </a:cubicBezTo>
                <a:cubicBezTo>
                  <a:pt x="10570" y="19897"/>
                  <a:pt x="10614" y="19890"/>
                  <a:pt x="10669" y="19879"/>
                </a:cubicBezTo>
                <a:cubicBezTo>
                  <a:pt x="10821" y="19879"/>
                  <a:pt x="10882" y="19879"/>
                  <a:pt x="10973" y="19940"/>
                </a:cubicBezTo>
                <a:cubicBezTo>
                  <a:pt x="11023" y="19990"/>
                  <a:pt x="11046" y="20012"/>
                  <a:pt x="11071" y="20012"/>
                </a:cubicBezTo>
                <a:cubicBezTo>
                  <a:pt x="11092" y="20012"/>
                  <a:pt x="11115" y="19997"/>
                  <a:pt x="11156" y="19970"/>
                </a:cubicBezTo>
                <a:cubicBezTo>
                  <a:pt x="11186" y="19940"/>
                  <a:pt x="11277" y="19909"/>
                  <a:pt x="11338" y="19909"/>
                </a:cubicBezTo>
                <a:cubicBezTo>
                  <a:pt x="11399" y="19909"/>
                  <a:pt x="11581" y="19909"/>
                  <a:pt x="11764" y="19879"/>
                </a:cubicBezTo>
                <a:lnTo>
                  <a:pt x="12068" y="19788"/>
                </a:lnTo>
                <a:lnTo>
                  <a:pt x="12371" y="19940"/>
                </a:lnTo>
                <a:cubicBezTo>
                  <a:pt x="12615" y="20061"/>
                  <a:pt x="12767" y="20092"/>
                  <a:pt x="13557" y="20183"/>
                </a:cubicBezTo>
                <a:cubicBezTo>
                  <a:pt x="14043" y="20244"/>
                  <a:pt x="14803" y="20274"/>
                  <a:pt x="15198" y="20304"/>
                </a:cubicBezTo>
                <a:cubicBezTo>
                  <a:pt x="15593" y="20304"/>
                  <a:pt x="16110" y="20335"/>
                  <a:pt x="16353" y="20335"/>
                </a:cubicBezTo>
                <a:cubicBezTo>
                  <a:pt x="16596" y="20335"/>
                  <a:pt x="16840" y="20335"/>
                  <a:pt x="16870" y="20304"/>
                </a:cubicBezTo>
                <a:lnTo>
                  <a:pt x="17022" y="20304"/>
                </a:lnTo>
                <a:cubicBezTo>
                  <a:pt x="17037" y="20319"/>
                  <a:pt x="17303" y="20327"/>
                  <a:pt x="17581" y="20327"/>
                </a:cubicBezTo>
                <a:cubicBezTo>
                  <a:pt x="17858" y="20327"/>
                  <a:pt x="18147" y="20319"/>
                  <a:pt x="18207" y="20304"/>
                </a:cubicBezTo>
                <a:lnTo>
                  <a:pt x="18633" y="20304"/>
                </a:lnTo>
                <a:cubicBezTo>
                  <a:pt x="18815" y="20304"/>
                  <a:pt x="19180" y="20304"/>
                  <a:pt x="19454" y="20274"/>
                </a:cubicBezTo>
                <a:lnTo>
                  <a:pt x="20031" y="20274"/>
                </a:lnTo>
                <a:cubicBezTo>
                  <a:pt x="20092" y="20274"/>
                  <a:pt x="20214" y="20274"/>
                  <a:pt x="20274" y="20244"/>
                </a:cubicBezTo>
                <a:lnTo>
                  <a:pt x="20609" y="20244"/>
                </a:lnTo>
                <a:cubicBezTo>
                  <a:pt x="20730" y="20244"/>
                  <a:pt x="20821" y="20244"/>
                  <a:pt x="20852" y="20213"/>
                </a:cubicBezTo>
                <a:lnTo>
                  <a:pt x="21125" y="20213"/>
                </a:lnTo>
                <a:cubicBezTo>
                  <a:pt x="21247" y="20213"/>
                  <a:pt x="21399" y="20213"/>
                  <a:pt x="21460" y="20183"/>
                </a:cubicBezTo>
                <a:cubicBezTo>
                  <a:pt x="21521" y="20183"/>
                  <a:pt x="21595" y="20169"/>
                  <a:pt x="21656" y="20169"/>
                </a:cubicBezTo>
                <a:cubicBezTo>
                  <a:pt x="21686" y="20169"/>
                  <a:pt x="21713" y="20173"/>
                  <a:pt x="21733" y="20183"/>
                </a:cubicBezTo>
                <a:cubicBezTo>
                  <a:pt x="21825" y="20183"/>
                  <a:pt x="21916" y="20183"/>
                  <a:pt x="21946" y="20152"/>
                </a:cubicBezTo>
                <a:cubicBezTo>
                  <a:pt x="21977" y="20152"/>
                  <a:pt x="22007" y="20122"/>
                  <a:pt x="22037" y="20122"/>
                </a:cubicBezTo>
                <a:cubicBezTo>
                  <a:pt x="22073" y="20131"/>
                  <a:pt x="22140" y="20135"/>
                  <a:pt x="22229" y="20135"/>
                </a:cubicBezTo>
                <a:cubicBezTo>
                  <a:pt x="22444" y="20135"/>
                  <a:pt x="22788" y="20113"/>
                  <a:pt x="23132" y="20092"/>
                </a:cubicBezTo>
                <a:cubicBezTo>
                  <a:pt x="23405" y="20092"/>
                  <a:pt x="23679" y="20061"/>
                  <a:pt x="23679" y="20061"/>
                </a:cubicBezTo>
                <a:cubicBezTo>
                  <a:pt x="23709" y="20061"/>
                  <a:pt x="23800" y="20061"/>
                  <a:pt x="23922" y="20031"/>
                </a:cubicBezTo>
                <a:cubicBezTo>
                  <a:pt x="24074" y="20000"/>
                  <a:pt x="25168" y="19940"/>
                  <a:pt x="25259" y="19940"/>
                </a:cubicBezTo>
                <a:cubicBezTo>
                  <a:pt x="25259" y="19940"/>
                  <a:pt x="25320" y="19909"/>
                  <a:pt x="25350" y="19909"/>
                </a:cubicBezTo>
                <a:cubicBezTo>
                  <a:pt x="25472" y="19879"/>
                  <a:pt x="26019" y="19848"/>
                  <a:pt x="26141" y="19848"/>
                </a:cubicBezTo>
                <a:lnTo>
                  <a:pt x="26445" y="19848"/>
                </a:lnTo>
                <a:cubicBezTo>
                  <a:pt x="26536" y="19818"/>
                  <a:pt x="27053" y="19757"/>
                  <a:pt x="27600" y="19696"/>
                </a:cubicBezTo>
                <a:cubicBezTo>
                  <a:pt x="28542" y="19605"/>
                  <a:pt x="29028" y="19544"/>
                  <a:pt x="29332" y="19514"/>
                </a:cubicBezTo>
                <a:cubicBezTo>
                  <a:pt x="29423" y="19514"/>
                  <a:pt x="29697" y="19484"/>
                  <a:pt x="30001" y="19453"/>
                </a:cubicBezTo>
                <a:cubicBezTo>
                  <a:pt x="30548" y="19392"/>
                  <a:pt x="32402" y="19149"/>
                  <a:pt x="33132" y="19028"/>
                </a:cubicBezTo>
                <a:cubicBezTo>
                  <a:pt x="33375" y="18997"/>
                  <a:pt x="33618" y="18967"/>
                  <a:pt x="33648" y="18967"/>
                </a:cubicBezTo>
                <a:cubicBezTo>
                  <a:pt x="33679" y="18967"/>
                  <a:pt x="33861" y="18967"/>
                  <a:pt x="34044" y="18936"/>
                </a:cubicBezTo>
                <a:cubicBezTo>
                  <a:pt x="34226" y="18906"/>
                  <a:pt x="34530" y="18845"/>
                  <a:pt x="34773" y="18815"/>
                </a:cubicBezTo>
                <a:cubicBezTo>
                  <a:pt x="34986" y="18785"/>
                  <a:pt x="35229" y="18754"/>
                  <a:pt x="35259" y="18754"/>
                </a:cubicBezTo>
                <a:cubicBezTo>
                  <a:pt x="35320" y="18724"/>
                  <a:pt x="35472" y="18693"/>
                  <a:pt x="35624" y="18693"/>
                </a:cubicBezTo>
                <a:cubicBezTo>
                  <a:pt x="35807" y="18663"/>
                  <a:pt x="36262" y="18602"/>
                  <a:pt x="36688" y="18511"/>
                </a:cubicBezTo>
                <a:cubicBezTo>
                  <a:pt x="37114" y="18450"/>
                  <a:pt x="37478" y="18389"/>
                  <a:pt x="37509" y="18389"/>
                </a:cubicBezTo>
                <a:cubicBezTo>
                  <a:pt x="37600" y="18389"/>
                  <a:pt x="38360" y="18268"/>
                  <a:pt x="39363" y="18085"/>
                </a:cubicBezTo>
                <a:cubicBezTo>
                  <a:pt x="40366" y="17933"/>
                  <a:pt x="44986" y="17052"/>
                  <a:pt x="45047" y="17022"/>
                </a:cubicBezTo>
                <a:cubicBezTo>
                  <a:pt x="45047" y="17022"/>
                  <a:pt x="45442" y="16930"/>
                  <a:pt x="45898" y="16839"/>
                </a:cubicBezTo>
                <a:cubicBezTo>
                  <a:pt x="46354" y="16748"/>
                  <a:pt x="46779" y="16687"/>
                  <a:pt x="46840" y="16657"/>
                </a:cubicBezTo>
                <a:cubicBezTo>
                  <a:pt x="46901" y="16626"/>
                  <a:pt x="47205" y="16566"/>
                  <a:pt x="47509" y="16505"/>
                </a:cubicBezTo>
                <a:cubicBezTo>
                  <a:pt x="47782" y="16444"/>
                  <a:pt x="48208" y="16353"/>
                  <a:pt x="48421" y="16292"/>
                </a:cubicBezTo>
                <a:cubicBezTo>
                  <a:pt x="48603" y="16262"/>
                  <a:pt x="48937" y="16170"/>
                  <a:pt x="49150" y="16140"/>
                </a:cubicBezTo>
                <a:cubicBezTo>
                  <a:pt x="49819" y="16019"/>
                  <a:pt x="51552" y="15532"/>
                  <a:pt x="52007" y="15319"/>
                </a:cubicBezTo>
                <a:cubicBezTo>
                  <a:pt x="52372" y="15167"/>
                  <a:pt x="52828" y="14833"/>
                  <a:pt x="52859" y="14742"/>
                </a:cubicBezTo>
                <a:cubicBezTo>
                  <a:pt x="52859" y="14712"/>
                  <a:pt x="52980" y="14590"/>
                  <a:pt x="53132" y="14499"/>
                </a:cubicBezTo>
                <a:cubicBezTo>
                  <a:pt x="53284" y="14347"/>
                  <a:pt x="53406" y="14195"/>
                  <a:pt x="53436" y="14073"/>
                </a:cubicBezTo>
                <a:cubicBezTo>
                  <a:pt x="53466" y="13982"/>
                  <a:pt x="53497" y="13830"/>
                  <a:pt x="53558" y="13769"/>
                </a:cubicBezTo>
                <a:cubicBezTo>
                  <a:pt x="53588" y="13678"/>
                  <a:pt x="53558" y="13556"/>
                  <a:pt x="53527" y="13465"/>
                </a:cubicBezTo>
                <a:cubicBezTo>
                  <a:pt x="53466" y="13374"/>
                  <a:pt x="53436" y="13253"/>
                  <a:pt x="53436" y="13222"/>
                </a:cubicBezTo>
                <a:cubicBezTo>
                  <a:pt x="53436" y="13192"/>
                  <a:pt x="53375" y="13070"/>
                  <a:pt x="53284" y="12979"/>
                </a:cubicBezTo>
                <a:cubicBezTo>
                  <a:pt x="53071" y="12736"/>
                  <a:pt x="53102" y="12645"/>
                  <a:pt x="53345" y="12553"/>
                </a:cubicBezTo>
                <a:cubicBezTo>
                  <a:pt x="53466" y="12523"/>
                  <a:pt x="53679" y="12432"/>
                  <a:pt x="53831" y="12341"/>
                </a:cubicBezTo>
                <a:cubicBezTo>
                  <a:pt x="53983" y="12280"/>
                  <a:pt x="54287" y="12158"/>
                  <a:pt x="54470" y="12128"/>
                </a:cubicBezTo>
                <a:cubicBezTo>
                  <a:pt x="55108" y="11976"/>
                  <a:pt x="56020" y="11763"/>
                  <a:pt x="56384" y="11642"/>
                </a:cubicBezTo>
                <a:cubicBezTo>
                  <a:pt x="56567" y="11581"/>
                  <a:pt x="56749" y="11520"/>
                  <a:pt x="56780" y="11520"/>
                </a:cubicBezTo>
                <a:cubicBezTo>
                  <a:pt x="56784" y="11521"/>
                  <a:pt x="56790" y="11522"/>
                  <a:pt x="56798" y="11522"/>
                </a:cubicBezTo>
                <a:cubicBezTo>
                  <a:pt x="56955" y="11522"/>
                  <a:pt x="57786" y="11244"/>
                  <a:pt x="57843" y="11186"/>
                </a:cubicBezTo>
                <a:cubicBezTo>
                  <a:pt x="57874" y="11155"/>
                  <a:pt x="57935" y="11155"/>
                  <a:pt x="57995" y="11155"/>
                </a:cubicBezTo>
                <a:cubicBezTo>
                  <a:pt x="58087" y="11155"/>
                  <a:pt x="58664" y="11003"/>
                  <a:pt x="58907" y="10882"/>
                </a:cubicBezTo>
                <a:cubicBezTo>
                  <a:pt x="59007" y="10832"/>
                  <a:pt x="59126" y="10782"/>
                  <a:pt x="59183" y="10782"/>
                </a:cubicBezTo>
                <a:cubicBezTo>
                  <a:pt x="59196" y="10782"/>
                  <a:pt x="59206" y="10785"/>
                  <a:pt x="59211" y="10790"/>
                </a:cubicBezTo>
                <a:cubicBezTo>
                  <a:pt x="59302" y="10790"/>
                  <a:pt x="60761" y="10061"/>
                  <a:pt x="60792" y="10000"/>
                </a:cubicBezTo>
                <a:cubicBezTo>
                  <a:pt x="60792" y="9970"/>
                  <a:pt x="60822" y="9939"/>
                  <a:pt x="60883" y="9879"/>
                </a:cubicBezTo>
                <a:cubicBezTo>
                  <a:pt x="61035" y="9787"/>
                  <a:pt x="61187" y="9575"/>
                  <a:pt x="61309" y="9240"/>
                </a:cubicBezTo>
                <a:cubicBezTo>
                  <a:pt x="61339" y="9088"/>
                  <a:pt x="61400" y="8967"/>
                  <a:pt x="61461" y="8967"/>
                </a:cubicBezTo>
                <a:cubicBezTo>
                  <a:pt x="61582" y="8936"/>
                  <a:pt x="61552" y="8602"/>
                  <a:pt x="61369" y="8328"/>
                </a:cubicBezTo>
                <a:cubicBezTo>
                  <a:pt x="61278" y="8176"/>
                  <a:pt x="61217" y="7994"/>
                  <a:pt x="61217" y="7933"/>
                </a:cubicBezTo>
                <a:cubicBezTo>
                  <a:pt x="61217" y="7903"/>
                  <a:pt x="61157" y="7812"/>
                  <a:pt x="61096" y="7751"/>
                </a:cubicBezTo>
                <a:cubicBezTo>
                  <a:pt x="61035" y="7690"/>
                  <a:pt x="60974" y="7599"/>
                  <a:pt x="60944" y="7538"/>
                </a:cubicBezTo>
                <a:cubicBezTo>
                  <a:pt x="60883" y="7356"/>
                  <a:pt x="60488" y="7052"/>
                  <a:pt x="60062" y="6778"/>
                </a:cubicBezTo>
                <a:cubicBezTo>
                  <a:pt x="59850" y="6657"/>
                  <a:pt x="59698" y="6535"/>
                  <a:pt x="59698" y="6505"/>
                </a:cubicBezTo>
                <a:cubicBezTo>
                  <a:pt x="59698" y="6474"/>
                  <a:pt x="60093" y="6262"/>
                  <a:pt x="60549" y="6049"/>
                </a:cubicBezTo>
                <a:cubicBezTo>
                  <a:pt x="61369" y="5654"/>
                  <a:pt x="61825" y="5410"/>
                  <a:pt x="61856" y="5380"/>
                </a:cubicBezTo>
                <a:cubicBezTo>
                  <a:pt x="61856" y="5350"/>
                  <a:pt x="62038" y="5228"/>
                  <a:pt x="62220" y="5137"/>
                </a:cubicBezTo>
                <a:cubicBezTo>
                  <a:pt x="62372" y="5046"/>
                  <a:pt x="62676" y="4711"/>
                  <a:pt x="62646" y="4681"/>
                </a:cubicBezTo>
                <a:cubicBezTo>
                  <a:pt x="62616" y="4681"/>
                  <a:pt x="62676" y="4559"/>
                  <a:pt x="62768" y="4438"/>
                </a:cubicBezTo>
                <a:cubicBezTo>
                  <a:pt x="63041" y="4073"/>
                  <a:pt x="63071" y="3526"/>
                  <a:pt x="62859" y="3435"/>
                </a:cubicBezTo>
                <a:cubicBezTo>
                  <a:pt x="62798" y="3435"/>
                  <a:pt x="62768" y="3374"/>
                  <a:pt x="62768" y="3313"/>
                </a:cubicBezTo>
                <a:cubicBezTo>
                  <a:pt x="62779" y="3279"/>
                  <a:pt x="62790" y="3262"/>
                  <a:pt x="62807" y="3262"/>
                </a:cubicBezTo>
                <a:cubicBezTo>
                  <a:pt x="62834" y="3262"/>
                  <a:pt x="62874" y="3309"/>
                  <a:pt x="62950" y="3404"/>
                </a:cubicBezTo>
                <a:cubicBezTo>
                  <a:pt x="63016" y="3470"/>
                  <a:pt x="63081" y="3520"/>
                  <a:pt x="63113" y="3520"/>
                </a:cubicBezTo>
                <a:cubicBezTo>
                  <a:pt x="63125" y="3520"/>
                  <a:pt x="63132" y="3512"/>
                  <a:pt x="63132" y="3496"/>
                </a:cubicBezTo>
                <a:cubicBezTo>
                  <a:pt x="63132" y="3496"/>
                  <a:pt x="63102" y="3404"/>
                  <a:pt x="63041" y="3374"/>
                </a:cubicBezTo>
                <a:cubicBezTo>
                  <a:pt x="62980" y="3344"/>
                  <a:pt x="62950" y="3252"/>
                  <a:pt x="62950" y="3222"/>
                </a:cubicBezTo>
                <a:cubicBezTo>
                  <a:pt x="62950" y="3161"/>
                  <a:pt x="62920" y="3070"/>
                  <a:pt x="62889" y="3009"/>
                </a:cubicBezTo>
                <a:cubicBezTo>
                  <a:pt x="62857" y="2944"/>
                  <a:pt x="62841" y="2914"/>
                  <a:pt x="62816" y="2914"/>
                </a:cubicBezTo>
                <a:cubicBezTo>
                  <a:pt x="62793" y="2914"/>
                  <a:pt x="62763" y="2936"/>
                  <a:pt x="62707" y="2979"/>
                </a:cubicBezTo>
                <a:cubicBezTo>
                  <a:pt x="62676" y="2994"/>
                  <a:pt x="62654" y="3002"/>
                  <a:pt x="62631" y="3002"/>
                </a:cubicBezTo>
                <a:cubicBezTo>
                  <a:pt x="62608" y="3002"/>
                  <a:pt x="62585" y="2994"/>
                  <a:pt x="62555" y="2979"/>
                </a:cubicBezTo>
                <a:cubicBezTo>
                  <a:pt x="62524" y="2918"/>
                  <a:pt x="62585" y="2888"/>
                  <a:pt x="62676" y="2857"/>
                </a:cubicBezTo>
                <a:cubicBezTo>
                  <a:pt x="62737" y="2827"/>
                  <a:pt x="62768" y="2796"/>
                  <a:pt x="62737" y="2796"/>
                </a:cubicBezTo>
                <a:cubicBezTo>
                  <a:pt x="62676" y="2796"/>
                  <a:pt x="62646" y="2766"/>
                  <a:pt x="62676" y="2736"/>
                </a:cubicBezTo>
                <a:cubicBezTo>
                  <a:pt x="62707" y="2705"/>
                  <a:pt x="62676" y="2644"/>
                  <a:pt x="62616" y="2614"/>
                </a:cubicBezTo>
                <a:cubicBezTo>
                  <a:pt x="62555" y="2614"/>
                  <a:pt x="62524" y="2553"/>
                  <a:pt x="62524" y="2523"/>
                </a:cubicBezTo>
                <a:cubicBezTo>
                  <a:pt x="62524" y="2462"/>
                  <a:pt x="62494" y="2432"/>
                  <a:pt x="62464" y="2401"/>
                </a:cubicBezTo>
                <a:cubicBezTo>
                  <a:pt x="62433" y="2401"/>
                  <a:pt x="62403" y="2432"/>
                  <a:pt x="62403" y="2462"/>
                </a:cubicBezTo>
                <a:cubicBezTo>
                  <a:pt x="62403" y="2523"/>
                  <a:pt x="62342" y="2584"/>
                  <a:pt x="62281" y="2584"/>
                </a:cubicBezTo>
                <a:cubicBezTo>
                  <a:pt x="62220" y="2584"/>
                  <a:pt x="62220" y="2553"/>
                  <a:pt x="62251" y="2492"/>
                </a:cubicBezTo>
                <a:cubicBezTo>
                  <a:pt x="62281" y="2432"/>
                  <a:pt x="62251" y="2401"/>
                  <a:pt x="62129" y="2401"/>
                </a:cubicBezTo>
                <a:cubicBezTo>
                  <a:pt x="61977" y="2401"/>
                  <a:pt x="61947" y="2371"/>
                  <a:pt x="62008" y="2340"/>
                </a:cubicBezTo>
                <a:cubicBezTo>
                  <a:pt x="62129" y="2310"/>
                  <a:pt x="62129" y="2249"/>
                  <a:pt x="62038" y="2219"/>
                </a:cubicBezTo>
                <a:cubicBezTo>
                  <a:pt x="62008" y="2219"/>
                  <a:pt x="61977" y="2219"/>
                  <a:pt x="61977" y="2249"/>
                </a:cubicBezTo>
                <a:cubicBezTo>
                  <a:pt x="62008" y="2280"/>
                  <a:pt x="61977" y="2310"/>
                  <a:pt x="61916" y="2310"/>
                </a:cubicBezTo>
                <a:cubicBezTo>
                  <a:pt x="61856" y="2310"/>
                  <a:pt x="61795" y="2310"/>
                  <a:pt x="61764" y="2249"/>
                </a:cubicBezTo>
                <a:cubicBezTo>
                  <a:pt x="61764" y="2219"/>
                  <a:pt x="61734" y="2188"/>
                  <a:pt x="61673" y="2188"/>
                </a:cubicBezTo>
                <a:cubicBezTo>
                  <a:pt x="61643" y="2188"/>
                  <a:pt x="61582" y="2158"/>
                  <a:pt x="61582" y="2097"/>
                </a:cubicBezTo>
                <a:cubicBezTo>
                  <a:pt x="61552" y="2037"/>
                  <a:pt x="61521" y="2006"/>
                  <a:pt x="61491" y="2006"/>
                </a:cubicBezTo>
                <a:cubicBezTo>
                  <a:pt x="61475" y="2014"/>
                  <a:pt x="61461" y="2018"/>
                  <a:pt x="61448" y="2018"/>
                </a:cubicBezTo>
                <a:cubicBezTo>
                  <a:pt x="61414" y="2018"/>
                  <a:pt x="61392" y="1990"/>
                  <a:pt x="61369" y="1945"/>
                </a:cubicBezTo>
                <a:cubicBezTo>
                  <a:pt x="61339" y="1915"/>
                  <a:pt x="61309" y="1885"/>
                  <a:pt x="61248" y="1885"/>
                </a:cubicBezTo>
                <a:cubicBezTo>
                  <a:pt x="61239" y="1893"/>
                  <a:pt x="61230" y="1897"/>
                  <a:pt x="61222" y="1897"/>
                </a:cubicBezTo>
                <a:cubicBezTo>
                  <a:pt x="61202" y="1897"/>
                  <a:pt x="61187" y="1876"/>
                  <a:pt x="61187" y="1854"/>
                </a:cubicBezTo>
                <a:cubicBezTo>
                  <a:pt x="61187" y="1824"/>
                  <a:pt x="61126" y="1793"/>
                  <a:pt x="61065" y="1793"/>
                </a:cubicBezTo>
                <a:cubicBezTo>
                  <a:pt x="60822" y="1793"/>
                  <a:pt x="60761" y="1763"/>
                  <a:pt x="60761" y="1702"/>
                </a:cubicBezTo>
                <a:cubicBezTo>
                  <a:pt x="60781" y="1643"/>
                  <a:pt x="60750" y="1610"/>
                  <a:pt x="60693" y="1610"/>
                </a:cubicBezTo>
                <a:cubicBezTo>
                  <a:pt x="60661" y="1610"/>
                  <a:pt x="60622" y="1620"/>
                  <a:pt x="60579" y="1641"/>
                </a:cubicBezTo>
                <a:cubicBezTo>
                  <a:pt x="60541" y="1661"/>
                  <a:pt x="60514" y="1671"/>
                  <a:pt x="60500" y="1671"/>
                </a:cubicBezTo>
                <a:cubicBezTo>
                  <a:pt x="60470" y="1671"/>
                  <a:pt x="60496" y="1624"/>
                  <a:pt x="60579" y="1520"/>
                </a:cubicBezTo>
                <a:cubicBezTo>
                  <a:pt x="60609" y="1459"/>
                  <a:pt x="60640" y="1398"/>
                  <a:pt x="60609" y="1398"/>
                </a:cubicBezTo>
                <a:cubicBezTo>
                  <a:pt x="60579" y="1398"/>
                  <a:pt x="60488" y="1398"/>
                  <a:pt x="60397" y="1368"/>
                </a:cubicBezTo>
                <a:cubicBezTo>
                  <a:pt x="60245" y="1368"/>
                  <a:pt x="60214" y="1337"/>
                  <a:pt x="60275" y="1246"/>
                </a:cubicBezTo>
                <a:cubicBezTo>
                  <a:pt x="60336" y="1094"/>
                  <a:pt x="60032" y="821"/>
                  <a:pt x="59728" y="760"/>
                </a:cubicBezTo>
                <a:cubicBezTo>
                  <a:pt x="59683" y="751"/>
                  <a:pt x="59644" y="747"/>
                  <a:pt x="59611" y="747"/>
                </a:cubicBezTo>
                <a:cubicBezTo>
                  <a:pt x="59530" y="747"/>
                  <a:pt x="59485" y="769"/>
                  <a:pt x="59485" y="790"/>
                </a:cubicBezTo>
                <a:cubicBezTo>
                  <a:pt x="59485" y="821"/>
                  <a:pt x="59477" y="836"/>
                  <a:pt x="59462" y="836"/>
                </a:cubicBezTo>
                <a:cubicBezTo>
                  <a:pt x="59447" y="836"/>
                  <a:pt x="59424" y="821"/>
                  <a:pt x="59394" y="790"/>
                </a:cubicBezTo>
                <a:cubicBezTo>
                  <a:pt x="59333" y="760"/>
                  <a:pt x="59272" y="699"/>
                  <a:pt x="59302" y="638"/>
                </a:cubicBezTo>
                <a:cubicBezTo>
                  <a:pt x="59302" y="578"/>
                  <a:pt x="59242" y="547"/>
                  <a:pt x="59090" y="517"/>
                </a:cubicBezTo>
                <a:cubicBezTo>
                  <a:pt x="58968" y="517"/>
                  <a:pt x="58877" y="456"/>
                  <a:pt x="58846" y="426"/>
                </a:cubicBezTo>
                <a:cubicBezTo>
                  <a:pt x="58846" y="410"/>
                  <a:pt x="58839" y="403"/>
                  <a:pt x="58831" y="403"/>
                </a:cubicBezTo>
                <a:cubicBezTo>
                  <a:pt x="58824" y="403"/>
                  <a:pt x="58816" y="410"/>
                  <a:pt x="58816" y="426"/>
                </a:cubicBezTo>
                <a:cubicBezTo>
                  <a:pt x="58816" y="456"/>
                  <a:pt x="58755" y="486"/>
                  <a:pt x="58725" y="486"/>
                </a:cubicBezTo>
                <a:cubicBezTo>
                  <a:pt x="58664" y="456"/>
                  <a:pt x="58695" y="426"/>
                  <a:pt x="58755" y="365"/>
                </a:cubicBezTo>
                <a:cubicBezTo>
                  <a:pt x="58846" y="274"/>
                  <a:pt x="58846" y="243"/>
                  <a:pt x="58755" y="182"/>
                </a:cubicBezTo>
                <a:cubicBezTo>
                  <a:pt x="58725" y="152"/>
                  <a:pt x="58710" y="137"/>
                  <a:pt x="58702" y="137"/>
                </a:cubicBezTo>
                <a:cubicBezTo>
                  <a:pt x="58695" y="137"/>
                  <a:pt x="58695" y="152"/>
                  <a:pt x="58695" y="182"/>
                </a:cubicBezTo>
                <a:cubicBezTo>
                  <a:pt x="58725" y="213"/>
                  <a:pt x="58695" y="304"/>
                  <a:pt x="58634" y="395"/>
                </a:cubicBezTo>
                <a:lnTo>
                  <a:pt x="58543" y="517"/>
                </a:lnTo>
                <a:lnTo>
                  <a:pt x="58482" y="365"/>
                </a:lnTo>
                <a:cubicBezTo>
                  <a:pt x="58482" y="304"/>
                  <a:pt x="58421" y="243"/>
                  <a:pt x="58360" y="243"/>
                </a:cubicBezTo>
                <a:cubicBezTo>
                  <a:pt x="58299" y="213"/>
                  <a:pt x="58269" y="182"/>
                  <a:pt x="58299" y="152"/>
                </a:cubicBezTo>
                <a:cubicBezTo>
                  <a:pt x="58330" y="122"/>
                  <a:pt x="58299" y="91"/>
                  <a:pt x="58239" y="91"/>
                </a:cubicBezTo>
                <a:cubicBezTo>
                  <a:pt x="58147" y="122"/>
                  <a:pt x="58087" y="182"/>
                  <a:pt x="58087" y="304"/>
                </a:cubicBezTo>
                <a:cubicBezTo>
                  <a:pt x="58087" y="304"/>
                  <a:pt x="57995" y="334"/>
                  <a:pt x="57904" y="334"/>
                </a:cubicBezTo>
                <a:cubicBezTo>
                  <a:pt x="57843" y="350"/>
                  <a:pt x="57798" y="357"/>
                  <a:pt x="57771" y="357"/>
                </a:cubicBezTo>
                <a:cubicBezTo>
                  <a:pt x="57745" y="357"/>
                  <a:pt x="57737" y="350"/>
                  <a:pt x="57752" y="334"/>
                </a:cubicBezTo>
                <a:cubicBezTo>
                  <a:pt x="57783" y="304"/>
                  <a:pt x="57509" y="30"/>
                  <a:pt x="57418" y="0"/>
                </a:cubicBezTo>
                <a:close/>
              </a:path>
            </a:pathLst>
          </a:custGeom>
          <a:solidFill>
            <a:srgbClr val="FFFFFF">
              <a:alpha val="4608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466" name="Google Shape;466;p29"/>
          <p:cNvGrpSpPr/>
          <p:nvPr/>
        </p:nvGrpSpPr>
        <p:grpSpPr>
          <a:xfrm rot="-4499869">
            <a:off x="-2512410" y="655645"/>
            <a:ext cx="6434433" cy="2423114"/>
            <a:chOff x="1206975" y="935725"/>
            <a:chExt cx="4673375" cy="1759925"/>
          </a:xfrm>
        </p:grpSpPr>
        <p:sp>
          <p:nvSpPr>
            <p:cNvPr id="467" name="Google Shape;467;p29"/>
            <p:cNvSpPr/>
            <p:nvPr/>
          </p:nvSpPr>
          <p:spPr>
            <a:xfrm>
              <a:off x="5388675" y="2429650"/>
              <a:ext cx="265975" cy="266000"/>
            </a:xfrm>
            <a:custGeom>
              <a:rect b="b" l="l" r="r" t="t"/>
              <a:pathLst>
                <a:path extrusionOk="0" h="10640" w="10639">
                  <a:moveTo>
                    <a:pt x="4955" y="1"/>
                  </a:moveTo>
                  <a:cubicBezTo>
                    <a:pt x="4286" y="1"/>
                    <a:pt x="3739" y="548"/>
                    <a:pt x="3739" y="1217"/>
                  </a:cubicBezTo>
                  <a:lnTo>
                    <a:pt x="3739" y="3739"/>
                  </a:lnTo>
                  <a:lnTo>
                    <a:pt x="1186" y="3739"/>
                  </a:lnTo>
                  <a:cubicBezTo>
                    <a:pt x="517" y="3739"/>
                    <a:pt x="0" y="4287"/>
                    <a:pt x="0" y="4955"/>
                  </a:cubicBezTo>
                  <a:lnTo>
                    <a:pt x="0" y="5654"/>
                  </a:lnTo>
                  <a:cubicBezTo>
                    <a:pt x="0" y="6323"/>
                    <a:pt x="517" y="6870"/>
                    <a:pt x="1186" y="6870"/>
                  </a:cubicBezTo>
                  <a:lnTo>
                    <a:pt x="3739" y="6870"/>
                  </a:lnTo>
                  <a:lnTo>
                    <a:pt x="3739" y="9423"/>
                  </a:lnTo>
                  <a:cubicBezTo>
                    <a:pt x="3739" y="10092"/>
                    <a:pt x="4286" y="10639"/>
                    <a:pt x="4955" y="10639"/>
                  </a:cubicBezTo>
                  <a:lnTo>
                    <a:pt x="5654" y="10639"/>
                  </a:lnTo>
                  <a:cubicBezTo>
                    <a:pt x="6322" y="10639"/>
                    <a:pt x="6870" y="10092"/>
                    <a:pt x="6870" y="9423"/>
                  </a:cubicBezTo>
                  <a:lnTo>
                    <a:pt x="6870" y="6870"/>
                  </a:lnTo>
                  <a:lnTo>
                    <a:pt x="9423" y="6870"/>
                  </a:lnTo>
                  <a:cubicBezTo>
                    <a:pt x="10091" y="6870"/>
                    <a:pt x="10639" y="6323"/>
                    <a:pt x="10639" y="5654"/>
                  </a:cubicBezTo>
                  <a:lnTo>
                    <a:pt x="10639" y="4955"/>
                  </a:lnTo>
                  <a:cubicBezTo>
                    <a:pt x="10639" y="4287"/>
                    <a:pt x="10091" y="3739"/>
                    <a:pt x="9423" y="3739"/>
                  </a:cubicBezTo>
                  <a:lnTo>
                    <a:pt x="6870" y="3739"/>
                  </a:lnTo>
                  <a:lnTo>
                    <a:pt x="6870" y="1217"/>
                  </a:lnTo>
                  <a:cubicBezTo>
                    <a:pt x="6870" y="548"/>
                    <a:pt x="6322" y="1"/>
                    <a:pt x="565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68" name="Google Shape;468;p29"/>
            <p:cNvSpPr/>
            <p:nvPr/>
          </p:nvSpPr>
          <p:spPr>
            <a:xfrm>
              <a:off x="2263975" y="1216875"/>
              <a:ext cx="266000" cy="265975"/>
            </a:xfrm>
            <a:custGeom>
              <a:rect b="b" l="l" r="r" t="t"/>
              <a:pathLst>
                <a:path extrusionOk="0" h="10639" w="10640">
                  <a:moveTo>
                    <a:pt x="4986" y="0"/>
                  </a:moveTo>
                  <a:cubicBezTo>
                    <a:pt x="4317" y="0"/>
                    <a:pt x="3770" y="517"/>
                    <a:pt x="3770" y="1186"/>
                  </a:cubicBezTo>
                  <a:lnTo>
                    <a:pt x="3770" y="3739"/>
                  </a:lnTo>
                  <a:lnTo>
                    <a:pt x="1217" y="3739"/>
                  </a:lnTo>
                  <a:cubicBezTo>
                    <a:pt x="548" y="3739"/>
                    <a:pt x="1" y="4286"/>
                    <a:pt x="1" y="4955"/>
                  </a:cubicBezTo>
                  <a:lnTo>
                    <a:pt x="1" y="5654"/>
                  </a:lnTo>
                  <a:cubicBezTo>
                    <a:pt x="1" y="6323"/>
                    <a:pt x="548" y="6870"/>
                    <a:pt x="1217" y="6870"/>
                  </a:cubicBezTo>
                  <a:lnTo>
                    <a:pt x="3770" y="6870"/>
                  </a:lnTo>
                  <a:lnTo>
                    <a:pt x="3770" y="9423"/>
                  </a:lnTo>
                  <a:cubicBezTo>
                    <a:pt x="3770" y="10092"/>
                    <a:pt x="4317" y="10639"/>
                    <a:pt x="4986" y="10639"/>
                  </a:cubicBezTo>
                  <a:lnTo>
                    <a:pt x="5685" y="10639"/>
                  </a:lnTo>
                  <a:cubicBezTo>
                    <a:pt x="6354" y="10639"/>
                    <a:pt x="6901" y="10092"/>
                    <a:pt x="6901" y="9423"/>
                  </a:cubicBezTo>
                  <a:lnTo>
                    <a:pt x="6901" y="6870"/>
                  </a:lnTo>
                  <a:lnTo>
                    <a:pt x="9424" y="6870"/>
                  </a:lnTo>
                  <a:cubicBezTo>
                    <a:pt x="10092" y="6870"/>
                    <a:pt x="10639" y="6323"/>
                    <a:pt x="10639" y="5654"/>
                  </a:cubicBezTo>
                  <a:lnTo>
                    <a:pt x="10639" y="4955"/>
                  </a:lnTo>
                  <a:cubicBezTo>
                    <a:pt x="10639" y="4286"/>
                    <a:pt x="10092" y="3739"/>
                    <a:pt x="9424" y="3739"/>
                  </a:cubicBezTo>
                  <a:lnTo>
                    <a:pt x="6901" y="3739"/>
                  </a:lnTo>
                  <a:lnTo>
                    <a:pt x="6901" y="1186"/>
                  </a:lnTo>
                  <a:cubicBezTo>
                    <a:pt x="6901" y="517"/>
                    <a:pt x="6354" y="0"/>
                    <a:pt x="568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69" name="Google Shape;469;p29"/>
            <p:cNvSpPr/>
            <p:nvPr/>
          </p:nvSpPr>
          <p:spPr>
            <a:xfrm>
              <a:off x="1206975" y="2158375"/>
              <a:ext cx="266000" cy="266000"/>
            </a:xfrm>
            <a:custGeom>
              <a:rect b="b" l="l" r="r" t="t"/>
              <a:pathLst>
                <a:path extrusionOk="0" h="10640" w="10640">
                  <a:moveTo>
                    <a:pt x="4985" y="1"/>
                  </a:moveTo>
                  <a:cubicBezTo>
                    <a:pt x="4317" y="1"/>
                    <a:pt x="3770" y="517"/>
                    <a:pt x="3770" y="1186"/>
                  </a:cubicBezTo>
                  <a:lnTo>
                    <a:pt x="3770" y="3739"/>
                  </a:lnTo>
                  <a:lnTo>
                    <a:pt x="1216" y="3739"/>
                  </a:lnTo>
                  <a:cubicBezTo>
                    <a:pt x="548" y="3739"/>
                    <a:pt x="1" y="4286"/>
                    <a:pt x="1" y="4955"/>
                  </a:cubicBezTo>
                  <a:lnTo>
                    <a:pt x="1" y="5654"/>
                  </a:lnTo>
                  <a:cubicBezTo>
                    <a:pt x="1" y="6323"/>
                    <a:pt x="548" y="6870"/>
                    <a:pt x="1216" y="6870"/>
                  </a:cubicBezTo>
                  <a:lnTo>
                    <a:pt x="3770" y="6870"/>
                  </a:lnTo>
                  <a:lnTo>
                    <a:pt x="3770" y="9423"/>
                  </a:lnTo>
                  <a:cubicBezTo>
                    <a:pt x="3770" y="10092"/>
                    <a:pt x="4317" y="10639"/>
                    <a:pt x="4985" y="10639"/>
                  </a:cubicBezTo>
                  <a:lnTo>
                    <a:pt x="5685" y="10639"/>
                  </a:lnTo>
                  <a:cubicBezTo>
                    <a:pt x="6353" y="10639"/>
                    <a:pt x="6870" y="10092"/>
                    <a:pt x="6870" y="9423"/>
                  </a:cubicBezTo>
                  <a:lnTo>
                    <a:pt x="6870" y="6870"/>
                  </a:lnTo>
                  <a:lnTo>
                    <a:pt x="9423" y="6870"/>
                  </a:lnTo>
                  <a:cubicBezTo>
                    <a:pt x="10092" y="6870"/>
                    <a:pt x="10639" y="6323"/>
                    <a:pt x="10639" y="5654"/>
                  </a:cubicBezTo>
                  <a:lnTo>
                    <a:pt x="10639" y="4955"/>
                  </a:lnTo>
                  <a:cubicBezTo>
                    <a:pt x="10639" y="4286"/>
                    <a:pt x="10092" y="3739"/>
                    <a:pt x="9423" y="3739"/>
                  </a:cubicBezTo>
                  <a:lnTo>
                    <a:pt x="6870" y="3739"/>
                  </a:lnTo>
                  <a:lnTo>
                    <a:pt x="6870" y="1186"/>
                  </a:lnTo>
                  <a:cubicBezTo>
                    <a:pt x="6870" y="517"/>
                    <a:pt x="6353" y="1"/>
                    <a:pt x="568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70" name="Google Shape;470;p29"/>
            <p:cNvSpPr/>
            <p:nvPr/>
          </p:nvSpPr>
          <p:spPr>
            <a:xfrm>
              <a:off x="3619625" y="1515500"/>
              <a:ext cx="266000" cy="266000"/>
            </a:xfrm>
            <a:custGeom>
              <a:rect b="b" l="l" r="r" t="t"/>
              <a:pathLst>
                <a:path extrusionOk="0" h="10640" w="10640">
                  <a:moveTo>
                    <a:pt x="4986" y="1"/>
                  </a:moveTo>
                  <a:cubicBezTo>
                    <a:pt x="4317" y="1"/>
                    <a:pt x="3770" y="548"/>
                    <a:pt x="3770" y="1217"/>
                  </a:cubicBezTo>
                  <a:lnTo>
                    <a:pt x="3770" y="3770"/>
                  </a:lnTo>
                  <a:lnTo>
                    <a:pt x="1217" y="3770"/>
                  </a:lnTo>
                  <a:cubicBezTo>
                    <a:pt x="548" y="3770"/>
                    <a:pt x="1" y="4317"/>
                    <a:pt x="1" y="4986"/>
                  </a:cubicBezTo>
                  <a:lnTo>
                    <a:pt x="1" y="5685"/>
                  </a:lnTo>
                  <a:cubicBezTo>
                    <a:pt x="1" y="6354"/>
                    <a:pt x="548" y="6901"/>
                    <a:pt x="1217" y="6901"/>
                  </a:cubicBezTo>
                  <a:lnTo>
                    <a:pt x="3770" y="6901"/>
                  </a:lnTo>
                  <a:lnTo>
                    <a:pt x="3770" y="9454"/>
                  </a:lnTo>
                  <a:cubicBezTo>
                    <a:pt x="3770" y="10123"/>
                    <a:pt x="4317" y="10639"/>
                    <a:pt x="4986" y="10639"/>
                  </a:cubicBezTo>
                  <a:lnTo>
                    <a:pt x="5685" y="10639"/>
                  </a:lnTo>
                  <a:cubicBezTo>
                    <a:pt x="6354" y="10639"/>
                    <a:pt x="6870" y="10123"/>
                    <a:pt x="6870" y="9454"/>
                  </a:cubicBezTo>
                  <a:lnTo>
                    <a:pt x="6870" y="6901"/>
                  </a:lnTo>
                  <a:lnTo>
                    <a:pt x="9424" y="6901"/>
                  </a:lnTo>
                  <a:cubicBezTo>
                    <a:pt x="10092" y="6901"/>
                    <a:pt x="10639" y="6354"/>
                    <a:pt x="10639" y="5685"/>
                  </a:cubicBezTo>
                  <a:lnTo>
                    <a:pt x="10639" y="4986"/>
                  </a:lnTo>
                  <a:cubicBezTo>
                    <a:pt x="10639" y="4317"/>
                    <a:pt x="10092" y="3770"/>
                    <a:pt x="9424" y="3770"/>
                  </a:cubicBezTo>
                  <a:lnTo>
                    <a:pt x="6870" y="3770"/>
                  </a:lnTo>
                  <a:lnTo>
                    <a:pt x="6870" y="1217"/>
                  </a:lnTo>
                  <a:cubicBezTo>
                    <a:pt x="6870" y="548"/>
                    <a:pt x="6354" y="1"/>
                    <a:pt x="568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71" name="Google Shape;471;p29"/>
            <p:cNvSpPr/>
            <p:nvPr/>
          </p:nvSpPr>
          <p:spPr>
            <a:xfrm>
              <a:off x="4379525" y="1171275"/>
              <a:ext cx="266000" cy="266000"/>
            </a:xfrm>
            <a:custGeom>
              <a:rect b="b" l="l" r="r" t="t"/>
              <a:pathLst>
                <a:path extrusionOk="0" h="10640" w="10640">
                  <a:moveTo>
                    <a:pt x="4985" y="1"/>
                  </a:moveTo>
                  <a:cubicBezTo>
                    <a:pt x="4317" y="1"/>
                    <a:pt x="3770" y="548"/>
                    <a:pt x="3770" y="1217"/>
                  </a:cubicBezTo>
                  <a:lnTo>
                    <a:pt x="3770" y="3739"/>
                  </a:lnTo>
                  <a:lnTo>
                    <a:pt x="1216" y="3739"/>
                  </a:lnTo>
                  <a:cubicBezTo>
                    <a:pt x="548" y="3739"/>
                    <a:pt x="1" y="4286"/>
                    <a:pt x="1" y="4955"/>
                  </a:cubicBezTo>
                  <a:lnTo>
                    <a:pt x="1" y="5654"/>
                  </a:lnTo>
                  <a:cubicBezTo>
                    <a:pt x="1" y="6323"/>
                    <a:pt x="548" y="6870"/>
                    <a:pt x="1216" y="6870"/>
                  </a:cubicBezTo>
                  <a:lnTo>
                    <a:pt x="3770" y="6870"/>
                  </a:lnTo>
                  <a:lnTo>
                    <a:pt x="3770" y="9423"/>
                  </a:lnTo>
                  <a:cubicBezTo>
                    <a:pt x="3770" y="10092"/>
                    <a:pt x="4317" y="10639"/>
                    <a:pt x="4985" y="10639"/>
                  </a:cubicBezTo>
                  <a:lnTo>
                    <a:pt x="5685" y="10639"/>
                  </a:lnTo>
                  <a:cubicBezTo>
                    <a:pt x="6353" y="10639"/>
                    <a:pt x="6870" y="10092"/>
                    <a:pt x="6870" y="9423"/>
                  </a:cubicBezTo>
                  <a:lnTo>
                    <a:pt x="6870" y="6870"/>
                  </a:lnTo>
                  <a:lnTo>
                    <a:pt x="9423" y="6870"/>
                  </a:lnTo>
                  <a:cubicBezTo>
                    <a:pt x="10092" y="6870"/>
                    <a:pt x="10639" y="6323"/>
                    <a:pt x="10639" y="5654"/>
                  </a:cubicBezTo>
                  <a:lnTo>
                    <a:pt x="10639" y="4955"/>
                  </a:lnTo>
                  <a:cubicBezTo>
                    <a:pt x="10639" y="4286"/>
                    <a:pt x="10092" y="3739"/>
                    <a:pt x="9423" y="3739"/>
                  </a:cubicBezTo>
                  <a:lnTo>
                    <a:pt x="6870" y="3739"/>
                  </a:lnTo>
                  <a:lnTo>
                    <a:pt x="6870" y="1217"/>
                  </a:lnTo>
                  <a:cubicBezTo>
                    <a:pt x="6870" y="548"/>
                    <a:pt x="6353" y="1"/>
                    <a:pt x="568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72" name="Google Shape;472;p29"/>
            <p:cNvSpPr/>
            <p:nvPr/>
          </p:nvSpPr>
          <p:spPr>
            <a:xfrm>
              <a:off x="4091525" y="1482825"/>
              <a:ext cx="76025" cy="75275"/>
            </a:xfrm>
            <a:custGeom>
              <a:rect b="b" l="l" r="r" t="t"/>
              <a:pathLst>
                <a:path extrusionOk="0" h="3011" w="3041">
                  <a:moveTo>
                    <a:pt x="1520" y="1"/>
                  </a:moveTo>
                  <a:cubicBezTo>
                    <a:pt x="700" y="1"/>
                    <a:pt x="1" y="670"/>
                    <a:pt x="1" y="1490"/>
                  </a:cubicBezTo>
                  <a:cubicBezTo>
                    <a:pt x="1" y="2341"/>
                    <a:pt x="700" y="3010"/>
                    <a:pt x="1520" y="3010"/>
                  </a:cubicBezTo>
                  <a:cubicBezTo>
                    <a:pt x="2371" y="3010"/>
                    <a:pt x="3040" y="2341"/>
                    <a:pt x="3040" y="1490"/>
                  </a:cubicBezTo>
                  <a:cubicBezTo>
                    <a:pt x="3040" y="670"/>
                    <a:pt x="2371" y="1"/>
                    <a:pt x="152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73" name="Google Shape;473;p29"/>
            <p:cNvSpPr/>
            <p:nvPr/>
          </p:nvSpPr>
          <p:spPr>
            <a:xfrm>
              <a:off x="1538300" y="1488925"/>
              <a:ext cx="76000" cy="76000"/>
            </a:xfrm>
            <a:custGeom>
              <a:rect b="b" l="l" r="r" t="t"/>
              <a:pathLst>
                <a:path extrusionOk="0" h="3040" w="3040">
                  <a:moveTo>
                    <a:pt x="1520" y="0"/>
                  </a:moveTo>
                  <a:cubicBezTo>
                    <a:pt x="669" y="0"/>
                    <a:pt x="0" y="669"/>
                    <a:pt x="0" y="1520"/>
                  </a:cubicBezTo>
                  <a:cubicBezTo>
                    <a:pt x="0" y="2341"/>
                    <a:pt x="699" y="3040"/>
                    <a:pt x="1520" y="3040"/>
                  </a:cubicBezTo>
                  <a:cubicBezTo>
                    <a:pt x="2371" y="3040"/>
                    <a:pt x="3040" y="2341"/>
                    <a:pt x="3040" y="1520"/>
                  </a:cubicBezTo>
                  <a:cubicBezTo>
                    <a:pt x="3040" y="669"/>
                    <a:pt x="2371" y="0"/>
                    <a:pt x="152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74" name="Google Shape;474;p29"/>
            <p:cNvSpPr/>
            <p:nvPr/>
          </p:nvSpPr>
          <p:spPr>
            <a:xfrm>
              <a:off x="5804325" y="2317200"/>
              <a:ext cx="76025" cy="75250"/>
            </a:xfrm>
            <a:custGeom>
              <a:rect b="b" l="l" r="r" t="t"/>
              <a:pathLst>
                <a:path extrusionOk="0" h="3010" w="3041">
                  <a:moveTo>
                    <a:pt x="1520" y="0"/>
                  </a:moveTo>
                  <a:cubicBezTo>
                    <a:pt x="700" y="0"/>
                    <a:pt x="1" y="669"/>
                    <a:pt x="1" y="1490"/>
                  </a:cubicBezTo>
                  <a:cubicBezTo>
                    <a:pt x="1" y="2341"/>
                    <a:pt x="700" y="3009"/>
                    <a:pt x="1520" y="3009"/>
                  </a:cubicBezTo>
                  <a:cubicBezTo>
                    <a:pt x="2371" y="3009"/>
                    <a:pt x="3040" y="2341"/>
                    <a:pt x="3040" y="1490"/>
                  </a:cubicBezTo>
                  <a:cubicBezTo>
                    <a:pt x="3040" y="669"/>
                    <a:pt x="2371" y="0"/>
                    <a:pt x="152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75" name="Google Shape;475;p29"/>
            <p:cNvSpPr/>
            <p:nvPr/>
          </p:nvSpPr>
          <p:spPr>
            <a:xfrm>
              <a:off x="4569500" y="2146975"/>
              <a:ext cx="76025" cy="76025"/>
            </a:xfrm>
            <a:custGeom>
              <a:rect b="b" l="l" r="r" t="t"/>
              <a:pathLst>
                <a:path extrusionOk="0" h="3041" w="3041">
                  <a:moveTo>
                    <a:pt x="1520" y="1"/>
                  </a:moveTo>
                  <a:cubicBezTo>
                    <a:pt x="700" y="1"/>
                    <a:pt x="1" y="669"/>
                    <a:pt x="1" y="1520"/>
                  </a:cubicBezTo>
                  <a:cubicBezTo>
                    <a:pt x="1" y="2341"/>
                    <a:pt x="700" y="3040"/>
                    <a:pt x="1520" y="3040"/>
                  </a:cubicBezTo>
                  <a:cubicBezTo>
                    <a:pt x="2371" y="3040"/>
                    <a:pt x="3040" y="2341"/>
                    <a:pt x="3040" y="1520"/>
                  </a:cubicBezTo>
                  <a:cubicBezTo>
                    <a:pt x="3040" y="669"/>
                    <a:pt x="2371" y="1"/>
                    <a:pt x="152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76" name="Google Shape;476;p29"/>
            <p:cNvSpPr/>
            <p:nvPr/>
          </p:nvSpPr>
          <p:spPr>
            <a:xfrm>
              <a:off x="4864350" y="1520075"/>
              <a:ext cx="76000" cy="76000"/>
            </a:xfrm>
            <a:custGeom>
              <a:rect b="b" l="l" r="r" t="t"/>
              <a:pathLst>
                <a:path extrusionOk="0" h="3040" w="3040">
                  <a:moveTo>
                    <a:pt x="1520" y="0"/>
                  </a:moveTo>
                  <a:cubicBezTo>
                    <a:pt x="669" y="0"/>
                    <a:pt x="0" y="699"/>
                    <a:pt x="0" y="1520"/>
                  </a:cubicBezTo>
                  <a:cubicBezTo>
                    <a:pt x="0" y="2371"/>
                    <a:pt x="669" y="3040"/>
                    <a:pt x="1520" y="3040"/>
                  </a:cubicBezTo>
                  <a:cubicBezTo>
                    <a:pt x="2371" y="3040"/>
                    <a:pt x="3040" y="2371"/>
                    <a:pt x="3040" y="1520"/>
                  </a:cubicBezTo>
                  <a:cubicBezTo>
                    <a:pt x="3040" y="699"/>
                    <a:pt x="2371" y="0"/>
                    <a:pt x="152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77" name="Google Shape;477;p29"/>
            <p:cNvSpPr/>
            <p:nvPr/>
          </p:nvSpPr>
          <p:spPr>
            <a:xfrm>
              <a:off x="2323250" y="1887850"/>
              <a:ext cx="75250" cy="76025"/>
            </a:xfrm>
            <a:custGeom>
              <a:rect b="b" l="l" r="r" t="t"/>
              <a:pathLst>
                <a:path extrusionOk="0" h="3041" w="3010">
                  <a:moveTo>
                    <a:pt x="1490" y="1"/>
                  </a:moveTo>
                  <a:cubicBezTo>
                    <a:pt x="670" y="1"/>
                    <a:pt x="1" y="700"/>
                    <a:pt x="1" y="1521"/>
                  </a:cubicBezTo>
                  <a:cubicBezTo>
                    <a:pt x="1" y="2372"/>
                    <a:pt x="670" y="3040"/>
                    <a:pt x="1490" y="3040"/>
                  </a:cubicBezTo>
                  <a:cubicBezTo>
                    <a:pt x="2341" y="3040"/>
                    <a:pt x="3010" y="2372"/>
                    <a:pt x="3010" y="1521"/>
                  </a:cubicBezTo>
                  <a:cubicBezTo>
                    <a:pt x="3010" y="700"/>
                    <a:pt x="2341" y="1"/>
                    <a:pt x="149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78" name="Google Shape;478;p29"/>
            <p:cNvSpPr/>
            <p:nvPr/>
          </p:nvSpPr>
          <p:spPr>
            <a:xfrm>
              <a:off x="5105975" y="1855950"/>
              <a:ext cx="202175" cy="202150"/>
            </a:xfrm>
            <a:custGeom>
              <a:rect b="b" l="l" r="r" t="t"/>
              <a:pathLst>
                <a:path extrusionOk="0" h="8086" w="8087">
                  <a:moveTo>
                    <a:pt x="4044" y="0"/>
                  </a:moveTo>
                  <a:cubicBezTo>
                    <a:pt x="1794" y="0"/>
                    <a:pt x="1" y="1793"/>
                    <a:pt x="1" y="4043"/>
                  </a:cubicBezTo>
                  <a:cubicBezTo>
                    <a:pt x="1" y="6262"/>
                    <a:pt x="1794" y="8085"/>
                    <a:pt x="4044" y="8085"/>
                  </a:cubicBezTo>
                  <a:cubicBezTo>
                    <a:pt x="6262" y="8085"/>
                    <a:pt x="8086" y="6262"/>
                    <a:pt x="8086" y="4043"/>
                  </a:cubicBezTo>
                  <a:cubicBezTo>
                    <a:pt x="8086" y="1793"/>
                    <a:pt x="6262" y="0"/>
                    <a:pt x="404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79" name="Google Shape;479;p29"/>
            <p:cNvSpPr/>
            <p:nvPr/>
          </p:nvSpPr>
          <p:spPr>
            <a:xfrm>
              <a:off x="3094550" y="935725"/>
              <a:ext cx="202150" cy="202900"/>
            </a:xfrm>
            <a:custGeom>
              <a:rect b="b" l="l" r="r" t="t"/>
              <a:pathLst>
                <a:path extrusionOk="0" h="8116" w="8086">
                  <a:moveTo>
                    <a:pt x="4043" y="0"/>
                  </a:moveTo>
                  <a:cubicBezTo>
                    <a:pt x="1794" y="0"/>
                    <a:pt x="0" y="1824"/>
                    <a:pt x="0" y="4043"/>
                  </a:cubicBezTo>
                  <a:cubicBezTo>
                    <a:pt x="0" y="6292"/>
                    <a:pt x="1794" y="8116"/>
                    <a:pt x="4043" y="8116"/>
                  </a:cubicBezTo>
                  <a:cubicBezTo>
                    <a:pt x="6262" y="8116"/>
                    <a:pt x="8086" y="6292"/>
                    <a:pt x="8086" y="4043"/>
                  </a:cubicBezTo>
                  <a:cubicBezTo>
                    <a:pt x="8086" y="1824"/>
                    <a:pt x="6262" y="0"/>
                    <a:pt x="404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480" name="Google Shape;480;p29"/>
          <p:cNvGrpSpPr/>
          <p:nvPr/>
        </p:nvGrpSpPr>
        <p:grpSpPr>
          <a:xfrm rot="6537206">
            <a:off x="4974092" y="2150886"/>
            <a:ext cx="6434531" cy="2423151"/>
            <a:chOff x="1206975" y="935725"/>
            <a:chExt cx="4673375" cy="1759925"/>
          </a:xfrm>
        </p:grpSpPr>
        <p:sp>
          <p:nvSpPr>
            <p:cNvPr id="481" name="Google Shape;481;p29"/>
            <p:cNvSpPr/>
            <p:nvPr/>
          </p:nvSpPr>
          <p:spPr>
            <a:xfrm>
              <a:off x="5388675" y="2429650"/>
              <a:ext cx="265975" cy="266000"/>
            </a:xfrm>
            <a:custGeom>
              <a:rect b="b" l="l" r="r" t="t"/>
              <a:pathLst>
                <a:path extrusionOk="0" h="10640" w="10639">
                  <a:moveTo>
                    <a:pt x="4955" y="1"/>
                  </a:moveTo>
                  <a:cubicBezTo>
                    <a:pt x="4286" y="1"/>
                    <a:pt x="3739" y="548"/>
                    <a:pt x="3739" y="1217"/>
                  </a:cubicBezTo>
                  <a:lnTo>
                    <a:pt x="3739" y="3739"/>
                  </a:lnTo>
                  <a:lnTo>
                    <a:pt x="1186" y="3739"/>
                  </a:lnTo>
                  <a:cubicBezTo>
                    <a:pt x="517" y="3739"/>
                    <a:pt x="0" y="4287"/>
                    <a:pt x="0" y="4955"/>
                  </a:cubicBezTo>
                  <a:lnTo>
                    <a:pt x="0" y="5654"/>
                  </a:lnTo>
                  <a:cubicBezTo>
                    <a:pt x="0" y="6323"/>
                    <a:pt x="517" y="6870"/>
                    <a:pt x="1186" y="6870"/>
                  </a:cubicBezTo>
                  <a:lnTo>
                    <a:pt x="3739" y="6870"/>
                  </a:lnTo>
                  <a:lnTo>
                    <a:pt x="3739" y="9423"/>
                  </a:lnTo>
                  <a:cubicBezTo>
                    <a:pt x="3739" y="10092"/>
                    <a:pt x="4286" y="10639"/>
                    <a:pt x="4955" y="10639"/>
                  </a:cubicBezTo>
                  <a:lnTo>
                    <a:pt x="5654" y="10639"/>
                  </a:lnTo>
                  <a:cubicBezTo>
                    <a:pt x="6322" y="10639"/>
                    <a:pt x="6870" y="10092"/>
                    <a:pt x="6870" y="9423"/>
                  </a:cubicBezTo>
                  <a:lnTo>
                    <a:pt x="6870" y="6870"/>
                  </a:lnTo>
                  <a:lnTo>
                    <a:pt x="9423" y="6870"/>
                  </a:lnTo>
                  <a:cubicBezTo>
                    <a:pt x="10091" y="6870"/>
                    <a:pt x="10639" y="6323"/>
                    <a:pt x="10639" y="5654"/>
                  </a:cubicBezTo>
                  <a:lnTo>
                    <a:pt x="10639" y="4955"/>
                  </a:lnTo>
                  <a:cubicBezTo>
                    <a:pt x="10639" y="4287"/>
                    <a:pt x="10091" y="3739"/>
                    <a:pt x="9423" y="3739"/>
                  </a:cubicBezTo>
                  <a:lnTo>
                    <a:pt x="6870" y="3739"/>
                  </a:lnTo>
                  <a:lnTo>
                    <a:pt x="6870" y="1217"/>
                  </a:lnTo>
                  <a:cubicBezTo>
                    <a:pt x="6870" y="548"/>
                    <a:pt x="6322" y="1"/>
                    <a:pt x="565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82" name="Google Shape;482;p29"/>
            <p:cNvSpPr/>
            <p:nvPr/>
          </p:nvSpPr>
          <p:spPr>
            <a:xfrm>
              <a:off x="2263975" y="1216875"/>
              <a:ext cx="266000" cy="265975"/>
            </a:xfrm>
            <a:custGeom>
              <a:rect b="b" l="l" r="r" t="t"/>
              <a:pathLst>
                <a:path extrusionOk="0" h="10639" w="10640">
                  <a:moveTo>
                    <a:pt x="4986" y="0"/>
                  </a:moveTo>
                  <a:cubicBezTo>
                    <a:pt x="4317" y="0"/>
                    <a:pt x="3770" y="517"/>
                    <a:pt x="3770" y="1186"/>
                  </a:cubicBezTo>
                  <a:lnTo>
                    <a:pt x="3770" y="3739"/>
                  </a:lnTo>
                  <a:lnTo>
                    <a:pt x="1217" y="3739"/>
                  </a:lnTo>
                  <a:cubicBezTo>
                    <a:pt x="548" y="3739"/>
                    <a:pt x="1" y="4286"/>
                    <a:pt x="1" y="4955"/>
                  </a:cubicBezTo>
                  <a:lnTo>
                    <a:pt x="1" y="5654"/>
                  </a:lnTo>
                  <a:cubicBezTo>
                    <a:pt x="1" y="6323"/>
                    <a:pt x="548" y="6870"/>
                    <a:pt x="1217" y="6870"/>
                  </a:cubicBezTo>
                  <a:lnTo>
                    <a:pt x="3770" y="6870"/>
                  </a:lnTo>
                  <a:lnTo>
                    <a:pt x="3770" y="9423"/>
                  </a:lnTo>
                  <a:cubicBezTo>
                    <a:pt x="3770" y="10092"/>
                    <a:pt x="4317" y="10639"/>
                    <a:pt x="4986" y="10639"/>
                  </a:cubicBezTo>
                  <a:lnTo>
                    <a:pt x="5685" y="10639"/>
                  </a:lnTo>
                  <a:cubicBezTo>
                    <a:pt x="6354" y="10639"/>
                    <a:pt x="6901" y="10092"/>
                    <a:pt x="6901" y="9423"/>
                  </a:cubicBezTo>
                  <a:lnTo>
                    <a:pt x="6901" y="6870"/>
                  </a:lnTo>
                  <a:lnTo>
                    <a:pt x="9424" y="6870"/>
                  </a:lnTo>
                  <a:cubicBezTo>
                    <a:pt x="10092" y="6870"/>
                    <a:pt x="10639" y="6323"/>
                    <a:pt x="10639" y="5654"/>
                  </a:cubicBezTo>
                  <a:lnTo>
                    <a:pt x="10639" y="4955"/>
                  </a:lnTo>
                  <a:cubicBezTo>
                    <a:pt x="10639" y="4286"/>
                    <a:pt x="10092" y="3739"/>
                    <a:pt x="9424" y="3739"/>
                  </a:cubicBezTo>
                  <a:lnTo>
                    <a:pt x="6901" y="3739"/>
                  </a:lnTo>
                  <a:lnTo>
                    <a:pt x="6901" y="1186"/>
                  </a:lnTo>
                  <a:cubicBezTo>
                    <a:pt x="6901" y="517"/>
                    <a:pt x="6354" y="0"/>
                    <a:pt x="568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83" name="Google Shape;483;p29"/>
            <p:cNvSpPr/>
            <p:nvPr/>
          </p:nvSpPr>
          <p:spPr>
            <a:xfrm>
              <a:off x="1206975" y="2158375"/>
              <a:ext cx="266000" cy="266000"/>
            </a:xfrm>
            <a:custGeom>
              <a:rect b="b" l="l" r="r" t="t"/>
              <a:pathLst>
                <a:path extrusionOk="0" h="10640" w="10640">
                  <a:moveTo>
                    <a:pt x="4985" y="1"/>
                  </a:moveTo>
                  <a:cubicBezTo>
                    <a:pt x="4317" y="1"/>
                    <a:pt x="3770" y="517"/>
                    <a:pt x="3770" y="1186"/>
                  </a:cubicBezTo>
                  <a:lnTo>
                    <a:pt x="3770" y="3739"/>
                  </a:lnTo>
                  <a:lnTo>
                    <a:pt x="1216" y="3739"/>
                  </a:lnTo>
                  <a:cubicBezTo>
                    <a:pt x="548" y="3739"/>
                    <a:pt x="1" y="4286"/>
                    <a:pt x="1" y="4955"/>
                  </a:cubicBezTo>
                  <a:lnTo>
                    <a:pt x="1" y="5654"/>
                  </a:lnTo>
                  <a:cubicBezTo>
                    <a:pt x="1" y="6323"/>
                    <a:pt x="548" y="6870"/>
                    <a:pt x="1216" y="6870"/>
                  </a:cubicBezTo>
                  <a:lnTo>
                    <a:pt x="3770" y="6870"/>
                  </a:lnTo>
                  <a:lnTo>
                    <a:pt x="3770" y="9423"/>
                  </a:lnTo>
                  <a:cubicBezTo>
                    <a:pt x="3770" y="10092"/>
                    <a:pt x="4317" y="10639"/>
                    <a:pt x="4985" y="10639"/>
                  </a:cubicBezTo>
                  <a:lnTo>
                    <a:pt x="5685" y="10639"/>
                  </a:lnTo>
                  <a:cubicBezTo>
                    <a:pt x="6353" y="10639"/>
                    <a:pt x="6870" y="10092"/>
                    <a:pt x="6870" y="9423"/>
                  </a:cubicBezTo>
                  <a:lnTo>
                    <a:pt x="6870" y="6870"/>
                  </a:lnTo>
                  <a:lnTo>
                    <a:pt x="9423" y="6870"/>
                  </a:lnTo>
                  <a:cubicBezTo>
                    <a:pt x="10092" y="6870"/>
                    <a:pt x="10639" y="6323"/>
                    <a:pt x="10639" y="5654"/>
                  </a:cubicBezTo>
                  <a:lnTo>
                    <a:pt x="10639" y="4955"/>
                  </a:lnTo>
                  <a:cubicBezTo>
                    <a:pt x="10639" y="4286"/>
                    <a:pt x="10092" y="3739"/>
                    <a:pt x="9423" y="3739"/>
                  </a:cubicBezTo>
                  <a:lnTo>
                    <a:pt x="6870" y="3739"/>
                  </a:lnTo>
                  <a:lnTo>
                    <a:pt x="6870" y="1186"/>
                  </a:lnTo>
                  <a:cubicBezTo>
                    <a:pt x="6870" y="517"/>
                    <a:pt x="6353" y="1"/>
                    <a:pt x="568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84" name="Google Shape;484;p29"/>
            <p:cNvSpPr/>
            <p:nvPr/>
          </p:nvSpPr>
          <p:spPr>
            <a:xfrm>
              <a:off x="3619625" y="1515500"/>
              <a:ext cx="266000" cy="266000"/>
            </a:xfrm>
            <a:custGeom>
              <a:rect b="b" l="l" r="r" t="t"/>
              <a:pathLst>
                <a:path extrusionOk="0" h="10640" w="10640">
                  <a:moveTo>
                    <a:pt x="4986" y="1"/>
                  </a:moveTo>
                  <a:cubicBezTo>
                    <a:pt x="4317" y="1"/>
                    <a:pt x="3770" y="548"/>
                    <a:pt x="3770" y="1217"/>
                  </a:cubicBezTo>
                  <a:lnTo>
                    <a:pt x="3770" y="3770"/>
                  </a:lnTo>
                  <a:lnTo>
                    <a:pt x="1217" y="3770"/>
                  </a:lnTo>
                  <a:cubicBezTo>
                    <a:pt x="548" y="3770"/>
                    <a:pt x="1" y="4317"/>
                    <a:pt x="1" y="4986"/>
                  </a:cubicBezTo>
                  <a:lnTo>
                    <a:pt x="1" y="5685"/>
                  </a:lnTo>
                  <a:cubicBezTo>
                    <a:pt x="1" y="6354"/>
                    <a:pt x="548" y="6901"/>
                    <a:pt x="1217" y="6901"/>
                  </a:cubicBezTo>
                  <a:lnTo>
                    <a:pt x="3770" y="6901"/>
                  </a:lnTo>
                  <a:lnTo>
                    <a:pt x="3770" y="9454"/>
                  </a:lnTo>
                  <a:cubicBezTo>
                    <a:pt x="3770" y="10123"/>
                    <a:pt x="4317" y="10639"/>
                    <a:pt x="4986" y="10639"/>
                  </a:cubicBezTo>
                  <a:lnTo>
                    <a:pt x="5685" y="10639"/>
                  </a:lnTo>
                  <a:cubicBezTo>
                    <a:pt x="6354" y="10639"/>
                    <a:pt x="6870" y="10123"/>
                    <a:pt x="6870" y="9454"/>
                  </a:cubicBezTo>
                  <a:lnTo>
                    <a:pt x="6870" y="6901"/>
                  </a:lnTo>
                  <a:lnTo>
                    <a:pt x="9424" y="6901"/>
                  </a:lnTo>
                  <a:cubicBezTo>
                    <a:pt x="10092" y="6901"/>
                    <a:pt x="10639" y="6354"/>
                    <a:pt x="10639" y="5685"/>
                  </a:cubicBezTo>
                  <a:lnTo>
                    <a:pt x="10639" y="4986"/>
                  </a:lnTo>
                  <a:cubicBezTo>
                    <a:pt x="10639" y="4317"/>
                    <a:pt x="10092" y="3770"/>
                    <a:pt x="9424" y="3770"/>
                  </a:cubicBezTo>
                  <a:lnTo>
                    <a:pt x="6870" y="3770"/>
                  </a:lnTo>
                  <a:lnTo>
                    <a:pt x="6870" y="1217"/>
                  </a:lnTo>
                  <a:cubicBezTo>
                    <a:pt x="6870" y="548"/>
                    <a:pt x="6354" y="1"/>
                    <a:pt x="568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85" name="Google Shape;485;p29"/>
            <p:cNvSpPr/>
            <p:nvPr/>
          </p:nvSpPr>
          <p:spPr>
            <a:xfrm>
              <a:off x="4379525" y="1171275"/>
              <a:ext cx="266000" cy="266000"/>
            </a:xfrm>
            <a:custGeom>
              <a:rect b="b" l="l" r="r" t="t"/>
              <a:pathLst>
                <a:path extrusionOk="0" h="10640" w="10640">
                  <a:moveTo>
                    <a:pt x="4985" y="1"/>
                  </a:moveTo>
                  <a:cubicBezTo>
                    <a:pt x="4317" y="1"/>
                    <a:pt x="3770" y="548"/>
                    <a:pt x="3770" y="1217"/>
                  </a:cubicBezTo>
                  <a:lnTo>
                    <a:pt x="3770" y="3739"/>
                  </a:lnTo>
                  <a:lnTo>
                    <a:pt x="1216" y="3739"/>
                  </a:lnTo>
                  <a:cubicBezTo>
                    <a:pt x="548" y="3739"/>
                    <a:pt x="1" y="4286"/>
                    <a:pt x="1" y="4955"/>
                  </a:cubicBezTo>
                  <a:lnTo>
                    <a:pt x="1" y="5654"/>
                  </a:lnTo>
                  <a:cubicBezTo>
                    <a:pt x="1" y="6323"/>
                    <a:pt x="548" y="6870"/>
                    <a:pt x="1216" y="6870"/>
                  </a:cubicBezTo>
                  <a:lnTo>
                    <a:pt x="3770" y="6870"/>
                  </a:lnTo>
                  <a:lnTo>
                    <a:pt x="3770" y="9423"/>
                  </a:lnTo>
                  <a:cubicBezTo>
                    <a:pt x="3770" y="10092"/>
                    <a:pt x="4317" y="10639"/>
                    <a:pt x="4985" y="10639"/>
                  </a:cubicBezTo>
                  <a:lnTo>
                    <a:pt x="5685" y="10639"/>
                  </a:lnTo>
                  <a:cubicBezTo>
                    <a:pt x="6353" y="10639"/>
                    <a:pt x="6870" y="10092"/>
                    <a:pt x="6870" y="9423"/>
                  </a:cubicBezTo>
                  <a:lnTo>
                    <a:pt x="6870" y="6870"/>
                  </a:lnTo>
                  <a:lnTo>
                    <a:pt x="9423" y="6870"/>
                  </a:lnTo>
                  <a:cubicBezTo>
                    <a:pt x="10092" y="6870"/>
                    <a:pt x="10639" y="6323"/>
                    <a:pt x="10639" y="5654"/>
                  </a:cubicBezTo>
                  <a:lnTo>
                    <a:pt x="10639" y="4955"/>
                  </a:lnTo>
                  <a:cubicBezTo>
                    <a:pt x="10639" y="4286"/>
                    <a:pt x="10092" y="3739"/>
                    <a:pt x="9423" y="3739"/>
                  </a:cubicBezTo>
                  <a:lnTo>
                    <a:pt x="6870" y="3739"/>
                  </a:lnTo>
                  <a:lnTo>
                    <a:pt x="6870" y="1217"/>
                  </a:lnTo>
                  <a:cubicBezTo>
                    <a:pt x="6870" y="548"/>
                    <a:pt x="6353" y="1"/>
                    <a:pt x="568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86" name="Google Shape;486;p29"/>
            <p:cNvSpPr/>
            <p:nvPr/>
          </p:nvSpPr>
          <p:spPr>
            <a:xfrm>
              <a:off x="4091525" y="1482825"/>
              <a:ext cx="76025" cy="75275"/>
            </a:xfrm>
            <a:custGeom>
              <a:rect b="b" l="l" r="r" t="t"/>
              <a:pathLst>
                <a:path extrusionOk="0" h="3011" w="3041">
                  <a:moveTo>
                    <a:pt x="1520" y="1"/>
                  </a:moveTo>
                  <a:cubicBezTo>
                    <a:pt x="700" y="1"/>
                    <a:pt x="1" y="670"/>
                    <a:pt x="1" y="1490"/>
                  </a:cubicBezTo>
                  <a:cubicBezTo>
                    <a:pt x="1" y="2341"/>
                    <a:pt x="700" y="3010"/>
                    <a:pt x="1520" y="3010"/>
                  </a:cubicBezTo>
                  <a:cubicBezTo>
                    <a:pt x="2371" y="3010"/>
                    <a:pt x="3040" y="2341"/>
                    <a:pt x="3040" y="1490"/>
                  </a:cubicBezTo>
                  <a:cubicBezTo>
                    <a:pt x="3040" y="670"/>
                    <a:pt x="2371" y="1"/>
                    <a:pt x="152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87" name="Google Shape;487;p29"/>
            <p:cNvSpPr/>
            <p:nvPr/>
          </p:nvSpPr>
          <p:spPr>
            <a:xfrm>
              <a:off x="1538300" y="1488925"/>
              <a:ext cx="76000" cy="76000"/>
            </a:xfrm>
            <a:custGeom>
              <a:rect b="b" l="l" r="r" t="t"/>
              <a:pathLst>
                <a:path extrusionOk="0" h="3040" w="3040">
                  <a:moveTo>
                    <a:pt x="1520" y="0"/>
                  </a:moveTo>
                  <a:cubicBezTo>
                    <a:pt x="669" y="0"/>
                    <a:pt x="0" y="669"/>
                    <a:pt x="0" y="1520"/>
                  </a:cubicBezTo>
                  <a:cubicBezTo>
                    <a:pt x="0" y="2341"/>
                    <a:pt x="699" y="3040"/>
                    <a:pt x="1520" y="3040"/>
                  </a:cubicBezTo>
                  <a:cubicBezTo>
                    <a:pt x="2371" y="3040"/>
                    <a:pt x="3040" y="2341"/>
                    <a:pt x="3040" y="1520"/>
                  </a:cubicBezTo>
                  <a:cubicBezTo>
                    <a:pt x="3040" y="669"/>
                    <a:pt x="2371" y="0"/>
                    <a:pt x="152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88" name="Google Shape;488;p29"/>
            <p:cNvSpPr/>
            <p:nvPr/>
          </p:nvSpPr>
          <p:spPr>
            <a:xfrm>
              <a:off x="5804325" y="2317200"/>
              <a:ext cx="76025" cy="75250"/>
            </a:xfrm>
            <a:custGeom>
              <a:rect b="b" l="l" r="r" t="t"/>
              <a:pathLst>
                <a:path extrusionOk="0" h="3010" w="3041">
                  <a:moveTo>
                    <a:pt x="1520" y="0"/>
                  </a:moveTo>
                  <a:cubicBezTo>
                    <a:pt x="700" y="0"/>
                    <a:pt x="1" y="669"/>
                    <a:pt x="1" y="1490"/>
                  </a:cubicBezTo>
                  <a:cubicBezTo>
                    <a:pt x="1" y="2341"/>
                    <a:pt x="700" y="3009"/>
                    <a:pt x="1520" y="3009"/>
                  </a:cubicBezTo>
                  <a:cubicBezTo>
                    <a:pt x="2371" y="3009"/>
                    <a:pt x="3040" y="2341"/>
                    <a:pt x="3040" y="1490"/>
                  </a:cubicBezTo>
                  <a:cubicBezTo>
                    <a:pt x="3040" y="669"/>
                    <a:pt x="2371" y="0"/>
                    <a:pt x="152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89" name="Google Shape;489;p29"/>
            <p:cNvSpPr/>
            <p:nvPr/>
          </p:nvSpPr>
          <p:spPr>
            <a:xfrm>
              <a:off x="4569500" y="2146975"/>
              <a:ext cx="76025" cy="76025"/>
            </a:xfrm>
            <a:custGeom>
              <a:rect b="b" l="l" r="r" t="t"/>
              <a:pathLst>
                <a:path extrusionOk="0" h="3041" w="3041">
                  <a:moveTo>
                    <a:pt x="1520" y="1"/>
                  </a:moveTo>
                  <a:cubicBezTo>
                    <a:pt x="700" y="1"/>
                    <a:pt x="1" y="669"/>
                    <a:pt x="1" y="1520"/>
                  </a:cubicBezTo>
                  <a:cubicBezTo>
                    <a:pt x="1" y="2341"/>
                    <a:pt x="700" y="3040"/>
                    <a:pt x="1520" y="3040"/>
                  </a:cubicBezTo>
                  <a:cubicBezTo>
                    <a:pt x="2371" y="3040"/>
                    <a:pt x="3040" y="2341"/>
                    <a:pt x="3040" y="1520"/>
                  </a:cubicBezTo>
                  <a:cubicBezTo>
                    <a:pt x="3040" y="669"/>
                    <a:pt x="2371" y="1"/>
                    <a:pt x="152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90" name="Google Shape;490;p29"/>
            <p:cNvSpPr/>
            <p:nvPr/>
          </p:nvSpPr>
          <p:spPr>
            <a:xfrm>
              <a:off x="4864350" y="1520075"/>
              <a:ext cx="76000" cy="76000"/>
            </a:xfrm>
            <a:custGeom>
              <a:rect b="b" l="l" r="r" t="t"/>
              <a:pathLst>
                <a:path extrusionOk="0" h="3040" w="3040">
                  <a:moveTo>
                    <a:pt x="1520" y="0"/>
                  </a:moveTo>
                  <a:cubicBezTo>
                    <a:pt x="669" y="0"/>
                    <a:pt x="0" y="699"/>
                    <a:pt x="0" y="1520"/>
                  </a:cubicBezTo>
                  <a:cubicBezTo>
                    <a:pt x="0" y="2371"/>
                    <a:pt x="669" y="3040"/>
                    <a:pt x="1520" y="3040"/>
                  </a:cubicBezTo>
                  <a:cubicBezTo>
                    <a:pt x="2371" y="3040"/>
                    <a:pt x="3040" y="2371"/>
                    <a:pt x="3040" y="1520"/>
                  </a:cubicBezTo>
                  <a:cubicBezTo>
                    <a:pt x="3040" y="699"/>
                    <a:pt x="2371" y="0"/>
                    <a:pt x="152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91" name="Google Shape;491;p29"/>
            <p:cNvSpPr/>
            <p:nvPr/>
          </p:nvSpPr>
          <p:spPr>
            <a:xfrm>
              <a:off x="2323250" y="1887850"/>
              <a:ext cx="75250" cy="76025"/>
            </a:xfrm>
            <a:custGeom>
              <a:rect b="b" l="l" r="r" t="t"/>
              <a:pathLst>
                <a:path extrusionOk="0" h="3041" w="3010">
                  <a:moveTo>
                    <a:pt x="1490" y="1"/>
                  </a:moveTo>
                  <a:cubicBezTo>
                    <a:pt x="670" y="1"/>
                    <a:pt x="1" y="700"/>
                    <a:pt x="1" y="1521"/>
                  </a:cubicBezTo>
                  <a:cubicBezTo>
                    <a:pt x="1" y="2372"/>
                    <a:pt x="670" y="3040"/>
                    <a:pt x="1490" y="3040"/>
                  </a:cubicBezTo>
                  <a:cubicBezTo>
                    <a:pt x="2341" y="3040"/>
                    <a:pt x="3010" y="2372"/>
                    <a:pt x="3010" y="1521"/>
                  </a:cubicBezTo>
                  <a:cubicBezTo>
                    <a:pt x="3010" y="700"/>
                    <a:pt x="2341" y="1"/>
                    <a:pt x="149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92" name="Google Shape;492;p29"/>
            <p:cNvSpPr/>
            <p:nvPr/>
          </p:nvSpPr>
          <p:spPr>
            <a:xfrm>
              <a:off x="5105975" y="1855950"/>
              <a:ext cx="202175" cy="202150"/>
            </a:xfrm>
            <a:custGeom>
              <a:rect b="b" l="l" r="r" t="t"/>
              <a:pathLst>
                <a:path extrusionOk="0" h="8086" w="8087">
                  <a:moveTo>
                    <a:pt x="4044" y="0"/>
                  </a:moveTo>
                  <a:cubicBezTo>
                    <a:pt x="1794" y="0"/>
                    <a:pt x="1" y="1793"/>
                    <a:pt x="1" y="4043"/>
                  </a:cubicBezTo>
                  <a:cubicBezTo>
                    <a:pt x="1" y="6262"/>
                    <a:pt x="1794" y="8085"/>
                    <a:pt x="4044" y="8085"/>
                  </a:cubicBezTo>
                  <a:cubicBezTo>
                    <a:pt x="6262" y="8085"/>
                    <a:pt x="8086" y="6262"/>
                    <a:pt x="8086" y="4043"/>
                  </a:cubicBezTo>
                  <a:cubicBezTo>
                    <a:pt x="8086" y="1793"/>
                    <a:pt x="6262" y="0"/>
                    <a:pt x="404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93" name="Google Shape;493;p29"/>
            <p:cNvSpPr/>
            <p:nvPr/>
          </p:nvSpPr>
          <p:spPr>
            <a:xfrm>
              <a:off x="3094550" y="935725"/>
              <a:ext cx="202150" cy="202900"/>
            </a:xfrm>
            <a:custGeom>
              <a:rect b="b" l="l" r="r" t="t"/>
              <a:pathLst>
                <a:path extrusionOk="0" h="8116" w="8086">
                  <a:moveTo>
                    <a:pt x="4043" y="0"/>
                  </a:moveTo>
                  <a:cubicBezTo>
                    <a:pt x="1794" y="0"/>
                    <a:pt x="0" y="1824"/>
                    <a:pt x="0" y="4043"/>
                  </a:cubicBezTo>
                  <a:cubicBezTo>
                    <a:pt x="0" y="6292"/>
                    <a:pt x="1794" y="8116"/>
                    <a:pt x="4043" y="8116"/>
                  </a:cubicBezTo>
                  <a:cubicBezTo>
                    <a:pt x="6262" y="8116"/>
                    <a:pt x="8086" y="6292"/>
                    <a:pt x="8086" y="4043"/>
                  </a:cubicBezTo>
                  <a:cubicBezTo>
                    <a:pt x="8086" y="1824"/>
                    <a:pt x="6262" y="0"/>
                    <a:pt x="404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494" name="Google Shape;494;p29"/>
          <p:cNvSpPr txBox="1"/>
          <p:nvPr>
            <p:ph type="title"/>
          </p:nvPr>
        </p:nvSpPr>
        <p:spPr>
          <a:xfrm>
            <a:off x="713225" y="539500"/>
            <a:ext cx="7717500" cy="478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3000"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9pPr>
          </a:lstStyle>
          <a:p/>
        </p:txBody>
      </p:sp>
      <p:sp>
        <p:nvSpPr>
          <p:cNvPr id="495" name="Google Shape;495;p29"/>
          <p:cNvSpPr txBox="1"/>
          <p:nvPr>
            <p:ph idx="1" type="subTitle"/>
          </p:nvPr>
        </p:nvSpPr>
        <p:spPr>
          <a:xfrm>
            <a:off x="2298100" y="3421900"/>
            <a:ext cx="2110500" cy="2595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b="1" sz="1800"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b="1" sz="1800"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b="1" sz="1800"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b="1" sz="1800"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b="1" sz="1800"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b="1" sz="1800"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b="1" sz="1800"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b="1" sz="1800"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b="1" sz="1800"/>
            </a:lvl9pPr>
          </a:lstStyle>
          <a:p/>
        </p:txBody>
      </p:sp>
      <p:sp>
        <p:nvSpPr>
          <p:cNvPr id="496" name="Google Shape;496;p29"/>
          <p:cNvSpPr txBox="1"/>
          <p:nvPr>
            <p:ph idx="2" type="subTitle"/>
          </p:nvPr>
        </p:nvSpPr>
        <p:spPr>
          <a:xfrm>
            <a:off x="5906926" y="1642025"/>
            <a:ext cx="2110500" cy="2595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b="1" sz="1800"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b="1" sz="1800"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b="1" sz="1800"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b="1" sz="1800"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b="1" sz="1800"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b="1" sz="1800"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b="1" sz="1800"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b="1" sz="1800"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b="1" sz="1800"/>
            </a:lvl9pPr>
          </a:lstStyle>
          <a:p/>
        </p:txBody>
      </p:sp>
      <p:sp>
        <p:nvSpPr>
          <p:cNvPr id="497" name="Google Shape;497;p29"/>
          <p:cNvSpPr txBox="1"/>
          <p:nvPr>
            <p:ph idx="3" type="subTitle"/>
          </p:nvPr>
        </p:nvSpPr>
        <p:spPr>
          <a:xfrm>
            <a:off x="2298075" y="1642025"/>
            <a:ext cx="2110500" cy="2595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b="1" sz="1800"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b="1" sz="1800"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b="1" sz="1800"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b="1" sz="1800"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b="1" sz="1800"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b="1" sz="1800"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b="1" sz="1800"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b="1" sz="1800"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b="1" sz="1800"/>
            </a:lvl9pPr>
          </a:lstStyle>
          <a:p/>
        </p:txBody>
      </p:sp>
      <p:sp>
        <p:nvSpPr>
          <p:cNvPr id="498" name="Google Shape;498;p29"/>
          <p:cNvSpPr txBox="1"/>
          <p:nvPr>
            <p:ph idx="4" type="subTitle"/>
          </p:nvPr>
        </p:nvSpPr>
        <p:spPr>
          <a:xfrm>
            <a:off x="2298079" y="1901525"/>
            <a:ext cx="2110500" cy="782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/>
        </p:txBody>
      </p:sp>
      <p:sp>
        <p:nvSpPr>
          <p:cNvPr id="499" name="Google Shape;499;p29"/>
          <p:cNvSpPr txBox="1"/>
          <p:nvPr>
            <p:ph idx="5" type="subTitle"/>
          </p:nvPr>
        </p:nvSpPr>
        <p:spPr>
          <a:xfrm>
            <a:off x="2298079" y="3681450"/>
            <a:ext cx="2110500" cy="782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/>
        </p:txBody>
      </p:sp>
      <p:sp>
        <p:nvSpPr>
          <p:cNvPr id="500" name="Google Shape;500;p29"/>
          <p:cNvSpPr txBox="1"/>
          <p:nvPr>
            <p:ph idx="6" type="subTitle"/>
          </p:nvPr>
        </p:nvSpPr>
        <p:spPr>
          <a:xfrm>
            <a:off x="5906929" y="1901525"/>
            <a:ext cx="2110500" cy="782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/>
        </p:txBody>
      </p:sp>
      <p:sp>
        <p:nvSpPr>
          <p:cNvPr id="501" name="Google Shape;501;p29"/>
          <p:cNvSpPr txBox="1"/>
          <p:nvPr>
            <p:ph idx="7" type="subTitle"/>
          </p:nvPr>
        </p:nvSpPr>
        <p:spPr>
          <a:xfrm>
            <a:off x="5906933" y="3421900"/>
            <a:ext cx="2110500" cy="2595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b="1" sz="1800"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b="1" sz="1800"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b="1" sz="1800"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b="1" sz="1800"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b="1" sz="1800"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b="1" sz="1800"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b="1" sz="1800"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b="1" sz="1800"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b="1" sz="1800"/>
            </a:lvl9pPr>
          </a:lstStyle>
          <a:p/>
        </p:txBody>
      </p:sp>
      <p:sp>
        <p:nvSpPr>
          <p:cNvPr id="502" name="Google Shape;502;p29"/>
          <p:cNvSpPr txBox="1"/>
          <p:nvPr>
            <p:ph idx="8" type="subTitle"/>
          </p:nvPr>
        </p:nvSpPr>
        <p:spPr>
          <a:xfrm>
            <a:off x="5906929" y="3681450"/>
            <a:ext cx="2110500" cy="782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hree columns 2">
  <p:cSld name="CUSTOM_8">
    <p:bg>
      <p:bgPr>
        <a:solidFill>
          <a:schemeClr val="accent3"/>
        </a:solidFill>
      </p:bgPr>
    </p:bg>
    <p:spTree>
      <p:nvGrpSpPr>
        <p:cNvPr id="503" name="Shape 5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04" name="Google Shape;504;p30"/>
          <p:cNvGrpSpPr/>
          <p:nvPr/>
        </p:nvGrpSpPr>
        <p:grpSpPr>
          <a:xfrm rot="-4499869">
            <a:off x="-2817210" y="655645"/>
            <a:ext cx="6434433" cy="2423114"/>
            <a:chOff x="1206975" y="935725"/>
            <a:chExt cx="4673375" cy="1759925"/>
          </a:xfrm>
        </p:grpSpPr>
        <p:sp>
          <p:nvSpPr>
            <p:cNvPr id="505" name="Google Shape;505;p30"/>
            <p:cNvSpPr/>
            <p:nvPr/>
          </p:nvSpPr>
          <p:spPr>
            <a:xfrm>
              <a:off x="5388675" y="2429650"/>
              <a:ext cx="265975" cy="266000"/>
            </a:xfrm>
            <a:custGeom>
              <a:rect b="b" l="l" r="r" t="t"/>
              <a:pathLst>
                <a:path extrusionOk="0" h="10640" w="10639">
                  <a:moveTo>
                    <a:pt x="4955" y="1"/>
                  </a:moveTo>
                  <a:cubicBezTo>
                    <a:pt x="4286" y="1"/>
                    <a:pt x="3739" y="548"/>
                    <a:pt x="3739" y="1217"/>
                  </a:cubicBezTo>
                  <a:lnTo>
                    <a:pt x="3739" y="3739"/>
                  </a:lnTo>
                  <a:lnTo>
                    <a:pt x="1186" y="3739"/>
                  </a:lnTo>
                  <a:cubicBezTo>
                    <a:pt x="517" y="3739"/>
                    <a:pt x="0" y="4287"/>
                    <a:pt x="0" y="4955"/>
                  </a:cubicBezTo>
                  <a:lnTo>
                    <a:pt x="0" y="5654"/>
                  </a:lnTo>
                  <a:cubicBezTo>
                    <a:pt x="0" y="6323"/>
                    <a:pt x="517" y="6870"/>
                    <a:pt x="1186" y="6870"/>
                  </a:cubicBezTo>
                  <a:lnTo>
                    <a:pt x="3739" y="6870"/>
                  </a:lnTo>
                  <a:lnTo>
                    <a:pt x="3739" y="9423"/>
                  </a:lnTo>
                  <a:cubicBezTo>
                    <a:pt x="3739" y="10092"/>
                    <a:pt x="4286" y="10639"/>
                    <a:pt x="4955" y="10639"/>
                  </a:cubicBezTo>
                  <a:lnTo>
                    <a:pt x="5654" y="10639"/>
                  </a:lnTo>
                  <a:cubicBezTo>
                    <a:pt x="6322" y="10639"/>
                    <a:pt x="6870" y="10092"/>
                    <a:pt x="6870" y="9423"/>
                  </a:cubicBezTo>
                  <a:lnTo>
                    <a:pt x="6870" y="6870"/>
                  </a:lnTo>
                  <a:lnTo>
                    <a:pt x="9423" y="6870"/>
                  </a:lnTo>
                  <a:cubicBezTo>
                    <a:pt x="10091" y="6870"/>
                    <a:pt x="10639" y="6323"/>
                    <a:pt x="10639" y="5654"/>
                  </a:cubicBezTo>
                  <a:lnTo>
                    <a:pt x="10639" y="4955"/>
                  </a:lnTo>
                  <a:cubicBezTo>
                    <a:pt x="10639" y="4287"/>
                    <a:pt x="10091" y="3739"/>
                    <a:pt x="9423" y="3739"/>
                  </a:cubicBezTo>
                  <a:lnTo>
                    <a:pt x="6870" y="3739"/>
                  </a:lnTo>
                  <a:lnTo>
                    <a:pt x="6870" y="1217"/>
                  </a:lnTo>
                  <a:cubicBezTo>
                    <a:pt x="6870" y="548"/>
                    <a:pt x="6322" y="1"/>
                    <a:pt x="565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06" name="Google Shape;506;p30"/>
            <p:cNvSpPr/>
            <p:nvPr/>
          </p:nvSpPr>
          <p:spPr>
            <a:xfrm>
              <a:off x="2263975" y="1216875"/>
              <a:ext cx="266000" cy="265975"/>
            </a:xfrm>
            <a:custGeom>
              <a:rect b="b" l="l" r="r" t="t"/>
              <a:pathLst>
                <a:path extrusionOk="0" h="10639" w="10640">
                  <a:moveTo>
                    <a:pt x="4986" y="0"/>
                  </a:moveTo>
                  <a:cubicBezTo>
                    <a:pt x="4317" y="0"/>
                    <a:pt x="3770" y="517"/>
                    <a:pt x="3770" y="1186"/>
                  </a:cubicBezTo>
                  <a:lnTo>
                    <a:pt x="3770" y="3739"/>
                  </a:lnTo>
                  <a:lnTo>
                    <a:pt x="1217" y="3739"/>
                  </a:lnTo>
                  <a:cubicBezTo>
                    <a:pt x="548" y="3739"/>
                    <a:pt x="1" y="4286"/>
                    <a:pt x="1" y="4955"/>
                  </a:cubicBezTo>
                  <a:lnTo>
                    <a:pt x="1" y="5654"/>
                  </a:lnTo>
                  <a:cubicBezTo>
                    <a:pt x="1" y="6323"/>
                    <a:pt x="548" y="6870"/>
                    <a:pt x="1217" y="6870"/>
                  </a:cubicBezTo>
                  <a:lnTo>
                    <a:pt x="3770" y="6870"/>
                  </a:lnTo>
                  <a:lnTo>
                    <a:pt x="3770" y="9423"/>
                  </a:lnTo>
                  <a:cubicBezTo>
                    <a:pt x="3770" y="10092"/>
                    <a:pt x="4317" y="10639"/>
                    <a:pt x="4986" y="10639"/>
                  </a:cubicBezTo>
                  <a:lnTo>
                    <a:pt x="5685" y="10639"/>
                  </a:lnTo>
                  <a:cubicBezTo>
                    <a:pt x="6354" y="10639"/>
                    <a:pt x="6901" y="10092"/>
                    <a:pt x="6901" y="9423"/>
                  </a:cubicBezTo>
                  <a:lnTo>
                    <a:pt x="6901" y="6870"/>
                  </a:lnTo>
                  <a:lnTo>
                    <a:pt x="9424" y="6870"/>
                  </a:lnTo>
                  <a:cubicBezTo>
                    <a:pt x="10092" y="6870"/>
                    <a:pt x="10639" y="6323"/>
                    <a:pt x="10639" y="5654"/>
                  </a:cubicBezTo>
                  <a:lnTo>
                    <a:pt x="10639" y="4955"/>
                  </a:lnTo>
                  <a:cubicBezTo>
                    <a:pt x="10639" y="4286"/>
                    <a:pt x="10092" y="3739"/>
                    <a:pt x="9424" y="3739"/>
                  </a:cubicBezTo>
                  <a:lnTo>
                    <a:pt x="6901" y="3739"/>
                  </a:lnTo>
                  <a:lnTo>
                    <a:pt x="6901" y="1186"/>
                  </a:lnTo>
                  <a:cubicBezTo>
                    <a:pt x="6901" y="517"/>
                    <a:pt x="6354" y="0"/>
                    <a:pt x="568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07" name="Google Shape;507;p30"/>
            <p:cNvSpPr/>
            <p:nvPr/>
          </p:nvSpPr>
          <p:spPr>
            <a:xfrm>
              <a:off x="1206975" y="2158375"/>
              <a:ext cx="266000" cy="266000"/>
            </a:xfrm>
            <a:custGeom>
              <a:rect b="b" l="l" r="r" t="t"/>
              <a:pathLst>
                <a:path extrusionOk="0" h="10640" w="10640">
                  <a:moveTo>
                    <a:pt x="4985" y="1"/>
                  </a:moveTo>
                  <a:cubicBezTo>
                    <a:pt x="4317" y="1"/>
                    <a:pt x="3770" y="517"/>
                    <a:pt x="3770" y="1186"/>
                  </a:cubicBezTo>
                  <a:lnTo>
                    <a:pt x="3770" y="3739"/>
                  </a:lnTo>
                  <a:lnTo>
                    <a:pt x="1216" y="3739"/>
                  </a:lnTo>
                  <a:cubicBezTo>
                    <a:pt x="548" y="3739"/>
                    <a:pt x="1" y="4286"/>
                    <a:pt x="1" y="4955"/>
                  </a:cubicBezTo>
                  <a:lnTo>
                    <a:pt x="1" y="5654"/>
                  </a:lnTo>
                  <a:cubicBezTo>
                    <a:pt x="1" y="6323"/>
                    <a:pt x="548" y="6870"/>
                    <a:pt x="1216" y="6870"/>
                  </a:cubicBezTo>
                  <a:lnTo>
                    <a:pt x="3770" y="6870"/>
                  </a:lnTo>
                  <a:lnTo>
                    <a:pt x="3770" y="9423"/>
                  </a:lnTo>
                  <a:cubicBezTo>
                    <a:pt x="3770" y="10092"/>
                    <a:pt x="4317" y="10639"/>
                    <a:pt x="4985" y="10639"/>
                  </a:cubicBezTo>
                  <a:lnTo>
                    <a:pt x="5685" y="10639"/>
                  </a:lnTo>
                  <a:cubicBezTo>
                    <a:pt x="6353" y="10639"/>
                    <a:pt x="6870" y="10092"/>
                    <a:pt x="6870" y="9423"/>
                  </a:cubicBezTo>
                  <a:lnTo>
                    <a:pt x="6870" y="6870"/>
                  </a:lnTo>
                  <a:lnTo>
                    <a:pt x="9423" y="6870"/>
                  </a:lnTo>
                  <a:cubicBezTo>
                    <a:pt x="10092" y="6870"/>
                    <a:pt x="10639" y="6323"/>
                    <a:pt x="10639" y="5654"/>
                  </a:cubicBezTo>
                  <a:lnTo>
                    <a:pt x="10639" y="4955"/>
                  </a:lnTo>
                  <a:cubicBezTo>
                    <a:pt x="10639" y="4286"/>
                    <a:pt x="10092" y="3739"/>
                    <a:pt x="9423" y="3739"/>
                  </a:cubicBezTo>
                  <a:lnTo>
                    <a:pt x="6870" y="3739"/>
                  </a:lnTo>
                  <a:lnTo>
                    <a:pt x="6870" y="1186"/>
                  </a:lnTo>
                  <a:cubicBezTo>
                    <a:pt x="6870" y="517"/>
                    <a:pt x="6353" y="1"/>
                    <a:pt x="568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08" name="Google Shape;508;p30"/>
            <p:cNvSpPr/>
            <p:nvPr/>
          </p:nvSpPr>
          <p:spPr>
            <a:xfrm>
              <a:off x="3619625" y="1515500"/>
              <a:ext cx="266000" cy="266000"/>
            </a:xfrm>
            <a:custGeom>
              <a:rect b="b" l="l" r="r" t="t"/>
              <a:pathLst>
                <a:path extrusionOk="0" h="10640" w="10640">
                  <a:moveTo>
                    <a:pt x="4986" y="1"/>
                  </a:moveTo>
                  <a:cubicBezTo>
                    <a:pt x="4317" y="1"/>
                    <a:pt x="3770" y="548"/>
                    <a:pt x="3770" y="1217"/>
                  </a:cubicBezTo>
                  <a:lnTo>
                    <a:pt x="3770" y="3770"/>
                  </a:lnTo>
                  <a:lnTo>
                    <a:pt x="1217" y="3770"/>
                  </a:lnTo>
                  <a:cubicBezTo>
                    <a:pt x="548" y="3770"/>
                    <a:pt x="1" y="4317"/>
                    <a:pt x="1" y="4986"/>
                  </a:cubicBezTo>
                  <a:lnTo>
                    <a:pt x="1" y="5685"/>
                  </a:lnTo>
                  <a:cubicBezTo>
                    <a:pt x="1" y="6354"/>
                    <a:pt x="548" y="6901"/>
                    <a:pt x="1217" y="6901"/>
                  </a:cubicBezTo>
                  <a:lnTo>
                    <a:pt x="3770" y="6901"/>
                  </a:lnTo>
                  <a:lnTo>
                    <a:pt x="3770" y="9454"/>
                  </a:lnTo>
                  <a:cubicBezTo>
                    <a:pt x="3770" y="10123"/>
                    <a:pt x="4317" y="10639"/>
                    <a:pt x="4986" y="10639"/>
                  </a:cubicBezTo>
                  <a:lnTo>
                    <a:pt x="5685" y="10639"/>
                  </a:lnTo>
                  <a:cubicBezTo>
                    <a:pt x="6354" y="10639"/>
                    <a:pt x="6870" y="10123"/>
                    <a:pt x="6870" y="9454"/>
                  </a:cubicBezTo>
                  <a:lnTo>
                    <a:pt x="6870" y="6901"/>
                  </a:lnTo>
                  <a:lnTo>
                    <a:pt x="9424" y="6901"/>
                  </a:lnTo>
                  <a:cubicBezTo>
                    <a:pt x="10092" y="6901"/>
                    <a:pt x="10639" y="6354"/>
                    <a:pt x="10639" y="5685"/>
                  </a:cubicBezTo>
                  <a:lnTo>
                    <a:pt x="10639" y="4986"/>
                  </a:lnTo>
                  <a:cubicBezTo>
                    <a:pt x="10639" y="4317"/>
                    <a:pt x="10092" y="3770"/>
                    <a:pt x="9424" y="3770"/>
                  </a:cubicBezTo>
                  <a:lnTo>
                    <a:pt x="6870" y="3770"/>
                  </a:lnTo>
                  <a:lnTo>
                    <a:pt x="6870" y="1217"/>
                  </a:lnTo>
                  <a:cubicBezTo>
                    <a:pt x="6870" y="548"/>
                    <a:pt x="6354" y="1"/>
                    <a:pt x="568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09" name="Google Shape;509;p30"/>
            <p:cNvSpPr/>
            <p:nvPr/>
          </p:nvSpPr>
          <p:spPr>
            <a:xfrm>
              <a:off x="4379525" y="1171275"/>
              <a:ext cx="266000" cy="266000"/>
            </a:xfrm>
            <a:custGeom>
              <a:rect b="b" l="l" r="r" t="t"/>
              <a:pathLst>
                <a:path extrusionOk="0" h="10640" w="10640">
                  <a:moveTo>
                    <a:pt x="4985" y="1"/>
                  </a:moveTo>
                  <a:cubicBezTo>
                    <a:pt x="4317" y="1"/>
                    <a:pt x="3770" y="548"/>
                    <a:pt x="3770" y="1217"/>
                  </a:cubicBezTo>
                  <a:lnTo>
                    <a:pt x="3770" y="3739"/>
                  </a:lnTo>
                  <a:lnTo>
                    <a:pt x="1216" y="3739"/>
                  </a:lnTo>
                  <a:cubicBezTo>
                    <a:pt x="548" y="3739"/>
                    <a:pt x="1" y="4286"/>
                    <a:pt x="1" y="4955"/>
                  </a:cubicBezTo>
                  <a:lnTo>
                    <a:pt x="1" y="5654"/>
                  </a:lnTo>
                  <a:cubicBezTo>
                    <a:pt x="1" y="6323"/>
                    <a:pt x="548" y="6870"/>
                    <a:pt x="1216" y="6870"/>
                  </a:cubicBezTo>
                  <a:lnTo>
                    <a:pt x="3770" y="6870"/>
                  </a:lnTo>
                  <a:lnTo>
                    <a:pt x="3770" y="9423"/>
                  </a:lnTo>
                  <a:cubicBezTo>
                    <a:pt x="3770" y="10092"/>
                    <a:pt x="4317" y="10639"/>
                    <a:pt x="4985" y="10639"/>
                  </a:cubicBezTo>
                  <a:lnTo>
                    <a:pt x="5685" y="10639"/>
                  </a:lnTo>
                  <a:cubicBezTo>
                    <a:pt x="6353" y="10639"/>
                    <a:pt x="6870" y="10092"/>
                    <a:pt x="6870" y="9423"/>
                  </a:cubicBezTo>
                  <a:lnTo>
                    <a:pt x="6870" y="6870"/>
                  </a:lnTo>
                  <a:lnTo>
                    <a:pt x="9423" y="6870"/>
                  </a:lnTo>
                  <a:cubicBezTo>
                    <a:pt x="10092" y="6870"/>
                    <a:pt x="10639" y="6323"/>
                    <a:pt x="10639" y="5654"/>
                  </a:cubicBezTo>
                  <a:lnTo>
                    <a:pt x="10639" y="4955"/>
                  </a:lnTo>
                  <a:cubicBezTo>
                    <a:pt x="10639" y="4286"/>
                    <a:pt x="10092" y="3739"/>
                    <a:pt x="9423" y="3739"/>
                  </a:cubicBezTo>
                  <a:lnTo>
                    <a:pt x="6870" y="3739"/>
                  </a:lnTo>
                  <a:lnTo>
                    <a:pt x="6870" y="1217"/>
                  </a:lnTo>
                  <a:cubicBezTo>
                    <a:pt x="6870" y="548"/>
                    <a:pt x="6353" y="1"/>
                    <a:pt x="568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10" name="Google Shape;510;p30"/>
            <p:cNvSpPr/>
            <p:nvPr/>
          </p:nvSpPr>
          <p:spPr>
            <a:xfrm>
              <a:off x="4091525" y="1482825"/>
              <a:ext cx="76025" cy="75275"/>
            </a:xfrm>
            <a:custGeom>
              <a:rect b="b" l="l" r="r" t="t"/>
              <a:pathLst>
                <a:path extrusionOk="0" h="3011" w="3041">
                  <a:moveTo>
                    <a:pt x="1520" y="1"/>
                  </a:moveTo>
                  <a:cubicBezTo>
                    <a:pt x="700" y="1"/>
                    <a:pt x="1" y="670"/>
                    <a:pt x="1" y="1490"/>
                  </a:cubicBezTo>
                  <a:cubicBezTo>
                    <a:pt x="1" y="2341"/>
                    <a:pt x="700" y="3010"/>
                    <a:pt x="1520" y="3010"/>
                  </a:cubicBezTo>
                  <a:cubicBezTo>
                    <a:pt x="2371" y="3010"/>
                    <a:pt x="3040" y="2341"/>
                    <a:pt x="3040" y="1490"/>
                  </a:cubicBezTo>
                  <a:cubicBezTo>
                    <a:pt x="3040" y="670"/>
                    <a:pt x="2371" y="1"/>
                    <a:pt x="152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11" name="Google Shape;511;p30"/>
            <p:cNvSpPr/>
            <p:nvPr/>
          </p:nvSpPr>
          <p:spPr>
            <a:xfrm>
              <a:off x="1538300" y="1488925"/>
              <a:ext cx="76000" cy="76000"/>
            </a:xfrm>
            <a:custGeom>
              <a:rect b="b" l="l" r="r" t="t"/>
              <a:pathLst>
                <a:path extrusionOk="0" h="3040" w="3040">
                  <a:moveTo>
                    <a:pt x="1520" y="0"/>
                  </a:moveTo>
                  <a:cubicBezTo>
                    <a:pt x="669" y="0"/>
                    <a:pt x="0" y="669"/>
                    <a:pt x="0" y="1520"/>
                  </a:cubicBezTo>
                  <a:cubicBezTo>
                    <a:pt x="0" y="2341"/>
                    <a:pt x="699" y="3040"/>
                    <a:pt x="1520" y="3040"/>
                  </a:cubicBezTo>
                  <a:cubicBezTo>
                    <a:pt x="2371" y="3040"/>
                    <a:pt x="3040" y="2341"/>
                    <a:pt x="3040" y="1520"/>
                  </a:cubicBezTo>
                  <a:cubicBezTo>
                    <a:pt x="3040" y="669"/>
                    <a:pt x="2371" y="0"/>
                    <a:pt x="152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12" name="Google Shape;512;p30"/>
            <p:cNvSpPr/>
            <p:nvPr/>
          </p:nvSpPr>
          <p:spPr>
            <a:xfrm>
              <a:off x="5804325" y="2317200"/>
              <a:ext cx="76025" cy="75250"/>
            </a:xfrm>
            <a:custGeom>
              <a:rect b="b" l="l" r="r" t="t"/>
              <a:pathLst>
                <a:path extrusionOk="0" h="3010" w="3041">
                  <a:moveTo>
                    <a:pt x="1520" y="0"/>
                  </a:moveTo>
                  <a:cubicBezTo>
                    <a:pt x="700" y="0"/>
                    <a:pt x="1" y="669"/>
                    <a:pt x="1" y="1490"/>
                  </a:cubicBezTo>
                  <a:cubicBezTo>
                    <a:pt x="1" y="2341"/>
                    <a:pt x="700" y="3009"/>
                    <a:pt x="1520" y="3009"/>
                  </a:cubicBezTo>
                  <a:cubicBezTo>
                    <a:pt x="2371" y="3009"/>
                    <a:pt x="3040" y="2341"/>
                    <a:pt x="3040" y="1490"/>
                  </a:cubicBezTo>
                  <a:cubicBezTo>
                    <a:pt x="3040" y="669"/>
                    <a:pt x="2371" y="0"/>
                    <a:pt x="152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13" name="Google Shape;513;p30"/>
            <p:cNvSpPr/>
            <p:nvPr/>
          </p:nvSpPr>
          <p:spPr>
            <a:xfrm>
              <a:off x="4569500" y="2146975"/>
              <a:ext cx="76025" cy="76025"/>
            </a:xfrm>
            <a:custGeom>
              <a:rect b="b" l="l" r="r" t="t"/>
              <a:pathLst>
                <a:path extrusionOk="0" h="3041" w="3041">
                  <a:moveTo>
                    <a:pt x="1520" y="1"/>
                  </a:moveTo>
                  <a:cubicBezTo>
                    <a:pt x="700" y="1"/>
                    <a:pt x="1" y="669"/>
                    <a:pt x="1" y="1520"/>
                  </a:cubicBezTo>
                  <a:cubicBezTo>
                    <a:pt x="1" y="2341"/>
                    <a:pt x="700" y="3040"/>
                    <a:pt x="1520" y="3040"/>
                  </a:cubicBezTo>
                  <a:cubicBezTo>
                    <a:pt x="2371" y="3040"/>
                    <a:pt x="3040" y="2341"/>
                    <a:pt x="3040" y="1520"/>
                  </a:cubicBezTo>
                  <a:cubicBezTo>
                    <a:pt x="3040" y="669"/>
                    <a:pt x="2371" y="1"/>
                    <a:pt x="152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14" name="Google Shape;514;p30"/>
            <p:cNvSpPr/>
            <p:nvPr/>
          </p:nvSpPr>
          <p:spPr>
            <a:xfrm>
              <a:off x="4864350" y="1520075"/>
              <a:ext cx="76000" cy="76000"/>
            </a:xfrm>
            <a:custGeom>
              <a:rect b="b" l="l" r="r" t="t"/>
              <a:pathLst>
                <a:path extrusionOk="0" h="3040" w="3040">
                  <a:moveTo>
                    <a:pt x="1520" y="0"/>
                  </a:moveTo>
                  <a:cubicBezTo>
                    <a:pt x="669" y="0"/>
                    <a:pt x="0" y="699"/>
                    <a:pt x="0" y="1520"/>
                  </a:cubicBezTo>
                  <a:cubicBezTo>
                    <a:pt x="0" y="2371"/>
                    <a:pt x="669" y="3040"/>
                    <a:pt x="1520" y="3040"/>
                  </a:cubicBezTo>
                  <a:cubicBezTo>
                    <a:pt x="2371" y="3040"/>
                    <a:pt x="3040" y="2371"/>
                    <a:pt x="3040" y="1520"/>
                  </a:cubicBezTo>
                  <a:cubicBezTo>
                    <a:pt x="3040" y="699"/>
                    <a:pt x="2371" y="0"/>
                    <a:pt x="152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15" name="Google Shape;515;p30"/>
            <p:cNvSpPr/>
            <p:nvPr/>
          </p:nvSpPr>
          <p:spPr>
            <a:xfrm>
              <a:off x="2323250" y="1887850"/>
              <a:ext cx="75250" cy="76025"/>
            </a:xfrm>
            <a:custGeom>
              <a:rect b="b" l="l" r="r" t="t"/>
              <a:pathLst>
                <a:path extrusionOk="0" h="3041" w="3010">
                  <a:moveTo>
                    <a:pt x="1490" y="1"/>
                  </a:moveTo>
                  <a:cubicBezTo>
                    <a:pt x="670" y="1"/>
                    <a:pt x="1" y="700"/>
                    <a:pt x="1" y="1521"/>
                  </a:cubicBezTo>
                  <a:cubicBezTo>
                    <a:pt x="1" y="2372"/>
                    <a:pt x="670" y="3040"/>
                    <a:pt x="1490" y="3040"/>
                  </a:cubicBezTo>
                  <a:cubicBezTo>
                    <a:pt x="2341" y="3040"/>
                    <a:pt x="3010" y="2372"/>
                    <a:pt x="3010" y="1521"/>
                  </a:cubicBezTo>
                  <a:cubicBezTo>
                    <a:pt x="3010" y="700"/>
                    <a:pt x="2341" y="1"/>
                    <a:pt x="149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16" name="Google Shape;516;p30"/>
            <p:cNvSpPr/>
            <p:nvPr/>
          </p:nvSpPr>
          <p:spPr>
            <a:xfrm>
              <a:off x="5105975" y="1855950"/>
              <a:ext cx="202175" cy="202150"/>
            </a:xfrm>
            <a:custGeom>
              <a:rect b="b" l="l" r="r" t="t"/>
              <a:pathLst>
                <a:path extrusionOk="0" h="8086" w="8087">
                  <a:moveTo>
                    <a:pt x="4044" y="0"/>
                  </a:moveTo>
                  <a:cubicBezTo>
                    <a:pt x="1794" y="0"/>
                    <a:pt x="1" y="1793"/>
                    <a:pt x="1" y="4043"/>
                  </a:cubicBezTo>
                  <a:cubicBezTo>
                    <a:pt x="1" y="6262"/>
                    <a:pt x="1794" y="8085"/>
                    <a:pt x="4044" y="8085"/>
                  </a:cubicBezTo>
                  <a:cubicBezTo>
                    <a:pt x="6262" y="8085"/>
                    <a:pt x="8086" y="6262"/>
                    <a:pt x="8086" y="4043"/>
                  </a:cubicBezTo>
                  <a:cubicBezTo>
                    <a:pt x="8086" y="1793"/>
                    <a:pt x="6262" y="0"/>
                    <a:pt x="404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17" name="Google Shape;517;p30"/>
            <p:cNvSpPr/>
            <p:nvPr/>
          </p:nvSpPr>
          <p:spPr>
            <a:xfrm>
              <a:off x="3094550" y="935725"/>
              <a:ext cx="202150" cy="202900"/>
            </a:xfrm>
            <a:custGeom>
              <a:rect b="b" l="l" r="r" t="t"/>
              <a:pathLst>
                <a:path extrusionOk="0" h="8116" w="8086">
                  <a:moveTo>
                    <a:pt x="4043" y="0"/>
                  </a:moveTo>
                  <a:cubicBezTo>
                    <a:pt x="1794" y="0"/>
                    <a:pt x="0" y="1824"/>
                    <a:pt x="0" y="4043"/>
                  </a:cubicBezTo>
                  <a:cubicBezTo>
                    <a:pt x="0" y="6292"/>
                    <a:pt x="1794" y="8116"/>
                    <a:pt x="4043" y="8116"/>
                  </a:cubicBezTo>
                  <a:cubicBezTo>
                    <a:pt x="6262" y="8116"/>
                    <a:pt x="8086" y="6292"/>
                    <a:pt x="8086" y="4043"/>
                  </a:cubicBezTo>
                  <a:cubicBezTo>
                    <a:pt x="8086" y="1824"/>
                    <a:pt x="6262" y="0"/>
                    <a:pt x="404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518" name="Google Shape;518;p30"/>
          <p:cNvGrpSpPr/>
          <p:nvPr/>
        </p:nvGrpSpPr>
        <p:grpSpPr>
          <a:xfrm rot="6537206">
            <a:off x="5659892" y="2150886"/>
            <a:ext cx="6434531" cy="2423151"/>
            <a:chOff x="1206975" y="935725"/>
            <a:chExt cx="4673375" cy="1759925"/>
          </a:xfrm>
        </p:grpSpPr>
        <p:sp>
          <p:nvSpPr>
            <p:cNvPr id="519" name="Google Shape;519;p30"/>
            <p:cNvSpPr/>
            <p:nvPr/>
          </p:nvSpPr>
          <p:spPr>
            <a:xfrm>
              <a:off x="5388675" y="2429650"/>
              <a:ext cx="265975" cy="266000"/>
            </a:xfrm>
            <a:custGeom>
              <a:rect b="b" l="l" r="r" t="t"/>
              <a:pathLst>
                <a:path extrusionOk="0" h="10640" w="10639">
                  <a:moveTo>
                    <a:pt x="4955" y="1"/>
                  </a:moveTo>
                  <a:cubicBezTo>
                    <a:pt x="4286" y="1"/>
                    <a:pt x="3739" y="548"/>
                    <a:pt x="3739" y="1217"/>
                  </a:cubicBezTo>
                  <a:lnTo>
                    <a:pt x="3739" y="3739"/>
                  </a:lnTo>
                  <a:lnTo>
                    <a:pt x="1186" y="3739"/>
                  </a:lnTo>
                  <a:cubicBezTo>
                    <a:pt x="517" y="3739"/>
                    <a:pt x="0" y="4287"/>
                    <a:pt x="0" y="4955"/>
                  </a:cubicBezTo>
                  <a:lnTo>
                    <a:pt x="0" y="5654"/>
                  </a:lnTo>
                  <a:cubicBezTo>
                    <a:pt x="0" y="6323"/>
                    <a:pt x="517" y="6870"/>
                    <a:pt x="1186" y="6870"/>
                  </a:cubicBezTo>
                  <a:lnTo>
                    <a:pt x="3739" y="6870"/>
                  </a:lnTo>
                  <a:lnTo>
                    <a:pt x="3739" y="9423"/>
                  </a:lnTo>
                  <a:cubicBezTo>
                    <a:pt x="3739" y="10092"/>
                    <a:pt x="4286" y="10639"/>
                    <a:pt x="4955" y="10639"/>
                  </a:cubicBezTo>
                  <a:lnTo>
                    <a:pt x="5654" y="10639"/>
                  </a:lnTo>
                  <a:cubicBezTo>
                    <a:pt x="6322" y="10639"/>
                    <a:pt x="6870" y="10092"/>
                    <a:pt x="6870" y="9423"/>
                  </a:cubicBezTo>
                  <a:lnTo>
                    <a:pt x="6870" y="6870"/>
                  </a:lnTo>
                  <a:lnTo>
                    <a:pt x="9423" y="6870"/>
                  </a:lnTo>
                  <a:cubicBezTo>
                    <a:pt x="10091" y="6870"/>
                    <a:pt x="10639" y="6323"/>
                    <a:pt x="10639" y="5654"/>
                  </a:cubicBezTo>
                  <a:lnTo>
                    <a:pt x="10639" y="4955"/>
                  </a:lnTo>
                  <a:cubicBezTo>
                    <a:pt x="10639" y="4287"/>
                    <a:pt x="10091" y="3739"/>
                    <a:pt x="9423" y="3739"/>
                  </a:cubicBezTo>
                  <a:lnTo>
                    <a:pt x="6870" y="3739"/>
                  </a:lnTo>
                  <a:lnTo>
                    <a:pt x="6870" y="1217"/>
                  </a:lnTo>
                  <a:cubicBezTo>
                    <a:pt x="6870" y="548"/>
                    <a:pt x="6322" y="1"/>
                    <a:pt x="565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20" name="Google Shape;520;p30"/>
            <p:cNvSpPr/>
            <p:nvPr/>
          </p:nvSpPr>
          <p:spPr>
            <a:xfrm>
              <a:off x="2263975" y="1216875"/>
              <a:ext cx="266000" cy="265975"/>
            </a:xfrm>
            <a:custGeom>
              <a:rect b="b" l="l" r="r" t="t"/>
              <a:pathLst>
                <a:path extrusionOk="0" h="10639" w="10640">
                  <a:moveTo>
                    <a:pt x="4986" y="0"/>
                  </a:moveTo>
                  <a:cubicBezTo>
                    <a:pt x="4317" y="0"/>
                    <a:pt x="3770" y="517"/>
                    <a:pt x="3770" y="1186"/>
                  </a:cubicBezTo>
                  <a:lnTo>
                    <a:pt x="3770" y="3739"/>
                  </a:lnTo>
                  <a:lnTo>
                    <a:pt x="1217" y="3739"/>
                  </a:lnTo>
                  <a:cubicBezTo>
                    <a:pt x="548" y="3739"/>
                    <a:pt x="1" y="4286"/>
                    <a:pt x="1" y="4955"/>
                  </a:cubicBezTo>
                  <a:lnTo>
                    <a:pt x="1" y="5654"/>
                  </a:lnTo>
                  <a:cubicBezTo>
                    <a:pt x="1" y="6323"/>
                    <a:pt x="548" y="6870"/>
                    <a:pt x="1217" y="6870"/>
                  </a:cubicBezTo>
                  <a:lnTo>
                    <a:pt x="3770" y="6870"/>
                  </a:lnTo>
                  <a:lnTo>
                    <a:pt x="3770" y="9423"/>
                  </a:lnTo>
                  <a:cubicBezTo>
                    <a:pt x="3770" y="10092"/>
                    <a:pt x="4317" y="10639"/>
                    <a:pt x="4986" y="10639"/>
                  </a:cubicBezTo>
                  <a:lnTo>
                    <a:pt x="5685" y="10639"/>
                  </a:lnTo>
                  <a:cubicBezTo>
                    <a:pt x="6354" y="10639"/>
                    <a:pt x="6901" y="10092"/>
                    <a:pt x="6901" y="9423"/>
                  </a:cubicBezTo>
                  <a:lnTo>
                    <a:pt x="6901" y="6870"/>
                  </a:lnTo>
                  <a:lnTo>
                    <a:pt x="9424" y="6870"/>
                  </a:lnTo>
                  <a:cubicBezTo>
                    <a:pt x="10092" y="6870"/>
                    <a:pt x="10639" y="6323"/>
                    <a:pt x="10639" y="5654"/>
                  </a:cubicBezTo>
                  <a:lnTo>
                    <a:pt x="10639" y="4955"/>
                  </a:lnTo>
                  <a:cubicBezTo>
                    <a:pt x="10639" y="4286"/>
                    <a:pt x="10092" y="3739"/>
                    <a:pt x="9424" y="3739"/>
                  </a:cubicBezTo>
                  <a:lnTo>
                    <a:pt x="6901" y="3739"/>
                  </a:lnTo>
                  <a:lnTo>
                    <a:pt x="6901" y="1186"/>
                  </a:lnTo>
                  <a:cubicBezTo>
                    <a:pt x="6901" y="517"/>
                    <a:pt x="6354" y="0"/>
                    <a:pt x="568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21" name="Google Shape;521;p30"/>
            <p:cNvSpPr/>
            <p:nvPr/>
          </p:nvSpPr>
          <p:spPr>
            <a:xfrm>
              <a:off x="1206975" y="2158375"/>
              <a:ext cx="266000" cy="266000"/>
            </a:xfrm>
            <a:custGeom>
              <a:rect b="b" l="l" r="r" t="t"/>
              <a:pathLst>
                <a:path extrusionOk="0" h="10640" w="10640">
                  <a:moveTo>
                    <a:pt x="4985" y="1"/>
                  </a:moveTo>
                  <a:cubicBezTo>
                    <a:pt x="4317" y="1"/>
                    <a:pt x="3770" y="517"/>
                    <a:pt x="3770" y="1186"/>
                  </a:cubicBezTo>
                  <a:lnTo>
                    <a:pt x="3770" y="3739"/>
                  </a:lnTo>
                  <a:lnTo>
                    <a:pt x="1216" y="3739"/>
                  </a:lnTo>
                  <a:cubicBezTo>
                    <a:pt x="548" y="3739"/>
                    <a:pt x="1" y="4286"/>
                    <a:pt x="1" y="4955"/>
                  </a:cubicBezTo>
                  <a:lnTo>
                    <a:pt x="1" y="5654"/>
                  </a:lnTo>
                  <a:cubicBezTo>
                    <a:pt x="1" y="6323"/>
                    <a:pt x="548" y="6870"/>
                    <a:pt x="1216" y="6870"/>
                  </a:cubicBezTo>
                  <a:lnTo>
                    <a:pt x="3770" y="6870"/>
                  </a:lnTo>
                  <a:lnTo>
                    <a:pt x="3770" y="9423"/>
                  </a:lnTo>
                  <a:cubicBezTo>
                    <a:pt x="3770" y="10092"/>
                    <a:pt x="4317" y="10639"/>
                    <a:pt x="4985" y="10639"/>
                  </a:cubicBezTo>
                  <a:lnTo>
                    <a:pt x="5685" y="10639"/>
                  </a:lnTo>
                  <a:cubicBezTo>
                    <a:pt x="6353" y="10639"/>
                    <a:pt x="6870" y="10092"/>
                    <a:pt x="6870" y="9423"/>
                  </a:cubicBezTo>
                  <a:lnTo>
                    <a:pt x="6870" y="6870"/>
                  </a:lnTo>
                  <a:lnTo>
                    <a:pt x="9423" y="6870"/>
                  </a:lnTo>
                  <a:cubicBezTo>
                    <a:pt x="10092" y="6870"/>
                    <a:pt x="10639" y="6323"/>
                    <a:pt x="10639" y="5654"/>
                  </a:cubicBezTo>
                  <a:lnTo>
                    <a:pt x="10639" y="4955"/>
                  </a:lnTo>
                  <a:cubicBezTo>
                    <a:pt x="10639" y="4286"/>
                    <a:pt x="10092" y="3739"/>
                    <a:pt x="9423" y="3739"/>
                  </a:cubicBezTo>
                  <a:lnTo>
                    <a:pt x="6870" y="3739"/>
                  </a:lnTo>
                  <a:lnTo>
                    <a:pt x="6870" y="1186"/>
                  </a:lnTo>
                  <a:cubicBezTo>
                    <a:pt x="6870" y="517"/>
                    <a:pt x="6353" y="1"/>
                    <a:pt x="568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22" name="Google Shape;522;p30"/>
            <p:cNvSpPr/>
            <p:nvPr/>
          </p:nvSpPr>
          <p:spPr>
            <a:xfrm>
              <a:off x="3619625" y="1515500"/>
              <a:ext cx="266000" cy="266000"/>
            </a:xfrm>
            <a:custGeom>
              <a:rect b="b" l="l" r="r" t="t"/>
              <a:pathLst>
                <a:path extrusionOk="0" h="10640" w="10640">
                  <a:moveTo>
                    <a:pt x="4986" y="1"/>
                  </a:moveTo>
                  <a:cubicBezTo>
                    <a:pt x="4317" y="1"/>
                    <a:pt x="3770" y="548"/>
                    <a:pt x="3770" y="1217"/>
                  </a:cubicBezTo>
                  <a:lnTo>
                    <a:pt x="3770" y="3770"/>
                  </a:lnTo>
                  <a:lnTo>
                    <a:pt x="1217" y="3770"/>
                  </a:lnTo>
                  <a:cubicBezTo>
                    <a:pt x="548" y="3770"/>
                    <a:pt x="1" y="4317"/>
                    <a:pt x="1" y="4986"/>
                  </a:cubicBezTo>
                  <a:lnTo>
                    <a:pt x="1" y="5685"/>
                  </a:lnTo>
                  <a:cubicBezTo>
                    <a:pt x="1" y="6354"/>
                    <a:pt x="548" y="6901"/>
                    <a:pt x="1217" y="6901"/>
                  </a:cubicBezTo>
                  <a:lnTo>
                    <a:pt x="3770" y="6901"/>
                  </a:lnTo>
                  <a:lnTo>
                    <a:pt x="3770" y="9454"/>
                  </a:lnTo>
                  <a:cubicBezTo>
                    <a:pt x="3770" y="10123"/>
                    <a:pt x="4317" y="10639"/>
                    <a:pt x="4986" y="10639"/>
                  </a:cubicBezTo>
                  <a:lnTo>
                    <a:pt x="5685" y="10639"/>
                  </a:lnTo>
                  <a:cubicBezTo>
                    <a:pt x="6354" y="10639"/>
                    <a:pt x="6870" y="10123"/>
                    <a:pt x="6870" y="9454"/>
                  </a:cubicBezTo>
                  <a:lnTo>
                    <a:pt x="6870" y="6901"/>
                  </a:lnTo>
                  <a:lnTo>
                    <a:pt x="9424" y="6901"/>
                  </a:lnTo>
                  <a:cubicBezTo>
                    <a:pt x="10092" y="6901"/>
                    <a:pt x="10639" y="6354"/>
                    <a:pt x="10639" y="5685"/>
                  </a:cubicBezTo>
                  <a:lnTo>
                    <a:pt x="10639" y="4986"/>
                  </a:lnTo>
                  <a:cubicBezTo>
                    <a:pt x="10639" y="4317"/>
                    <a:pt x="10092" y="3770"/>
                    <a:pt x="9424" y="3770"/>
                  </a:cubicBezTo>
                  <a:lnTo>
                    <a:pt x="6870" y="3770"/>
                  </a:lnTo>
                  <a:lnTo>
                    <a:pt x="6870" y="1217"/>
                  </a:lnTo>
                  <a:cubicBezTo>
                    <a:pt x="6870" y="548"/>
                    <a:pt x="6354" y="1"/>
                    <a:pt x="568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23" name="Google Shape;523;p30"/>
            <p:cNvSpPr/>
            <p:nvPr/>
          </p:nvSpPr>
          <p:spPr>
            <a:xfrm>
              <a:off x="4379525" y="1171275"/>
              <a:ext cx="266000" cy="266000"/>
            </a:xfrm>
            <a:custGeom>
              <a:rect b="b" l="l" r="r" t="t"/>
              <a:pathLst>
                <a:path extrusionOk="0" h="10640" w="10640">
                  <a:moveTo>
                    <a:pt x="4985" y="1"/>
                  </a:moveTo>
                  <a:cubicBezTo>
                    <a:pt x="4317" y="1"/>
                    <a:pt x="3770" y="548"/>
                    <a:pt x="3770" y="1217"/>
                  </a:cubicBezTo>
                  <a:lnTo>
                    <a:pt x="3770" y="3739"/>
                  </a:lnTo>
                  <a:lnTo>
                    <a:pt x="1216" y="3739"/>
                  </a:lnTo>
                  <a:cubicBezTo>
                    <a:pt x="548" y="3739"/>
                    <a:pt x="1" y="4286"/>
                    <a:pt x="1" y="4955"/>
                  </a:cubicBezTo>
                  <a:lnTo>
                    <a:pt x="1" y="5654"/>
                  </a:lnTo>
                  <a:cubicBezTo>
                    <a:pt x="1" y="6323"/>
                    <a:pt x="548" y="6870"/>
                    <a:pt x="1216" y="6870"/>
                  </a:cubicBezTo>
                  <a:lnTo>
                    <a:pt x="3770" y="6870"/>
                  </a:lnTo>
                  <a:lnTo>
                    <a:pt x="3770" y="9423"/>
                  </a:lnTo>
                  <a:cubicBezTo>
                    <a:pt x="3770" y="10092"/>
                    <a:pt x="4317" y="10639"/>
                    <a:pt x="4985" y="10639"/>
                  </a:cubicBezTo>
                  <a:lnTo>
                    <a:pt x="5685" y="10639"/>
                  </a:lnTo>
                  <a:cubicBezTo>
                    <a:pt x="6353" y="10639"/>
                    <a:pt x="6870" y="10092"/>
                    <a:pt x="6870" y="9423"/>
                  </a:cubicBezTo>
                  <a:lnTo>
                    <a:pt x="6870" y="6870"/>
                  </a:lnTo>
                  <a:lnTo>
                    <a:pt x="9423" y="6870"/>
                  </a:lnTo>
                  <a:cubicBezTo>
                    <a:pt x="10092" y="6870"/>
                    <a:pt x="10639" y="6323"/>
                    <a:pt x="10639" y="5654"/>
                  </a:cubicBezTo>
                  <a:lnTo>
                    <a:pt x="10639" y="4955"/>
                  </a:lnTo>
                  <a:cubicBezTo>
                    <a:pt x="10639" y="4286"/>
                    <a:pt x="10092" y="3739"/>
                    <a:pt x="9423" y="3739"/>
                  </a:cubicBezTo>
                  <a:lnTo>
                    <a:pt x="6870" y="3739"/>
                  </a:lnTo>
                  <a:lnTo>
                    <a:pt x="6870" y="1217"/>
                  </a:lnTo>
                  <a:cubicBezTo>
                    <a:pt x="6870" y="548"/>
                    <a:pt x="6353" y="1"/>
                    <a:pt x="568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24" name="Google Shape;524;p30"/>
            <p:cNvSpPr/>
            <p:nvPr/>
          </p:nvSpPr>
          <p:spPr>
            <a:xfrm>
              <a:off x="4091525" y="1482825"/>
              <a:ext cx="76025" cy="75275"/>
            </a:xfrm>
            <a:custGeom>
              <a:rect b="b" l="l" r="r" t="t"/>
              <a:pathLst>
                <a:path extrusionOk="0" h="3011" w="3041">
                  <a:moveTo>
                    <a:pt x="1520" y="1"/>
                  </a:moveTo>
                  <a:cubicBezTo>
                    <a:pt x="700" y="1"/>
                    <a:pt x="1" y="670"/>
                    <a:pt x="1" y="1490"/>
                  </a:cubicBezTo>
                  <a:cubicBezTo>
                    <a:pt x="1" y="2341"/>
                    <a:pt x="700" y="3010"/>
                    <a:pt x="1520" y="3010"/>
                  </a:cubicBezTo>
                  <a:cubicBezTo>
                    <a:pt x="2371" y="3010"/>
                    <a:pt x="3040" y="2341"/>
                    <a:pt x="3040" y="1490"/>
                  </a:cubicBezTo>
                  <a:cubicBezTo>
                    <a:pt x="3040" y="670"/>
                    <a:pt x="2371" y="1"/>
                    <a:pt x="152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25" name="Google Shape;525;p30"/>
            <p:cNvSpPr/>
            <p:nvPr/>
          </p:nvSpPr>
          <p:spPr>
            <a:xfrm>
              <a:off x="1538300" y="1488925"/>
              <a:ext cx="76000" cy="76000"/>
            </a:xfrm>
            <a:custGeom>
              <a:rect b="b" l="l" r="r" t="t"/>
              <a:pathLst>
                <a:path extrusionOk="0" h="3040" w="3040">
                  <a:moveTo>
                    <a:pt x="1520" y="0"/>
                  </a:moveTo>
                  <a:cubicBezTo>
                    <a:pt x="669" y="0"/>
                    <a:pt x="0" y="669"/>
                    <a:pt x="0" y="1520"/>
                  </a:cubicBezTo>
                  <a:cubicBezTo>
                    <a:pt x="0" y="2341"/>
                    <a:pt x="699" y="3040"/>
                    <a:pt x="1520" y="3040"/>
                  </a:cubicBezTo>
                  <a:cubicBezTo>
                    <a:pt x="2371" y="3040"/>
                    <a:pt x="3040" y="2341"/>
                    <a:pt x="3040" y="1520"/>
                  </a:cubicBezTo>
                  <a:cubicBezTo>
                    <a:pt x="3040" y="669"/>
                    <a:pt x="2371" y="0"/>
                    <a:pt x="152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26" name="Google Shape;526;p30"/>
            <p:cNvSpPr/>
            <p:nvPr/>
          </p:nvSpPr>
          <p:spPr>
            <a:xfrm>
              <a:off x="5804325" y="2317200"/>
              <a:ext cx="76025" cy="75250"/>
            </a:xfrm>
            <a:custGeom>
              <a:rect b="b" l="l" r="r" t="t"/>
              <a:pathLst>
                <a:path extrusionOk="0" h="3010" w="3041">
                  <a:moveTo>
                    <a:pt x="1520" y="0"/>
                  </a:moveTo>
                  <a:cubicBezTo>
                    <a:pt x="700" y="0"/>
                    <a:pt x="1" y="669"/>
                    <a:pt x="1" y="1490"/>
                  </a:cubicBezTo>
                  <a:cubicBezTo>
                    <a:pt x="1" y="2341"/>
                    <a:pt x="700" y="3009"/>
                    <a:pt x="1520" y="3009"/>
                  </a:cubicBezTo>
                  <a:cubicBezTo>
                    <a:pt x="2371" y="3009"/>
                    <a:pt x="3040" y="2341"/>
                    <a:pt x="3040" y="1490"/>
                  </a:cubicBezTo>
                  <a:cubicBezTo>
                    <a:pt x="3040" y="669"/>
                    <a:pt x="2371" y="0"/>
                    <a:pt x="152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27" name="Google Shape;527;p30"/>
            <p:cNvSpPr/>
            <p:nvPr/>
          </p:nvSpPr>
          <p:spPr>
            <a:xfrm>
              <a:off x="4569500" y="2146975"/>
              <a:ext cx="76025" cy="76025"/>
            </a:xfrm>
            <a:custGeom>
              <a:rect b="b" l="l" r="r" t="t"/>
              <a:pathLst>
                <a:path extrusionOk="0" h="3041" w="3041">
                  <a:moveTo>
                    <a:pt x="1520" y="1"/>
                  </a:moveTo>
                  <a:cubicBezTo>
                    <a:pt x="700" y="1"/>
                    <a:pt x="1" y="669"/>
                    <a:pt x="1" y="1520"/>
                  </a:cubicBezTo>
                  <a:cubicBezTo>
                    <a:pt x="1" y="2341"/>
                    <a:pt x="700" y="3040"/>
                    <a:pt x="1520" y="3040"/>
                  </a:cubicBezTo>
                  <a:cubicBezTo>
                    <a:pt x="2371" y="3040"/>
                    <a:pt x="3040" y="2341"/>
                    <a:pt x="3040" y="1520"/>
                  </a:cubicBezTo>
                  <a:cubicBezTo>
                    <a:pt x="3040" y="669"/>
                    <a:pt x="2371" y="1"/>
                    <a:pt x="152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28" name="Google Shape;528;p30"/>
            <p:cNvSpPr/>
            <p:nvPr/>
          </p:nvSpPr>
          <p:spPr>
            <a:xfrm>
              <a:off x="4864350" y="1520075"/>
              <a:ext cx="76000" cy="76000"/>
            </a:xfrm>
            <a:custGeom>
              <a:rect b="b" l="l" r="r" t="t"/>
              <a:pathLst>
                <a:path extrusionOk="0" h="3040" w="3040">
                  <a:moveTo>
                    <a:pt x="1520" y="0"/>
                  </a:moveTo>
                  <a:cubicBezTo>
                    <a:pt x="669" y="0"/>
                    <a:pt x="0" y="699"/>
                    <a:pt x="0" y="1520"/>
                  </a:cubicBezTo>
                  <a:cubicBezTo>
                    <a:pt x="0" y="2371"/>
                    <a:pt x="669" y="3040"/>
                    <a:pt x="1520" y="3040"/>
                  </a:cubicBezTo>
                  <a:cubicBezTo>
                    <a:pt x="2371" y="3040"/>
                    <a:pt x="3040" y="2371"/>
                    <a:pt x="3040" y="1520"/>
                  </a:cubicBezTo>
                  <a:cubicBezTo>
                    <a:pt x="3040" y="699"/>
                    <a:pt x="2371" y="0"/>
                    <a:pt x="152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29" name="Google Shape;529;p30"/>
            <p:cNvSpPr/>
            <p:nvPr/>
          </p:nvSpPr>
          <p:spPr>
            <a:xfrm>
              <a:off x="2323250" y="1887850"/>
              <a:ext cx="75250" cy="76025"/>
            </a:xfrm>
            <a:custGeom>
              <a:rect b="b" l="l" r="r" t="t"/>
              <a:pathLst>
                <a:path extrusionOk="0" h="3041" w="3010">
                  <a:moveTo>
                    <a:pt x="1490" y="1"/>
                  </a:moveTo>
                  <a:cubicBezTo>
                    <a:pt x="670" y="1"/>
                    <a:pt x="1" y="700"/>
                    <a:pt x="1" y="1521"/>
                  </a:cubicBezTo>
                  <a:cubicBezTo>
                    <a:pt x="1" y="2372"/>
                    <a:pt x="670" y="3040"/>
                    <a:pt x="1490" y="3040"/>
                  </a:cubicBezTo>
                  <a:cubicBezTo>
                    <a:pt x="2341" y="3040"/>
                    <a:pt x="3010" y="2372"/>
                    <a:pt x="3010" y="1521"/>
                  </a:cubicBezTo>
                  <a:cubicBezTo>
                    <a:pt x="3010" y="700"/>
                    <a:pt x="2341" y="1"/>
                    <a:pt x="149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30" name="Google Shape;530;p30"/>
            <p:cNvSpPr/>
            <p:nvPr/>
          </p:nvSpPr>
          <p:spPr>
            <a:xfrm>
              <a:off x="5105975" y="1855950"/>
              <a:ext cx="202175" cy="202150"/>
            </a:xfrm>
            <a:custGeom>
              <a:rect b="b" l="l" r="r" t="t"/>
              <a:pathLst>
                <a:path extrusionOk="0" h="8086" w="8087">
                  <a:moveTo>
                    <a:pt x="4044" y="0"/>
                  </a:moveTo>
                  <a:cubicBezTo>
                    <a:pt x="1794" y="0"/>
                    <a:pt x="1" y="1793"/>
                    <a:pt x="1" y="4043"/>
                  </a:cubicBezTo>
                  <a:cubicBezTo>
                    <a:pt x="1" y="6262"/>
                    <a:pt x="1794" y="8085"/>
                    <a:pt x="4044" y="8085"/>
                  </a:cubicBezTo>
                  <a:cubicBezTo>
                    <a:pt x="6262" y="8085"/>
                    <a:pt x="8086" y="6262"/>
                    <a:pt x="8086" y="4043"/>
                  </a:cubicBezTo>
                  <a:cubicBezTo>
                    <a:pt x="8086" y="1793"/>
                    <a:pt x="6262" y="0"/>
                    <a:pt x="404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31" name="Google Shape;531;p30"/>
            <p:cNvSpPr/>
            <p:nvPr/>
          </p:nvSpPr>
          <p:spPr>
            <a:xfrm>
              <a:off x="3094550" y="935725"/>
              <a:ext cx="202150" cy="202900"/>
            </a:xfrm>
            <a:custGeom>
              <a:rect b="b" l="l" r="r" t="t"/>
              <a:pathLst>
                <a:path extrusionOk="0" h="8116" w="8086">
                  <a:moveTo>
                    <a:pt x="4043" y="0"/>
                  </a:moveTo>
                  <a:cubicBezTo>
                    <a:pt x="1794" y="0"/>
                    <a:pt x="0" y="1824"/>
                    <a:pt x="0" y="4043"/>
                  </a:cubicBezTo>
                  <a:cubicBezTo>
                    <a:pt x="0" y="6292"/>
                    <a:pt x="1794" y="8116"/>
                    <a:pt x="4043" y="8116"/>
                  </a:cubicBezTo>
                  <a:cubicBezTo>
                    <a:pt x="6262" y="8116"/>
                    <a:pt x="8086" y="6292"/>
                    <a:pt x="8086" y="4043"/>
                  </a:cubicBezTo>
                  <a:cubicBezTo>
                    <a:pt x="8086" y="1824"/>
                    <a:pt x="6262" y="0"/>
                    <a:pt x="404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532" name="Google Shape;532;p30"/>
          <p:cNvSpPr/>
          <p:nvPr/>
        </p:nvSpPr>
        <p:spPr>
          <a:xfrm rot="10016624">
            <a:off x="243056" y="1467515"/>
            <a:ext cx="8613968" cy="3478656"/>
          </a:xfrm>
          <a:custGeom>
            <a:rect b="b" l="l" r="r" t="t"/>
            <a:pathLst>
              <a:path extrusionOk="0" h="58881" w="88483">
                <a:moveTo>
                  <a:pt x="27228" y="1"/>
                </a:moveTo>
                <a:cubicBezTo>
                  <a:pt x="23701" y="1"/>
                  <a:pt x="20261" y="582"/>
                  <a:pt x="17266" y="2099"/>
                </a:cubicBezTo>
                <a:cubicBezTo>
                  <a:pt x="14773" y="3345"/>
                  <a:pt x="12554" y="5078"/>
                  <a:pt x="10092" y="6993"/>
                </a:cubicBezTo>
                <a:cubicBezTo>
                  <a:pt x="4682" y="11187"/>
                  <a:pt x="1" y="16233"/>
                  <a:pt x="1" y="23497"/>
                </a:cubicBezTo>
                <a:cubicBezTo>
                  <a:pt x="457" y="33467"/>
                  <a:pt x="9028" y="38756"/>
                  <a:pt x="16141" y="44379"/>
                </a:cubicBezTo>
                <a:cubicBezTo>
                  <a:pt x="27099" y="53057"/>
                  <a:pt x="42103" y="58881"/>
                  <a:pt x="56703" y="58881"/>
                </a:cubicBezTo>
                <a:cubicBezTo>
                  <a:pt x="62151" y="58881"/>
                  <a:pt x="67542" y="58070"/>
                  <a:pt x="72647" y="56294"/>
                </a:cubicBezTo>
                <a:cubicBezTo>
                  <a:pt x="82039" y="53042"/>
                  <a:pt x="88483" y="43589"/>
                  <a:pt x="87115" y="33346"/>
                </a:cubicBezTo>
                <a:cubicBezTo>
                  <a:pt x="85838" y="23923"/>
                  <a:pt x="71188" y="17145"/>
                  <a:pt x="63923" y="12707"/>
                </a:cubicBezTo>
                <a:cubicBezTo>
                  <a:pt x="56932" y="8482"/>
                  <a:pt x="49303" y="4743"/>
                  <a:pt x="41430" y="2403"/>
                </a:cubicBezTo>
                <a:cubicBezTo>
                  <a:pt x="37159" y="1115"/>
                  <a:pt x="32110" y="1"/>
                  <a:pt x="27228" y="1"/>
                </a:cubicBezTo>
                <a:close/>
              </a:path>
            </a:pathLst>
          </a:custGeom>
          <a:solidFill>
            <a:srgbClr val="FFFFFF">
              <a:alpha val="4608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33" name="Google Shape;533;p30"/>
          <p:cNvSpPr txBox="1"/>
          <p:nvPr>
            <p:ph type="title"/>
          </p:nvPr>
        </p:nvSpPr>
        <p:spPr>
          <a:xfrm>
            <a:off x="713225" y="539500"/>
            <a:ext cx="7717500" cy="478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9pPr>
          </a:lstStyle>
          <a:p/>
        </p:txBody>
      </p:sp>
      <p:sp>
        <p:nvSpPr>
          <p:cNvPr id="534" name="Google Shape;534;p30"/>
          <p:cNvSpPr txBox="1"/>
          <p:nvPr>
            <p:ph idx="1" type="subTitle"/>
          </p:nvPr>
        </p:nvSpPr>
        <p:spPr>
          <a:xfrm>
            <a:off x="3534182" y="3126050"/>
            <a:ext cx="2034600" cy="478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None/>
              <a:defRPr b="1" sz="1800"/>
            </a:lvl1pPr>
            <a:lvl2pPr lvl="1" rtl="0" algn="ctr">
              <a:spcBef>
                <a:spcPts val="1600"/>
              </a:spcBef>
              <a:spcAft>
                <a:spcPts val="0"/>
              </a:spcAft>
              <a:buNone/>
              <a:defRPr b="1" sz="1800"/>
            </a:lvl2pPr>
            <a:lvl3pPr lvl="2" rtl="0" algn="ctr">
              <a:spcBef>
                <a:spcPts val="1600"/>
              </a:spcBef>
              <a:spcAft>
                <a:spcPts val="0"/>
              </a:spcAft>
              <a:buNone/>
              <a:defRPr b="1" sz="1800"/>
            </a:lvl3pPr>
            <a:lvl4pPr lvl="3" rtl="0" algn="ctr">
              <a:spcBef>
                <a:spcPts val="1600"/>
              </a:spcBef>
              <a:spcAft>
                <a:spcPts val="0"/>
              </a:spcAft>
              <a:buNone/>
              <a:defRPr b="1" sz="1800"/>
            </a:lvl4pPr>
            <a:lvl5pPr lvl="4" rtl="0" algn="ctr">
              <a:spcBef>
                <a:spcPts val="1600"/>
              </a:spcBef>
              <a:spcAft>
                <a:spcPts val="0"/>
              </a:spcAft>
              <a:buNone/>
              <a:defRPr b="1" sz="1800"/>
            </a:lvl5pPr>
            <a:lvl6pPr lvl="5" rtl="0" algn="ctr">
              <a:spcBef>
                <a:spcPts val="1600"/>
              </a:spcBef>
              <a:spcAft>
                <a:spcPts val="0"/>
              </a:spcAft>
              <a:buNone/>
              <a:defRPr b="1" sz="1800"/>
            </a:lvl6pPr>
            <a:lvl7pPr lvl="6" rtl="0" algn="ctr">
              <a:spcBef>
                <a:spcPts val="1600"/>
              </a:spcBef>
              <a:spcAft>
                <a:spcPts val="0"/>
              </a:spcAft>
              <a:buNone/>
              <a:defRPr b="1" sz="1800"/>
            </a:lvl7pPr>
            <a:lvl8pPr lvl="7" rtl="0" algn="ctr">
              <a:spcBef>
                <a:spcPts val="1600"/>
              </a:spcBef>
              <a:spcAft>
                <a:spcPts val="0"/>
              </a:spcAft>
              <a:buNone/>
              <a:defRPr b="1" sz="1800"/>
            </a:lvl8pPr>
            <a:lvl9pPr lvl="8" rtl="0" algn="ctr">
              <a:spcBef>
                <a:spcPts val="1600"/>
              </a:spcBef>
              <a:spcAft>
                <a:spcPts val="1600"/>
              </a:spcAft>
              <a:buNone/>
              <a:defRPr b="1" sz="1800"/>
            </a:lvl9pPr>
          </a:lstStyle>
          <a:p/>
        </p:txBody>
      </p:sp>
      <p:sp>
        <p:nvSpPr>
          <p:cNvPr id="535" name="Google Shape;535;p30"/>
          <p:cNvSpPr txBox="1"/>
          <p:nvPr>
            <p:ph idx="2" type="body"/>
          </p:nvPr>
        </p:nvSpPr>
        <p:spPr>
          <a:xfrm>
            <a:off x="3534182" y="3531748"/>
            <a:ext cx="2034600" cy="864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 rtl="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indent="-317500" lvl="1" marL="914400" rtl="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rtl="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rtl="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rtl="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rtl="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rtl="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rtl="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rtl="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536" name="Google Shape;536;p30"/>
          <p:cNvSpPr txBox="1"/>
          <p:nvPr>
            <p:ph idx="3" type="subTitle"/>
          </p:nvPr>
        </p:nvSpPr>
        <p:spPr>
          <a:xfrm>
            <a:off x="6280401" y="3126050"/>
            <a:ext cx="2034600" cy="478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None/>
              <a:defRPr b="1" sz="1800"/>
            </a:lvl1pPr>
            <a:lvl2pPr lvl="1" rtl="0" algn="ctr">
              <a:spcBef>
                <a:spcPts val="1600"/>
              </a:spcBef>
              <a:spcAft>
                <a:spcPts val="0"/>
              </a:spcAft>
              <a:buNone/>
              <a:defRPr b="1" sz="1800"/>
            </a:lvl2pPr>
            <a:lvl3pPr lvl="2" rtl="0" algn="ctr">
              <a:spcBef>
                <a:spcPts val="1600"/>
              </a:spcBef>
              <a:spcAft>
                <a:spcPts val="0"/>
              </a:spcAft>
              <a:buNone/>
              <a:defRPr b="1" sz="1800"/>
            </a:lvl3pPr>
            <a:lvl4pPr lvl="3" rtl="0" algn="ctr">
              <a:spcBef>
                <a:spcPts val="1600"/>
              </a:spcBef>
              <a:spcAft>
                <a:spcPts val="0"/>
              </a:spcAft>
              <a:buNone/>
              <a:defRPr b="1" sz="1800"/>
            </a:lvl4pPr>
            <a:lvl5pPr lvl="4" rtl="0" algn="ctr">
              <a:spcBef>
                <a:spcPts val="1600"/>
              </a:spcBef>
              <a:spcAft>
                <a:spcPts val="0"/>
              </a:spcAft>
              <a:buNone/>
              <a:defRPr b="1" sz="1800"/>
            </a:lvl5pPr>
            <a:lvl6pPr lvl="5" rtl="0" algn="ctr">
              <a:spcBef>
                <a:spcPts val="1600"/>
              </a:spcBef>
              <a:spcAft>
                <a:spcPts val="0"/>
              </a:spcAft>
              <a:buNone/>
              <a:defRPr b="1" sz="1800"/>
            </a:lvl6pPr>
            <a:lvl7pPr lvl="6" rtl="0" algn="ctr">
              <a:spcBef>
                <a:spcPts val="1600"/>
              </a:spcBef>
              <a:spcAft>
                <a:spcPts val="0"/>
              </a:spcAft>
              <a:buNone/>
              <a:defRPr b="1" sz="1800"/>
            </a:lvl7pPr>
            <a:lvl8pPr lvl="7" rtl="0" algn="ctr">
              <a:spcBef>
                <a:spcPts val="1600"/>
              </a:spcBef>
              <a:spcAft>
                <a:spcPts val="0"/>
              </a:spcAft>
              <a:buNone/>
              <a:defRPr b="1" sz="1800"/>
            </a:lvl8pPr>
            <a:lvl9pPr lvl="8" rtl="0" algn="ctr">
              <a:spcBef>
                <a:spcPts val="1600"/>
              </a:spcBef>
              <a:spcAft>
                <a:spcPts val="1600"/>
              </a:spcAft>
              <a:buNone/>
              <a:defRPr b="1" sz="1800"/>
            </a:lvl9pPr>
          </a:lstStyle>
          <a:p/>
        </p:txBody>
      </p:sp>
      <p:sp>
        <p:nvSpPr>
          <p:cNvPr id="537" name="Google Shape;537;p30"/>
          <p:cNvSpPr txBox="1"/>
          <p:nvPr>
            <p:ph idx="4" type="body"/>
          </p:nvPr>
        </p:nvSpPr>
        <p:spPr>
          <a:xfrm>
            <a:off x="6280401" y="3531748"/>
            <a:ext cx="2034600" cy="864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 rtl="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indent="-317500" lvl="1" marL="914400" rtl="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rtl="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rtl="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rtl="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rtl="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rtl="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rtl="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rtl="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538" name="Google Shape;538;p30"/>
          <p:cNvSpPr txBox="1"/>
          <p:nvPr>
            <p:ph idx="5" type="subTitle"/>
          </p:nvPr>
        </p:nvSpPr>
        <p:spPr>
          <a:xfrm>
            <a:off x="790850" y="3126050"/>
            <a:ext cx="2034600" cy="478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None/>
              <a:defRPr b="1" sz="1800"/>
            </a:lvl1pPr>
            <a:lvl2pPr lvl="1" rtl="0" algn="ctr">
              <a:spcBef>
                <a:spcPts val="1600"/>
              </a:spcBef>
              <a:spcAft>
                <a:spcPts val="0"/>
              </a:spcAft>
              <a:buNone/>
              <a:defRPr b="1" sz="1800"/>
            </a:lvl2pPr>
            <a:lvl3pPr lvl="2" rtl="0" algn="ctr">
              <a:spcBef>
                <a:spcPts val="1600"/>
              </a:spcBef>
              <a:spcAft>
                <a:spcPts val="0"/>
              </a:spcAft>
              <a:buNone/>
              <a:defRPr b="1" sz="1800"/>
            </a:lvl3pPr>
            <a:lvl4pPr lvl="3" rtl="0" algn="ctr">
              <a:spcBef>
                <a:spcPts val="1600"/>
              </a:spcBef>
              <a:spcAft>
                <a:spcPts val="0"/>
              </a:spcAft>
              <a:buNone/>
              <a:defRPr b="1" sz="1800"/>
            </a:lvl4pPr>
            <a:lvl5pPr lvl="4" rtl="0" algn="ctr">
              <a:spcBef>
                <a:spcPts val="1600"/>
              </a:spcBef>
              <a:spcAft>
                <a:spcPts val="0"/>
              </a:spcAft>
              <a:buNone/>
              <a:defRPr b="1" sz="1800"/>
            </a:lvl5pPr>
            <a:lvl6pPr lvl="5" rtl="0" algn="ctr">
              <a:spcBef>
                <a:spcPts val="1600"/>
              </a:spcBef>
              <a:spcAft>
                <a:spcPts val="0"/>
              </a:spcAft>
              <a:buNone/>
              <a:defRPr b="1" sz="1800"/>
            </a:lvl6pPr>
            <a:lvl7pPr lvl="6" rtl="0" algn="ctr">
              <a:spcBef>
                <a:spcPts val="1600"/>
              </a:spcBef>
              <a:spcAft>
                <a:spcPts val="0"/>
              </a:spcAft>
              <a:buNone/>
              <a:defRPr b="1" sz="1800"/>
            </a:lvl7pPr>
            <a:lvl8pPr lvl="7" rtl="0" algn="ctr">
              <a:spcBef>
                <a:spcPts val="1600"/>
              </a:spcBef>
              <a:spcAft>
                <a:spcPts val="0"/>
              </a:spcAft>
              <a:buNone/>
              <a:defRPr b="1" sz="1800"/>
            </a:lvl8pPr>
            <a:lvl9pPr lvl="8" rtl="0" algn="ctr">
              <a:spcBef>
                <a:spcPts val="1600"/>
              </a:spcBef>
              <a:spcAft>
                <a:spcPts val="1600"/>
              </a:spcAft>
              <a:buNone/>
              <a:defRPr b="1" sz="1800"/>
            </a:lvl9pPr>
          </a:lstStyle>
          <a:p/>
        </p:txBody>
      </p:sp>
      <p:sp>
        <p:nvSpPr>
          <p:cNvPr id="539" name="Google Shape;539;p30"/>
          <p:cNvSpPr txBox="1"/>
          <p:nvPr>
            <p:ph idx="6" type="body"/>
          </p:nvPr>
        </p:nvSpPr>
        <p:spPr>
          <a:xfrm>
            <a:off x="790850" y="3527200"/>
            <a:ext cx="2034600" cy="864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 rtl="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indent="-317500" lvl="1" marL="914400" rtl="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rtl="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rtl="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rtl="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rtl="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rtl="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rtl="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rtl="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bg>
      <p:bgPr>
        <a:solidFill>
          <a:schemeClr val="accent3"/>
        </a:solidFill>
      </p:bgPr>
    </p:bg>
    <p:spTree>
      <p:nvGrpSpPr>
        <p:cNvPr id="17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4"/>
          <p:cNvSpPr/>
          <p:nvPr/>
        </p:nvSpPr>
        <p:spPr>
          <a:xfrm rot="10800000">
            <a:off x="521360" y="107157"/>
            <a:ext cx="500592" cy="500639"/>
          </a:xfrm>
          <a:custGeom>
            <a:rect b="b" l="l" r="r" t="t"/>
            <a:pathLst>
              <a:path extrusionOk="0" h="10640" w="10639">
                <a:moveTo>
                  <a:pt x="4955" y="1"/>
                </a:moveTo>
                <a:cubicBezTo>
                  <a:pt x="4286" y="1"/>
                  <a:pt x="3739" y="548"/>
                  <a:pt x="3739" y="1217"/>
                </a:cubicBezTo>
                <a:lnTo>
                  <a:pt x="3739" y="3739"/>
                </a:lnTo>
                <a:lnTo>
                  <a:pt x="1186" y="3739"/>
                </a:lnTo>
                <a:cubicBezTo>
                  <a:pt x="517" y="3739"/>
                  <a:pt x="0" y="4287"/>
                  <a:pt x="0" y="4955"/>
                </a:cubicBezTo>
                <a:lnTo>
                  <a:pt x="0" y="5654"/>
                </a:lnTo>
                <a:cubicBezTo>
                  <a:pt x="0" y="6323"/>
                  <a:pt x="517" y="6870"/>
                  <a:pt x="1186" y="6870"/>
                </a:cubicBezTo>
                <a:lnTo>
                  <a:pt x="3739" y="6870"/>
                </a:lnTo>
                <a:lnTo>
                  <a:pt x="3739" y="9423"/>
                </a:lnTo>
                <a:cubicBezTo>
                  <a:pt x="3739" y="10092"/>
                  <a:pt x="4286" y="10639"/>
                  <a:pt x="4955" y="10639"/>
                </a:cubicBezTo>
                <a:lnTo>
                  <a:pt x="5654" y="10639"/>
                </a:lnTo>
                <a:cubicBezTo>
                  <a:pt x="6322" y="10639"/>
                  <a:pt x="6870" y="10092"/>
                  <a:pt x="6870" y="9423"/>
                </a:cubicBezTo>
                <a:lnTo>
                  <a:pt x="6870" y="6870"/>
                </a:lnTo>
                <a:lnTo>
                  <a:pt x="9423" y="6870"/>
                </a:lnTo>
                <a:cubicBezTo>
                  <a:pt x="10091" y="6870"/>
                  <a:pt x="10639" y="6323"/>
                  <a:pt x="10639" y="5654"/>
                </a:cubicBezTo>
                <a:lnTo>
                  <a:pt x="10639" y="4955"/>
                </a:lnTo>
                <a:cubicBezTo>
                  <a:pt x="10639" y="4287"/>
                  <a:pt x="10091" y="3739"/>
                  <a:pt x="9423" y="3739"/>
                </a:cubicBezTo>
                <a:lnTo>
                  <a:pt x="6870" y="3739"/>
                </a:lnTo>
                <a:lnTo>
                  <a:pt x="6870" y="1217"/>
                </a:lnTo>
                <a:cubicBezTo>
                  <a:pt x="6870" y="548"/>
                  <a:pt x="6322" y="1"/>
                  <a:pt x="5654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" name="Google Shape;19;p4"/>
          <p:cNvSpPr/>
          <p:nvPr/>
        </p:nvSpPr>
        <p:spPr>
          <a:xfrm rot="10800000">
            <a:off x="8563140" y="4494386"/>
            <a:ext cx="500639" cy="500639"/>
          </a:xfrm>
          <a:custGeom>
            <a:rect b="b" l="l" r="r" t="t"/>
            <a:pathLst>
              <a:path extrusionOk="0" h="10640" w="10640">
                <a:moveTo>
                  <a:pt x="4985" y="1"/>
                </a:moveTo>
                <a:cubicBezTo>
                  <a:pt x="4317" y="1"/>
                  <a:pt x="3770" y="517"/>
                  <a:pt x="3770" y="1186"/>
                </a:cubicBezTo>
                <a:lnTo>
                  <a:pt x="3770" y="3739"/>
                </a:lnTo>
                <a:lnTo>
                  <a:pt x="1216" y="3739"/>
                </a:lnTo>
                <a:cubicBezTo>
                  <a:pt x="548" y="3739"/>
                  <a:pt x="1" y="4286"/>
                  <a:pt x="1" y="4955"/>
                </a:cubicBezTo>
                <a:lnTo>
                  <a:pt x="1" y="5654"/>
                </a:lnTo>
                <a:cubicBezTo>
                  <a:pt x="1" y="6323"/>
                  <a:pt x="548" y="6870"/>
                  <a:pt x="1216" y="6870"/>
                </a:cubicBezTo>
                <a:lnTo>
                  <a:pt x="3770" y="6870"/>
                </a:lnTo>
                <a:lnTo>
                  <a:pt x="3770" y="9423"/>
                </a:lnTo>
                <a:cubicBezTo>
                  <a:pt x="3770" y="10092"/>
                  <a:pt x="4317" y="10639"/>
                  <a:pt x="4985" y="10639"/>
                </a:cubicBezTo>
                <a:lnTo>
                  <a:pt x="5685" y="10639"/>
                </a:lnTo>
                <a:cubicBezTo>
                  <a:pt x="6353" y="10639"/>
                  <a:pt x="6870" y="10092"/>
                  <a:pt x="6870" y="9423"/>
                </a:cubicBezTo>
                <a:lnTo>
                  <a:pt x="6870" y="6870"/>
                </a:lnTo>
                <a:lnTo>
                  <a:pt x="9423" y="6870"/>
                </a:lnTo>
                <a:cubicBezTo>
                  <a:pt x="10092" y="6870"/>
                  <a:pt x="10639" y="6323"/>
                  <a:pt x="10639" y="5654"/>
                </a:cubicBezTo>
                <a:lnTo>
                  <a:pt x="10639" y="4955"/>
                </a:lnTo>
                <a:cubicBezTo>
                  <a:pt x="10639" y="4286"/>
                  <a:pt x="10092" y="3739"/>
                  <a:pt x="9423" y="3739"/>
                </a:cubicBezTo>
                <a:lnTo>
                  <a:pt x="6870" y="3739"/>
                </a:lnTo>
                <a:lnTo>
                  <a:pt x="6870" y="1186"/>
                </a:lnTo>
                <a:cubicBezTo>
                  <a:pt x="6870" y="517"/>
                  <a:pt x="6353" y="1"/>
                  <a:pt x="5685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" name="Google Shape;20;p4"/>
          <p:cNvSpPr/>
          <p:nvPr/>
        </p:nvSpPr>
        <p:spPr>
          <a:xfrm rot="10800000">
            <a:off x="96570" y="677809"/>
            <a:ext cx="143087" cy="141628"/>
          </a:xfrm>
          <a:custGeom>
            <a:rect b="b" l="l" r="r" t="t"/>
            <a:pathLst>
              <a:path extrusionOk="0" h="3010" w="3041">
                <a:moveTo>
                  <a:pt x="1520" y="0"/>
                </a:moveTo>
                <a:cubicBezTo>
                  <a:pt x="700" y="0"/>
                  <a:pt x="1" y="669"/>
                  <a:pt x="1" y="1490"/>
                </a:cubicBezTo>
                <a:cubicBezTo>
                  <a:pt x="1" y="2341"/>
                  <a:pt x="700" y="3009"/>
                  <a:pt x="1520" y="3009"/>
                </a:cubicBezTo>
                <a:cubicBezTo>
                  <a:pt x="2371" y="3009"/>
                  <a:pt x="3040" y="2341"/>
                  <a:pt x="3040" y="1490"/>
                </a:cubicBezTo>
                <a:cubicBezTo>
                  <a:pt x="3040" y="669"/>
                  <a:pt x="2371" y="0"/>
                  <a:pt x="1520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" name="Google Shape;21;p4"/>
          <p:cNvSpPr/>
          <p:nvPr/>
        </p:nvSpPr>
        <p:spPr>
          <a:xfrm rot="8859820">
            <a:off x="264971" y="-141903"/>
            <a:ext cx="8614005" cy="5732110"/>
          </a:xfrm>
          <a:custGeom>
            <a:rect b="b" l="l" r="r" t="t"/>
            <a:pathLst>
              <a:path extrusionOk="0" h="58881" w="88483">
                <a:moveTo>
                  <a:pt x="27228" y="1"/>
                </a:moveTo>
                <a:cubicBezTo>
                  <a:pt x="23701" y="1"/>
                  <a:pt x="20261" y="582"/>
                  <a:pt x="17266" y="2099"/>
                </a:cubicBezTo>
                <a:cubicBezTo>
                  <a:pt x="14773" y="3345"/>
                  <a:pt x="12554" y="5078"/>
                  <a:pt x="10092" y="6993"/>
                </a:cubicBezTo>
                <a:cubicBezTo>
                  <a:pt x="4682" y="11187"/>
                  <a:pt x="1" y="16233"/>
                  <a:pt x="1" y="23497"/>
                </a:cubicBezTo>
                <a:cubicBezTo>
                  <a:pt x="457" y="33467"/>
                  <a:pt x="9028" y="38756"/>
                  <a:pt x="16141" y="44379"/>
                </a:cubicBezTo>
                <a:cubicBezTo>
                  <a:pt x="27099" y="53057"/>
                  <a:pt x="42103" y="58881"/>
                  <a:pt x="56703" y="58881"/>
                </a:cubicBezTo>
                <a:cubicBezTo>
                  <a:pt x="62151" y="58881"/>
                  <a:pt x="67542" y="58070"/>
                  <a:pt x="72647" y="56294"/>
                </a:cubicBezTo>
                <a:cubicBezTo>
                  <a:pt x="82039" y="53042"/>
                  <a:pt x="88483" y="43589"/>
                  <a:pt x="87115" y="33346"/>
                </a:cubicBezTo>
                <a:cubicBezTo>
                  <a:pt x="85838" y="23923"/>
                  <a:pt x="71188" y="17145"/>
                  <a:pt x="63923" y="12707"/>
                </a:cubicBezTo>
                <a:cubicBezTo>
                  <a:pt x="56932" y="8482"/>
                  <a:pt x="49303" y="4743"/>
                  <a:pt x="41430" y="2403"/>
                </a:cubicBezTo>
                <a:cubicBezTo>
                  <a:pt x="37159" y="1115"/>
                  <a:pt x="32110" y="1"/>
                  <a:pt x="27228" y="1"/>
                </a:cubicBezTo>
                <a:close/>
              </a:path>
            </a:pathLst>
          </a:custGeom>
          <a:solidFill>
            <a:srgbClr val="FFFFFF">
              <a:alpha val="4608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" name="Google Shape;22;p4"/>
          <p:cNvSpPr txBox="1"/>
          <p:nvPr>
            <p:ph type="title"/>
          </p:nvPr>
        </p:nvSpPr>
        <p:spPr>
          <a:xfrm>
            <a:off x="713225" y="539500"/>
            <a:ext cx="7717500" cy="478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3" name="Google Shape;23;p4"/>
          <p:cNvSpPr txBox="1"/>
          <p:nvPr>
            <p:ph idx="1" type="body"/>
          </p:nvPr>
        </p:nvSpPr>
        <p:spPr>
          <a:xfrm>
            <a:off x="603175" y="1129750"/>
            <a:ext cx="7990800" cy="3603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Livvic"/>
              <a:buAutoNum type="arabicPeriod"/>
              <a:defRPr sz="12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rabicPeriod"/>
              <a:defRPr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rabicPeriod"/>
              <a:defRPr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Four Columns 3">
  <p:cSld name="CUSTOM_8_2">
    <p:bg>
      <p:bgPr>
        <a:solidFill>
          <a:schemeClr val="accent3"/>
        </a:solidFill>
      </p:bgPr>
    </p:bg>
    <p:spTree>
      <p:nvGrpSpPr>
        <p:cNvPr id="540" name="Shape 5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1" name="Google Shape;541;p31"/>
          <p:cNvSpPr/>
          <p:nvPr/>
        </p:nvSpPr>
        <p:spPr>
          <a:xfrm rot="9094890">
            <a:off x="106329" y="89003"/>
            <a:ext cx="8931351" cy="5270282"/>
          </a:xfrm>
          <a:custGeom>
            <a:rect b="b" l="l" r="r" t="t"/>
            <a:pathLst>
              <a:path extrusionOk="0" h="58881" w="88483">
                <a:moveTo>
                  <a:pt x="27228" y="1"/>
                </a:moveTo>
                <a:cubicBezTo>
                  <a:pt x="23701" y="1"/>
                  <a:pt x="20261" y="582"/>
                  <a:pt x="17266" y="2099"/>
                </a:cubicBezTo>
                <a:cubicBezTo>
                  <a:pt x="14773" y="3345"/>
                  <a:pt x="12554" y="5078"/>
                  <a:pt x="10092" y="6993"/>
                </a:cubicBezTo>
                <a:cubicBezTo>
                  <a:pt x="4682" y="11187"/>
                  <a:pt x="1" y="16233"/>
                  <a:pt x="1" y="23497"/>
                </a:cubicBezTo>
                <a:cubicBezTo>
                  <a:pt x="457" y="33467"/>
                  <a:pt x="9028" y="38756"/>
                  <a:pt x="16141" y="44379"/>
                </a:cubicBezTo>
                <a:cubicBezTo>
                  <a:pt x="27099" y="53057"/>
                  <a:pt x="42103" y="58881"/>
                  <a:pt x="56703" y="58881"/>
                </a:cubicBezTo>
                <a:cubicBezTo>
                  <a:pt x="62151" y="58881"/>
                  <a:pt x="67542" y="58070"/>
                  <a:pt x="72647" y="56294"/>
                </a:cubicBezTo>
                <a:cubicBezTo>
                  <a:pt x="82039" y="53042"/>
                  <a:pt x="88483" y="43589"/>
                  <a:pt x="87115" y="33346"/>
                </a:cubicBezTo>
                <a:cubicBezTo>
                  <a:pt x="85838" y="23923"/>
                  <a:pt x="71188" y="17145"/>
                  <a:pt x="63923" y="12707"/>
                </a:cubicBezTo>
                <a:cubicBezTo>
                  <a:pt x="56932" y="8482"/>
                  <a:pt x="49303" y="4743"/>
                  <a:pt x="41430" y="2403"/>
                </a:cubicBezTo>
                <a:cubicBezTo>
                  <a:pt x="37159" y="1115"/>
                  <a:pt x="32110" y="1"/>
                  <a:pt x="27228" y="1"/>
                </a:cubicBezTo>
                <a:close/>
              </a:path>
            </a:pathLst>
          </a:custGeom>
          <a:solidFill>
            <a:srgbClr val="FFFFFF">
              <a:alpha val="4608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542" name="Google Shape;542;p31"/>
          <p:cNvGrpSpPr/>
          <p:nvPr/>
        </p:nvGrpSpPr>
        <p:grpSpPr>
          <a:xfrm rot="10800000">
            <a:off x="174095" y="192869"/>
            <a:ext cx="8795759" cy="1011205"/>
            <a:chOff x="1206975" y="2158375"/>
            <a:chExt cx="4673375" cy="537275"/>
          </a:xfrm>
        </p:grpSpPr>
        <p:sp>
          <p:nvSpPr>
            <p:cNvPr id="543" name="Google Shape;543;p31"/>
            <p:cNvSpPr/>
            <p:nvPr/>
          </p:nvSpPr>
          <p:spPr>
            <a:xfrm>
              <a:off x="5388675" y="2429650"/>
              <a:ext cx="265975" cy="266000"/>
            </a:xfrm>
            <a:custGeom>
              <a:rect b="b" l="l" r="r" t="t"/>
              <a:pathLst>
                <a:path extrusionOk="0" h="10640" w="10639">
                  <a:moveTo>
                    <a:pt x="4955" y="1"/>
                  </a:moveTo>
                  <a:cubicBezTo>
                    <a:pt x="4286" y="1"/>
                    <a:pt x="3739" y="548"/>
                    <a:pt x="3739" y="1217"/>
                  </a:cubicBezTo>
                  <a:lnTo>
                    <a:pt x="3739" y="3739"/>
                  </a:lnTo>
                  <a:lnTo>
                    <a:pt x="1186" y="3739"/>
                  </a:lnTo>
                  <a:cubicBezTo>
                    <a:pt x="517" y="3739"/>
                    <a:pt x="0" y="4287"/>
                    <a:pt x="0" y="4955"/>
                  </a:cubicBezTo>
                  <a:lnTo>
                    <a:pt x="0" y="5654"/>
                  </a:lnTo>
                  <a:cubicBezTo>
                    <a:pt x="0" y="6323"/>
                    <a:pt x="517" y="6870"/>
                    <a:pt x="1186" y="6870"/>
                  </a:cubicBezTo>
                  <a:lnTo>
                    <a:pt x="3739" y="6870"/>
                  </a:lnTo>
                  <a:lnTo>
                    <a:pt x="3739" y="9423"/>
                  </a:lnTo>
                  <a:cubicBezTo>
                    <a:pt x="3739" y="10092"/>
                    <a:pt x="4286" y="10639"/>
                    <a:pt x="4955" y="10639"/>
                  </a:cubicBezTo>
                  <a:lnTo>
                    <a:pt x="5654" y="10639"/>
                  </a:lnTo>
                  <a:cubicBezTo>
                    <a:pt x="6322" y="10639"/>
                    <a:pt x="6870" y="10092"/>
                    <a:pt x="6870" y="9423"/>
                  </a:cubicBezTo>
                  <a:lnTo>
                    <a:pt x="6870" y="6870"/>
                  </a:lnTo>
                  <a:lnTo>
                    <a:pt x="9423" y="6870"/>
                  </a:lnTo>
                  <a:cubicBezTo>
                    <a:pt x="10091" y="6870"/>
                    <a:pt x="10639" y="6323"/>
                    <a:pt x="10639" y="5654"/>
                  </a:cubicBezTo>
                  <a:lnTo>
                    <a:pt x="10639" y="4955"/>
                  </a:lnTo>
                  <a:cubicBezTo>
                    <a:pt x="10639" y="4287"/>
                    <a:pt x="10091" y="3739"/>
                    <a:pt x="9423" y="3739"/>
                  </a:cubicBezTo>
                  <a:lnTo>
                    <a:pt x="6870" y="3739"/>
                  </a:lnTo>
                  <a:lnTo>
                    <a:pt x="6870" y="1217"/>
                  </a:lnTo>
                  <a:cubicBezTo>
                    <a:pt x="6870" y="548"/>
                    <a:pt x="6322" y="1"/>
                    <a:pt x="565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44" name="Google Shape;544;p31"/>
            <p:cNvSpPr/>
            <p:nvPr/>
          </p:nvSpPr>
          <p:spPr>
            <a:xfrm>
              <a:off x="1206975" y="2158375"/>
              <a:ext cx="266000" cy="266000"/>
            </a:xfrm>
            <a:custGeom>
              <a:rect b="b" l="l" r="r" t="t"/>
              <a:pathLst>
                <a:path extrusionOk="0" h="10640" w="10640">
                  <a:moveTo>
                    <a:pt x="4985" y="1"/>
                  </a:moveTo>
                  <a:cubicBezTo>
                    <a:pt x="4317" y="1"/>
                    <a:pt x="3770" y="517"/>
                    <a:pt x="3770" y="1186"/>
                  </a:cubicBezTo>
                  <a:lnTo>
                    <a:pt x="3770" y="3739"/>
                  </a:lnTo>
                  <a:lnTo>
                    <a:pt x="1216" y="3739"/>
                  </a:lnTo>
                  <a:cubicBezTo>
                    <a:pt x="548" y="3739"/>
                    <a:pt x="1" y="4286"/>
                    <a:pt x="1" y="4955"/>
                  </a:cubicBezTo>
                  <a:lnTo>
                    <a:pt x="1" y="5654"/>
                  </a:lnTo>
                  <a:cubicBezTo>
                    <a:pt x="1" y="6323"/>
                    <a:pt x="548" y="6870"/>
                    <a:pt x="1216" y="6870"/>
                  </a:cubicBezTo>
                  <a:lnTo>
                    <a:pt x="3770" y="6870"/>
                  </a:lnTo>
                  <a:lnTo>
                    <a:pt x="3770" y="9423"/>
                  </a:lnTo>
                  <a:cubicBezTo>
                    <a:pt x="3770" y="10092"/>
                    <a:pt x="4317" y="10639"/>
                    <a:pt x="4985" y="10639"/>
                  </a:cubicBezTo>
                  <a:lnTo>
                    <a:pt x="5685" y="10639"/>
                  </a:lnTo>
                  <a:cubicBezTo>
                    <a:pt x="6353" y="10639"/>
                    <a:pt x="6870" y="10092"/>
                    <a:pt x="6870" y="9423"/>
                  </a:cubicBezTo>
                  <a:lnTo>
                    <a:pt x="6870" y="6870"/>
                  </a:lnTo>
                  <a:lnTo>
                    <a:pt x="9423" y="6870"/>
                  </a:lnTo>
                  <a:cubicBezTo>
                    <a:pt x="10092" y="6870"/>
                    <a:pt x="10639" y="6323"/>
                    <a:pt x="10639" y="5654"/>
                  </a:cubicBezTo>
                  <a:lnTo>
                    <a:pt x="10639" y="4955"/>
                  </a:lnTo>
                  <a:cubicBezTo>
                    <a:pt x="10639" y="4286"/>
                    <a:pt x="10092" y="3739"/>
                    <a:pt x="9423" y="3739"/>
                  </a:cubicBezTo>
                  <a:lnTo>
                    <a:pt x="6870" y="3739"/>
                  </a:lnTo>
                  <a:lnTo>
                    <a:pt x="6870" y="1186"/>
                  </a:lnTo>
                  <a:cubicBezTo>
                    <a:pt x="6870" y="517"/>
                    <a:pt x="6353" y="1"/>
                    <a:pt x="568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45" name="Google Shape;545;p31"/>
            <p:cNvSpPr/>
            <p:nvPr/>
          </p:nvSpPr>
          <p:spPr>
            <a:xfrm>
              <a:off x="5804325" y="2317200"/>
              <a:ext cx="76025" cy="75250"/>
            </a:xfrm>
            <a:custGeom>
              <a:rect b="b" l="l" r="r" t="t"/>
              <a:pathLst>
                <a:path extrusionOk="0" h="3010" w="3041">
                  <a:moveTo>
                    <a:pt x="1520" y="0"/>
                  </a:moveTo>
                  <a:cubicBezTo>
                    <a:pt x="700" y="0"/>
                    <a:pt x="1" y="669"/>
                    <a:pt x="1" y="1490"/>
                  </a:cubicBezTo>
                  <a:cubicBezTo>
                    <a:pt x="1" y="2341"/>
                    <a:pt x="700" y="3009"/>
                    <a:pt x="1520" y="3009"/>
                  </a:cubicBezTo>
                  <a:cubicBezTo>
                    <a:pt x="2371" y="3009"/>
                    <a:pt x="3040" y="2341"/>
                    <a:pt x="3040" y="1490"/>
                  </a:cubicBezTo>
                  <a:cubicBezTo>
                    <a:pt x="3040" y="669"/>
                    <a:pt x="2371" y="0"/>
                    <a:pt x="152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546" name="Google Shape;546;p31"/>
          <p:cNvSpPr txBox="1"/>
          <p:nvPr>
            <p:ph type="title"/>
          </p:nvPr>
        </p:nvSpPr>
        <p:spPr>
          <a:xfrm>
            <a:off x="713225" y="539500"/>
            <a:ext cx="7717500" cy="478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9pPr>
          </a:lstStyle>
          <a:p/>
        </p:txBody>
      </p:sp>
      <p:sp>
        <p:nvSpPr>
          <p:cNvPr id="547" name="Google Shape;547;p31"/>
          <p:cNvSpPr txBox="1"/>
          <p:nvPr>
            <p:ph idx="1" type="subTitle"/>
          </p:nvPr>
        </p:nvSpPr>
        <p:spPr>
          <a:xfrm>
            <a:off x="2305176" y="3062325"/>
            <a:ext cx="2034600" cy="478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b="1" sz="1800"/>
            </a:lvl1pPr>
            <a:lvl2pPr lvl="1" rtl="0">
              <a:spcBef>
                <a:spcPts val="1600"/>
              </a:spcBef>
              <a:spcAft>
                <a:spcPts val="0"/>
              </a:spcAft>
              <a:buNone/>
              <a:defRPr b="1" sz="1800"/>
            </a:lvl2pPr>
            <a:lvl3pPr lvl="2" rtl="0">
              <a:spcBef>
                <a:spcPts val="1600"/>
              </a:spcBef>
              <a:spcAft>
                <a:spcPts val="0"/>
              </a:spcAft>
              <a:buNone/>
              <a:defRPr b="1" sz="1800"/>
            </a:lvl3pPr>
            <a:lvl4pPr lvl="3" rtl="0">
              <a:spcBef>
                <a:spcPts val="1600"/>
              </a:spcBef>
              <a:spcAft>
                <a:spcPts val="0"/>
              </a:spcAft>
              <a:buNone/>
              <a:defRPr b="1" sz="1800"/>
            </a:lvl4pPr>
            <a:lvl5pPr lvl="4" rtl="0">
              <a:spcBef>
                <a:spcPts val="1600"/>
              </a:spcBef>
              <a:spcAft>
                <a:spcPts val="0"/>
              </a:spcAft>
              <a:buNone/>
              <a:defRPr b="1" sz="1800"/>
            </a:lvl5pPr>
            <a:lvl6pPr lvl="5" rtl="0">
              <a:spcBef>
                <a:spcPts val="1600"/>
              </a:spcBef>
              <a:spcAft>
                <a:spcPts val="0"/>
              </a:spcAft>
              <a:buNone/>
              <a:defRPr b="1" sz="1800"/>
            </a:lvl6pPr>
            <a:lvl7pPr lvl="6" rtl="0">
              <a:spcBef>
                <a:spcPts val="1600"/>
              </a:spcBef>
              <a:spcAft>
                <a:spcPts val="0"/>
              </a:spcAft>
              <a:buNone/>
              <a:defRPr b="1" sz="1800"/>
            </a:lvl7pPr>
            <a:lvl8pPr lvl="7" rtl="0">
              <a:spcBef>
                <a:spcPts val="1600"/>
              </a:spcBef>
              <a:spcAft>
                <a:spcPts val="0"/>
              </a:spcAft>
              <a:buNone/>
              <a:defRPr b="1" sz="1800"/>
            </a:lvl8pPr>
            <a:lvl9pPr lvl="8" rtl="0">
              <a:spcBef>
                <a:spcPts val="1600"/>
              </a:spcBef>
              <a:spcAft>
                <a:spcPts val="1600"/>
              </a:spcAft>
              <a:buNone/>
              <a:defRPr b="1" sz="1800"/>
            </a:lvl9pPr>
          </a:lstStyle>
          <a:p/>
        </p:txBody>
      </p:sp>
      <p:sp>
        <p:nvSpPr>
          <p:cNvPr id="548" name="Google Shape;548;p31"/>
          <p:cNvSpPr txBox="1"/>
          <p:nvPr>
            <p:ph idx="2" type="body"/>
          </p:nvPr>
        </p:nvSpPr>
        <p:spPr>
          <a:xfrm>
            <a:off x="2305176" y="3468023"/>
            <a:ext cx="2034600" cy="864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indent="-317500" lvl="1" marL="914400" rtl="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rtl="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rtl="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rtl="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rtl="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rtl="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rtl="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rtl="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549" name="Google Shape;549;p31"/>
          <p:cNvSpPr txBox="1"/>
          <p:nvPr>
            <p:ph idx="3" type="subTitle"/>
          </p:nvPr>
        </p:nvSpPr>
        <p:spPr>
          <a:xfrm>
            <a:off x="5492670" y="1590025"/>
            <a:ext cx="2034600" cy="478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b="1" sz="1800"/>
            </a:lvl1pPr>
            <a:lvl2pPr lvl="1" rtl="0">
              <a:spcBef>
                <a:spcPts val="1600"/>
              </a:spcBef>
              <a:spcAft>
                <a:spcPts val="0"/>
              </a:spcAft>
              <a:buNone/>
              <a:defRPr b="1" sz="1800"/>
            </a:lvl2pPr>
            <a:lvl3pPr lvl="2" rtl="0">
              <a:spcBef>
                <a:spcPts val="1600"/>
              </a:spcBef>
              <a:spcAft>
                <a:spcPts val="0"/>
              </a:spcAft>
              <a:buNone/>
              <a:defRPr b="1" sz="1800"/>
            </a:lvl3pPr>
            <a:lvl4pPr lvl="3" rtl="0">
              <a:spcBef>
                <a:spcPts val="1600"/>
              </a:spcBef>
              <a:spcAft>
                <a:spcPts val="0"/>
              </a:spcAft>
              <a:buNone/>
              <a:defRPr b="1" sz="1800"/>
            </a:lvl4pPr>
            <a:lvl5pPr lvl="4" rtl="0">
              <a:spcBef>
                <a:spcPts val="1600"/>
              </a:spcBef>
              <a:spcAft>
                <a:spcPts val="0"/>
              </a:spcAft>
              <a:buNone/>
              <a:defRPr b="1" sz="1800"/>
            </a:lvl5pPr>
            <a:lvl6pPr lvl="5" rtl="0">
              <a:spcBef>
                <a:spcPts val="1600"/>
              </a:spcBef>
              <a:spcAft>
                <a:spcPts val="0"/>
              </a:spcAft>
              <a:buNone/>
              <a:defRPr b="1" sz="1800"/>
            </a:lvl6pPr>
            <a:lvl7pPr lvl="6" rtl="0">
              <a:spcBef>
                <a:spcPts val="1600"/>
              </a:spcBef>
              <a:spcAft>
                <a:spcPts val="0"/>
              </a:spcAft>
              <a:buNone/>
              <a:defRPr b="1" sz="1800"/>
            </a:lvl7pPr>
            <a:lvl8pPr lvl="7" rtl="0">
              <a:spcBef>
                <a:spcPts val="1600"/>
              </a:spcBef>
              <a:spcAft>
                <a:spcPts val="0"/>
              </a:spcAft>
              <a:buNone/>
              <a:defRPr b="1" sz="1800"/>
            </a:lvl8pPr>
            <a:lvl9pPr lvl="8" rtl="0">
              <a:spcBef>
                <a:spcPts val="1600"/>
              </a:spcBef>
              <a:spcAft>
                <a:spcPts val="1600"/>
              </a:spcAft>
              <a:buNone/>
              <a:defRPr b="1" sz="1800"/>
            </a:lvl9pPr>
          </a:lstStyle>
          <a:p/>
        </p:txBody>
      </p:sp>
      <p:sp>
        <p:nvSpPr>
          <p:cNvPr id="550" name="Google Shape;550;p31"/>
          <p:cNvSpPr txBox="1"/>
          <p:nvPr>
            <p:ph idx="4" type="body"/>
          </p:nvPr>
        </p:nvSpPr>
        <p:spPr>
          <a:xfrm>
            <a:off x="5492670" y="1995723"/>
            <a:ext cx="2034600" cy="864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indent="-317500" lvl="1" marL="914400" rtl="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rtl="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rtl="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rtl="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rtl="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rtl="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rtl="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rtl="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551" name="Google Shape;551;p31"/>
          <p:cNvSpPr txBox="1"/>
          <p:nvPr>
            <p:ph idx="5" type="subTitle"/>
          </p:nvPr>
        </p:nvSpPr>
        <p:spPr>
          <a:xfrm>
            <a:off x="2305170" y="1590025"/>
            <a:ext cx="2034600" cy="478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b="1" sz="1800"/>
            </a:lvl1pPr>
            <a:lvl2pPr lvl="1" rtl="0">
              <a:spcBef>
                <a:spcPts val="1600"/>
              </a:spcBef>
              <a:spcAft>
                <a:spcPts val="0"/>
              </a:spcAft>
              <a:buNone/>
              <a:defRPr b="1" sz="1800"/>
            </a:lvl2pPr>
            <a:lvl3pPr lvl="2" rtl="0">
              <a:spcBef>
                <a:spcPts val="1600"/>
              </a:spcBef>
              <a:spcAft>
                <a:spcPts val="0"/>
              </a:spcAft>
              <a:buNone/>
              <a:defRPr b="1" sz="1800"/>
            </a:lvl3pPr>
            <a:lvl4pPr lvl="3" rtl="0">
              <a:spcBef>
                <a:spcPts val="1600"/>
              </a:spcBef>
              <a:spcAft>
                <a:spcPts val="0"/>
              </a:spcAft>
              <a:buNone/>
              <a:defRPr b="1" sz="1800"/>
            </a:lvl4pPr>
            <a:lvl5pPr lvl="4" rtl="0">
              <a:spcBef>
                <a:spcPts val="1600"/>
              </a:spcBef>
              <a:spcAft>
                <a:spcPts val="0"/>
              </a:spcAft>
              <a:buNone/>
              <a:defRPr b="1" sz="1800"/>
            </a:lvl5pPr>
            <a:lvl6pPr lvl="5" rtl="0">
              <a:spcBef>
                <a:spcPts val="1600"/>
              </a:spcBef>
              <a:spcAft>
                <a:spcPts val="0"/>
              </a:spcAft>
              <a:buNone/>
              <a:defRPr b="1" sz="1800"/>
            </a:lvl6pPr>
            <a:lvl7pPr lvl="6" rtl="0">
              <a:spcBef>
                <a:spcPts val="1600"/>
              </a:spcBef>
              <a:spcAft>
                <a:spcPts val="0"/>
              </a:spcAft>
              <a:buNone/>
              <a:defRPr b="1" sz="1800"/>
            </a:lvl7pPr>
            <a:lvl8pPr lvl="7" rtl="0">
              <a:spcBef>
                <a:spcPts val="1600"/>
              </a:spcBef>
              <a:spcAft>
                <a:spcPts val="0"/>
              </a:spcAft>
              <a:buNone/>
              <a:defRPr b="1" sz="1800"/>
            </a:lvl8pPr>
            <a:lvl9pPr lvl="8" rtl="0">
              <a:spcBef>
                <a:spcPts val="1600"/>
              </a:spcBef>
              <a:spcAft>
                <a:spcPts val="1600"/>
              </a:spcAft>
              <a:buNone/>
              <a:defRPr b="1" sz="1800"/>
            </a:lvl9pPr>
          </a:lstStyle>
          <a:p/>
        </p:txBody>
      </p:sp>
      <p:sp>
        <p:nvSpPr>
          <p:cNvPr id="552" name="Google Shape;552;p31"/>
          <p:cNvSpPr txBox="1"/>
          <p:nvPr>
            <p:ph idx="6" type="body"/>
          </p:nvPr>
        </p:nvSpPr>
        <p:spPr>
          <a:xfrm>
            <a:off x="2305170" y="1991175"/>
            <a:ext cx="2034600" cy="864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indent="-317500" lvl="1" marL="914400" rtl="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rtl="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rtl="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rtl="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rtl="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rtl="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rtl="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rtl="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553" name="Google Shape;553;p31"/>
          <p:cNvSpPr txBox="1"/>
          <p:nvPr>
            <p:ph idx="7" type="subTitle"/>
          </p:nvPr>
        </p:nvSpPr>
        <p:spPr>
          <a:xfrm>
            <a:off x="5492670" y="3062325"/>
            <a:ext cx="2034600" cy="478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b="1" sz="1800"/>
            </a:lvl1pPr>
            <a:lvl2pPr lvl="1" rtl="0">
              <a:spcBef>
                <a:spcPts val="1600"/>
              </a:spcBef>
              <a:spcAft>
                <a:spcPts val="0"/>
              </a:spcAft>
              <a:buNone/>
              <a:defRPr b="1" sz="1800"/>
            </a:lvl2pPr>
            <a:lvl3pPr lvl="2" rtl="0">
              <a:spcBef>
                <a:spcPts val="1600"/>
              </a:spcBef>
              <a:spcAft>
                <a:spcPts val="0"/>
              </a:spcAft>
              <a:buNone/>
              <a:defRPr b="1" sz="1800"/>
            </a:lvl3pPr>
            <a:lvl4pPr lvl="3" rtl="0">
              <a:spcBef>
                <a:spcPts val="1600"/>
              </a:spcBef>
              <a:spcAft>
                <a:spcPts val="0"/>
              </a:spcAft>
              <a:buNone/>
              <a:defRPr b="1" sz="1800"/>
            </a:lvl4pPr>
            <a:lvl5pPr lvl="4" rtl="0">
              <a:spcBef>
                <a:spcPts val="1600"/>
              </a:spcBef>
              <a:spcAft>
                <a:spcPts val="0"/>
              </a:spcAft>
              <a:buNone/>
              <a:defRPr b="1" sz="1800"/>
            </a:lvl5pPr>
            <a:lvl6pPr lvl="5" rtl="0">
              <a:spcBef>
                <a:spcPts val="1600"/>
              </a:spcBef>
              <a:spcAft>
                <a:spcPts val="0"/>
              </a:spcAft>
              <a:buNone/>
              <a:defRPr b="1" sz="1800"/>
            </a:lvl6pPr>
            <a:lvl7pPr lvl="6" rtl="0">
              <a:spcBef>
                <a:spcPts val="1600"/>
              </a:spcBef>
              <a:spcAft>
                <a:spcPts val="0"/>
              </a:spcAft>
              <a:buNone/>
              <a:defRPr b="1" sz="1800"/>
            </a:lvl7pPr>
            <a:lvl8pPr lvl="7" rtl="0">
              <a:spcBef>
                <a:spcPts val="1600"/>
              </a:spcBef>
              <a:spcAft>
                <a:spcPts val="0"/>
              </a:spcAft>
              <a:buNone/>
              <a:defRPr b="1" sz="1800"/>
            </a:lvl8pPr>
            <a:lvl9pPr lvl="8" rtl="0">
              <a:spcBef>
                <a:spcPts val="1600"/>
              </a:spcBef>
              <a:spcAft>
                <a:spcPts val="1600"/>
              </a:spcAft>
              <a:buNone/>
              <a:defRPr b="1" sz="1800"/>
            </a:lvl9pPr>
          </a:lstStyle>
          <a:p/>
        </p:txBody>
      </p:sp>
      <p:sp>
        <p:nvSpPr>
          <p:cNvPr id="554" name="Google Shape;554;p31"/>
          <p:cNvSpPr txBox="1"/>
          <p:nvPr>
            <p:ph idx="8" type="body"/>
          </p:nvPr>
        </p:nvSpPr>
        <p:spPr>
          <a:xfrm>
            <a:off x="5492670" y="3468023"/>
            <a:ext cx="2034600" cy="864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indent="-317500" lvl="1" marL="914400" rtl="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rtl="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rtl="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rtl="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rtl="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rtl="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rtl="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rtl="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four columns">
  <p:cSld name="CUSTOM_8_1">
    <p:bg>
      <p:bgPr>
        <a:solidFill>
          <a:schemeClr val="accent3"/>
        </a:solidFill>
      </p:bgPr>
    </p:bg>
    <p:spTree>
      <p:nvGrpSpPr>
        <p:cNvPr id="555" name="Shape 5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6" name="Google Shape;556;p32"/>
          <p:cNvSpPr/>
          <p:nvPr/>
        </p:nvSpPr>
        <p:spPr>
          <a:xfrm rot="10016624">
            <a:off x="243056" y="1467515"/>
            <a:ext cx="8613968" cy="3478656"/>
          </a:xfrm>
          <a:custGeom>
            <a:rect b="b" l="l" r="r" t="t"/>
            <a:pathLst>
              <a:path extrusionOk="0" h="58881" w="88483">
                <a:moveTo>
                  <a:pt x="27228" y="1"/>
                </a:moveTo>
                <a:cubicBezTo>
                  <a:pt x="23701" y="1"/>
                  <a:pt x="20261" y="582"/>
                  <a:pt x="17266" y="2099"/>
                </a:cubicBezTo>
                <a:cubicBezTo>
                  <a:pt x="14773" y="3345"/>
                  <a:pt x="12554" y="5078"/>
                  <a:pt x="10092" y="6993"/>
                </a:cubicBezTo>
                <a:cubicBezTo>
                  <a:pt x="4682" y="11187"/>
                  <a:pt x="1" y="16233"/>
                  <a:pt x="1" y="23497"/>
                </a:cubicBezTo>
                <a:cubicBezTo>
                  <a:pt x="457" y="33467"/>
                  <a:pt x="9028" y="38756"/>
                  <a:pt x="16141" y="44379"/>
                </a:cubicBezTo>
                <a:cubicBezTo>
                  <a:pt x="27099" y="53057"/>
                  <a:pt x="42103" y="58881"/>
                  <a:pt x="56703" y="58881"/>
                </a:cubicBezTo>
                <a:cubicBezTo>
                  <a:pt x="62151" y="58881"/>
                  <a:pt x="67542" y="58070"/>
                  <a:pt x="72647" y="56294"/>
                </a:cubicBezTo>
                <a:cubicBezTo>
                  <a:pt x="82039" y="53042"/>
                  <a:pt x="88483" y="43589"/>
                  <a:pt x="87115" y="33346"/>
                </a:cubicBezTo>
                <a:cubicBezTo>
                  <a:pt x="85838" y="23923"/>
                  <a:pt x="71188" y="17145"/>
                  <a:pt x="63923" y="12707"/>
                </a:cubicBezTo>
                <a:cubicBezTo>
                  <a:pt x="56932" y="8482"/>
                  <a:pt x="49303" y="4743"/>
                  <a:pt x="41430" y="2403"/>
                </a:cubicBezTo>
                <a:cubicBezTo>
                  <a:pt x="37159" y="1115"/>
                  <a:pt x="32110" y="1"/>
                  <a:pt x="27228" y="1"/>
                </a:cubicBezTo>
                <a:close/>
              </a:path>
            </a:pathLst>
          </a:custGeom>
          <a:solidFill>
            <a:srgbClr val="FFFFFF">
              <a:alpha val="4608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57" name="Google Shape;557;p32"/>
          <p:cNvSpPr txBox="1"/>
          <p:nvPr>
            <p:ph type="title"/>
          </p:nvPr>
        </p:nvSpPr>
        <p:spPr>
          <a:xfrm>
            <a:off x="713225" y="539500"/>
            <a:ext cx="7717500" cy="478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9pPr>
          </a:lstStyle>
          <a:p/>
        </p:txBody>
      </p:sp>
      <p:sp>
        <p:nvSpPr>
          <p:cNvPr id="558" name="Google Shape;558;p32"/>
          <p:cNvSpPr txBox="1"/>
          <p:nvPr>
            <p:ph idx="1" type="subTitle"/>
          </p:nvPr>
        </p:nvSpPr>
        <p:spPr>
          <a:xfrm>
            <a:off x="2726237" y="2525975"/>
            <a:ext cx="1678500" cy="478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None/>
              <a:defRPr b="1" sz="1800"/>
            </a:lvl1pPr>
            <a:lvl2pPr lvl="1" rtl="0" algn="ctr">
              <a:spcBef>
                <a:spcPts val="1600"/>
              </a:spcBef>
              <a:spcAft>
                <a:spcPts val="0"/>
              </a:spcAft>
              <a:buNone/>
              <a:defRPr b="1" sz="1800"/>
            </a:lvl2pPr>
            <a:lvl3pPr lvl="2" rtl="0" algn="ctr">
              <a:spcBef>
                <a:spcPts val="1600"/>
              </a:spcBef>
              <a:spcAft>
                <a:spcPts val="0"/>
              </a:spcAft>
              <a:buNone/>
              <a:defRPr b="1" sz="1800"/>
            </a:lvl3pPr>
            <a:lvl4pPr lvl="3" rtl="0" algn="ctr">
              <a:spcBef>
                <a:spcPts val="1600"/>
              </a:spcBef>
              <a:spcAft>
                <a:spcPts val="0"/>
              </a:spcAft>
              <a:buNone/>
              <a:defRPr b="1" sz="1800"/>
            </a:lvl4pPr>
            <a:lvl5pPr lvl="4" rtl="0" algn="ctr">
              <a:spcBef>
                <a:spcPts val="1600"/>
              </a:spcBef>
              <a:spcAft>
                <a:spcPts val="0"/>
              </a:spcAft>
              <a:buNone/>
              <a:defRPr b="1" sz="1800"/>
            </a:lvl5pPr>
            <a:lvl6pPr lvl="5" rtl="0" algn="ctr">
              <a:spcBef>
                <a:spcPts val="1600"/>
              </a:spcBef>
              <a:spcAft>
                <a:spcPts val="0"/>
              </a:spcAft>
              <a:buNone/>
              <a:defRPr b="1" sz="1800"/>
            </a:lvl6pPr>
            <a:lvl7pPr lvl="6" rtl="0" algn="ctr">
              <a:spcBef>
                <a:spcPts val="1600"/>
              </a:spcBef>
              <a:spcAft>
                <a:spcPts val="0"/>
              </a:spcAft>
              <a:buNone/>
              <a:defRPr b="1" sz="1800"/>
            </a:lvl7pPr>
            <a:lvl8pPr lvl="7" rtl="0" algn="ctr">
              <a:spcBef>
                <a:spcPts val="1600"/>
              </a:spcBef>
              <a:spcAft>
                <a:spcPts val="0"/>
              </a:spcAft>
              <a:buNone/>
              <a:defRPr b="1" sz="1800"/>
            </a:lvl8pPr>
            <a:lvl9pPr lvl="8" rtl="0" algn="ctr">
              <a:spcBef>
                <a:spcPts val="1600"/>
              </a:spcBef>
              <a:spcAft>
                <a:spcPts val="1600"/>
              </a:spcAft>
              <a:buNone/>
              <a:defRPr b="1" sz="1800"/>
            </a:lvl9pPr>
          </a:lstStyle>
          <a:p/>
        </p:txBody>
      </p:sp>
      <p:sp>
        <p:nvSpPr>
          <p:cNvPr id="559" name="Google Shape;559;p32"/>
          <p:cNvSpPr txBox="1"/>
          <p:nvPr>
            <p:ph idx="2" type="body"/>
          </p:nvPr>
        </p:nvSpPr>
        <p:spPr>
          <a:xfrm>
            <a:off x="2723856" y="2931674"/>
            <a:ext cx="1678500" cy="864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 rtl="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indent="-317500" lvl="1" marL="914400" rtl="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rtl="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rtl="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rtl="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rtl="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rtl="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rtl="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rtl="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560" name="Google Shape;560;p32"/>
          <p:cNvSpPr txBox="1"/>
          <p:nvPr>
            <p:ph idx="3" type="subTitle"/>
          </p:nvPr>
        </p:nvSpPr>
        <p:spPr>
          <a:xfrm>
            <a:off x="4739250" y="2525975"/>
            <a:ext cx="1678500" cy="478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None/>
              <a:defRPr b="1" sz="1800"/>
            </a:lvl1pPr>
            <a:lvl2pPr lvl="1" rtl="0" algn="ctr">
              <a:spcBef>
                <a:spcPts val="1600"/>
              </a:spcBef>
              <a:spcAft>
                <a:spcPts val="0"/>
              </a:spcAft>
              <a:buNone/>
              <a:defRPr b="1" sz="1800"/>
            </a:lvl2pPr>
            <a:lvl3pPr lvl="2" rtl="0" algn="ctr">
              <a:spcBef>
                <a:spcPts val="1600"/>
              </a:spcBef>
              <a:spcAft>
                <a:spcPts val="0"/>
              </a:spcAft>
              <a:buNone/>
              <a:defRPr b="1" sz="1800"/>
            </a:lvl3pPr>
            <a:lvl4pPr lvl="3" rtl="0" algn="ctr">
              <a:spcBef>
                <a:spcPts val="1600"/>
              </a:spcBef>
              <a:spcAft>
                <a:spcPts val="0"/>
              </a:spcAft>
              <a:buNone/>
              <a:defRPr b="1" sz="1800"/>
            </a:lvl4pPr>
            <a:lvl5pPr lvl="4" rtl="0" algn="ctr">
              <a:spcBef>
                <a:spcPts val="1600"/>
              </a:spcBef>
              <a:spcAft>
                <a:spcPts val="0"/>
              </a:spcAft>
              <a:buNone/>
              <a:defRPr b="1" sz="1800"/>
            </a:lvl5pPr>
            <a:lvl6pPr lvl="5" rtl="0" algn="ctr">
              <a:spcBef>
                <a:spcPts val="1600"/>
              </a:spcBef>
              <a:spcAft>
                <a:spcPts val="0"/>
              </a:spcAft>
              <a:buNone/>
              <a:defRPr b="1" sz="1800"/>
            </a:lvl6pPr>
            <a:lvl7pPr lvl="6" rtl="0" algn="ctr">
              <a:spcBef>
                <a:spcPts val="1600"/>
              </a:spcBef>
              <a:spcAft>
                <a:spcPts val="0"/>
              </a:spcAft>
              <a:buNone/>
              <a:defRPr b="1" sz="1800"/>
            </a:lvl7pPr>
            <a:lvl8pPr lvl="7" rtl="0" algn="ctr">
              <a:spcBef>
                <a:spcPts val="1600"/>
              </a:spcBef>
              <a:spcAft>
                <a:spcPts val="0"/>
              </a:spcAft>
              <a:buNone/>
              <a:defRPr b="1" sz="1800"/>
            </a:lvl8pPr>
            <a:lvl9pPr lvl="8" rtl="0" algn="ctr">
              <a:spcBef>
                <a:spcPts val="1600"/>
              </a:spcBef>
              <a:spcAft>
                <a:spcPts val="1600"/>
              </a:spcAft>
              <a:buNone/>
              <a:defRPr b="1" sz="1800"/>
            </a:lvl9pPr>
          </a:lstStyle>
          <a:p/>
        </p:txBody>
      </p:sp>
      <p:sp>
        <p:nvSpPr>
          <p:cNvPr id="561" name="Google Shape;561;p32"/>
          <p:cNvSpPr txBox="1"/>
          <p:nvPr>
            <p:ph idx="4" type="body"/>
          </p:nvPr>
        </p:nvSpPr>
        <p:spPr>
          <a:xfrm>
            <a:off x="4739210" y="2931674"/>
            <a:ext cx="1678500" cy="864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 rtl="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indent="-317500" lvl="1" marL="914400" rtl="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rtl="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rtl="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rtl="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rtl="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rtl="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rtl="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rtl="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562" name="Google Shape;562;p32"/>
          <p:cNvSpPr txBox="1"/>
          <p:nvPr>
            <p:ph idx="5" type="subTitle"/>
          </p:nvPr>
        </p:nvSpPr>
        <p:spPr>
          <a:xfrm>
            <a:off x="713266" y="2525975"/>
            <a:ext cx="1678500" cy="478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None/>
              <a:defRPr b="1" sz="1800"/>
            </a:lvl1pPr>
            <a:lvl2pPr lvl="1" rtl="0" algn="ctr">
              <a:spcBef>
                <a:spcPts val="1600"/>
              </a:spcBef>
              <a:spcAft>
                <a:spcPts val="0"/>
              </a:spcAft>
              <a:buNone/>
              <a:defRPr b="1" sz="1800"/>
            </a:lvl2pPr>
            <a:lvl3pPr lvl="2" rtl="0" algn="ctr">
              <a:spcBef>
                <a:spcPts val="1600"/>
              </a:spcBef>
              <a:spcAft>
                <a:spcPts val="0"/>
              </a:spcAft>
              <a:buNone/>
              <a:defRPr b="1" sz="1800"/>
            </a:lvl3pPr>
            <a:lvl4pPr lvl="3" rtl="0" algn="ctr">
              <a:spcBef>
                <a:spcPts val="1600"/>
              </a:spcBef>
              <a:spcAft>
                <a:spcPts val="0"/>
              </a:spcAft>
              <a:buNone/>
              <a:defRPr b="1" sz="1800"/>
            </a:lvl4pPr>
            <a:lvl5pPr lvl="4" rtl="0" algn="ctr">
              <a:spcBef>
                <a:spcPts val="1600"/>
              </a:spcBef>
              <a:spcAft>
                <a:spcPts val="0"/>
              </a:spcAft>
              <a:buNone/>
              <a:defRPr b="1" sz="1800"/>
            </a:lvl5pPr>
            <a:lvl6pPr lvl="5" rtl="0" algn="ctr">
              <a:spcBef>
                <a:spcPts val="1600"/>
              </a:spcBef>
              <a:spcAft>
                <a:spcPts val="0"/>
              </a:spcAft>
              <a:buNone/>
              <a:defRPr b="1" sz="1800"/>
            </a:lvl6pPr>
            <a:lvl7pPr lvl="6" rtl="0" algn="ctr">
              <a:spcBef>
                <a:spcPts val="1600"/>
              </a:spcBef>
              <a:spcAft>
                <a:spcPts val="0"/>
              </a:spcAft>
              <a:buNone/>
              <a:defRPr b="1" sz="1800"/>
            </a:lvl7pPr>
            <a:lvl8pPr lvl="7" rtl="0" algn="ctr">
              <a:spcBef>
                <a:spcPts val="1600"/>
              </a:spcBef>
              <a:spcAft>
                <a:spcPts val="0"/>
              </a:spcAft>
              <a:buNone/>
              <a:defRPr b="1" sz="1800"/>
            </a:lvl8pPr>
            <a:lvl9pPr lvl="8" rtl="0" algn="ctr">
              <a:spcBef>
                <a:spcPts val="1600"/>
              </a:spcBef>
              <a:spcAft>
                <a:spcPts val="1600"/>
              </a:spcAft>
              <a:buNone/>
              <a:defRPr b="1" sz="1800"/>
            </a:lvl9pPr>
          </a:lstStyle>
          <a:p/>
        </p:txBody>
      </p:sp>
      <p:sp>
        <p:nvSpPr>
          <p:cNvPr id="563" name="Google Shape;563;p32"/>
          <p:cNvSpPr txBox="1"/>
          <p:nvPr>
            <p:ph idx="6" type="body"/>
          </p:nvPr>
        </p:nvSpPr>
        <p:spPr>
          <a:xfrm>
            <a:off x="713225" y="2927126"/>
            <a:ext cx="1678500" cy="864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 rtl="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indent="-317500" lvl="1" marL="914400" rtl="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rtl="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rtl="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rtl="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rtl="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rtl="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rtl="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rtl="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564" name="Google Shape;564;p32"/>
          <p:cNvSpPr txBox="1"/>
          <p:nvPr>
            <p:ph idx="7" type="subTitle"/>
          </p:nvPr>
        </p:nvSpPr>
        <p:spPr>
          <a:xfrm>
            <a:off x="6752276" y="2525975"/>
            <a:ext cx="1678500" cy="478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None/>
              <a:defRPr b="1" sz="1800"/>
            </a:lvl1pPr>
            <a:lvl2pPr lvl="1" rtl="0" algn="ctr">
              <a:spcBef>
                <a:spcPts val="1600"/>
              </a:spcBef>
              <a:spcAft>
                <a:spcPts val="0"/>
              </a:spcAft>
              <a:buNone/>
              <a:defRPr b="1" sz="1800"/>
            </a:lvl2pPr>
            <a:lvl3pPr lvl="2" rtl="0" algn="ctr">
              <a:spcBef>
                <a:spcPts val="1600"/>
              </a:spcBef>
              <a:spcAft>
                <a:spcPts val="0"/>
              </a:spcAft>
              <a:buNone/>
              <a:defRPr b="1" sz="1800"/>
            </a:lvl3pPr>
            <a:lvl4pPr lvl="3" rtl="0" algn="ctr">
              <a:spcBef>
                <a:spcPts val="1600"/>
              </a:spcBef>
              <a:spcAft>
                <a:spcPts val="0"/>
              </a:spcAft>
              <a:buNone/>
              <a:defRPr b="1" sz="1800"/>
            </a:lvl4pPr>
            <a:lvl5pPr lvl="4" rtl="0" algn="ctr">
              <a:spcBef>
                <a:spcPts val="1600"/>
              </a:spcBef>
              <a:spcAft>
                <a:spcPts val="0"/>
              </a:spcAft>
              <a:buNone/>
              <a:defRPr b="1" sz="1800"/>
            </a:lvl5pPr>
            <a:lvl6pPr lvl="5" rtl="0" algn="ctr">
              <a:spcBef>
                <a:spcPts val="1600"/>
              </a:spcBef>
              <a:spcAft>
                <a:spcPts val="0"/>
              </a:spcAft>
              <a:buNone/>
              <a:defRPr b="1" sz="1800"/>
            </a:lvl6pPr>
            <a:lvl7pPr lvl="6" rtl="0" algn="ctr">
              <a:spcBef>
                <a:spcPts val="1600"/>
              </a:spcBef>
              <a:spcAft>
                <a:spcPts val="0"/>
              </a:spcAft>
              <a:buNone/>
              <a:defRPr b="1" sz="1800"/>
            </a:lvl7pPr>
            <a:lvl8pPr lvl="7" rtl="0" algn="ctr">
              <a:spcBef>
                <a:spcPts val="1600"/>
              </a:spcBef>
              <a:spcAft>
                <a:spcPts val="0"/>
              </a:spcAft>
              <a:buNone/>
              <a:defRPr b="1" sz="1800"/>
            </a:lvl8pPr>
            <a:lvl9pPr lvl="8" rtl="0" algn="ctr">
              <a:spcBef>
                <a:spcPts val="1600"/>
              </a:spcBef>
              <a:spcAft>
                <a:spcPts val="1600"/>
              </a:spcAft>
              <a:buNone/>
              <a:defRPr b="1" sz="1800"/>
            </a:lvl9pPr>
          </a:lstStyle>
          <a:p/>
        </p:txBody>
      </p:sp>
      <p:sp>
        <p:nvSpPr>
          <p:cNvPr id="565" name="Google Shape;565;p32"/>
          <p:cNvSpPr txBox="1"/>
          <p:nvPr>
            <p:ph idx="8" type="body"/>
          </p:nvPr>
        </p:nvSpPr>
        <p:spPr>
          <a:xfrm>
            <a:off x="6752236" y="2931674"/>
            <a:ext cx="1678500" cy="864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 rtl="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indent="-317500" lvl="1" marL="914400" rtl="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rtl="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rtl="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rtl="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rtl="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rtl="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rtl="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rtl="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grpSp>
        <p:nvGrpSpPr>
          <p:cNvPr id="566" name="Google Shape;566;p32"/>
          <p:cNvGrpSpPr/>
          <p:nvPr/>
        </p:nvGrpSpPr>
        <p:grpSpPr>
          <a:xfrm rot="-3969856">
            <a:off x="-2833247" y="510794"/>
            <a:ext cx="6434457" cy="2423123"/>
            <a:chOff x="1206975" y="935725"/>
            <a:chExt cx="4673375" cy="1759925"/>
          </a:xfrm>
        </p:grpSpPr>
        <p:sp>
          <p:nvSpPr>
            <p:cNvPr id="567" name="Google Shape;567;p32"/>
            <p:cNvSpPr/>
            <p:nvPr/>
          </p:nvSpPr>
          <p:spPr>
            <a:xfrm>
              <a:off x="5388675" y="2429650"/>
              <a:ext cx="265975" cy="266000"/>
            </a:xfrm>
            <a:custGeom>
              <a:rect b="b" l="l" r="r" t="t"/>
              <a:pathLst>
                <a:path extrusionOk="0" h="10640" w="10639">
                  <a:moveTo>
                    <a:pt x="4955" y="1"/>
                  </a:moveTo>
                  <a:cubicBezTo>
                    <a:pt x="4286" y="1"/>
                    <a:pt x="3739" y="548"/>
                    <a:pt x="3739" y="1217"/>
                  </a:cubicBezTo>
                  <a:lnTo>
                    <a:pt x="3739" y="3739"/>
                  </a:lnTo>
                  <a:lnTo>
                    <a:pt x="1186" y="3739"/>
                  </a:lnTo>
                  <a:cubicBezTo>
                    <a:pt x="517" y="3739"/>
                    <a:pt x="0" y="4287"/>
                    <a:pt x="0" y="4955"/>
                  </a:cubicBezTo>
                  <a:lnTo>
                    <a:pt x="0" y="5654"/>
                  </a:lnTo>
                  <a:cubicBezTo>
                    <a:pt x="0" y="6323"/>
                    <a:pt x="517" y="6870"/>
                    <a:pt x="1186" y="6870"/>
                  </a:cubicBezTo>
                  <a:lnTo>
                    <a:pt x="3739" y="6870"/>
                  </a:lnTo>
                  <a:lnTo>
                    <a:pt x="3739" y="9423"/>
                  </a:lnTo>
                  <a:cubicBezTo>
                    <a:pt x="3739" y="10092"/>
                    <a:pt x="4286" y="10639"/>
                    <a:pt x="4955" y="10639"/>
                  </a:cubicBezTo>
                  <a:lnTo>
                    <a:pt x="5654" y="10639"/>
                  </a:lnTo>
                  <a:cubicBezTo>
                    <a:pt x="6322" y="10639"/>
                    <a:pt x="6870" y="10092"/>
                    <a:pt x="6870" y="9423"/>
                  </a:cubicBezTo>
                  <a:lnTo>
                    <a:pt x="6870" y="6870"/>
                  </a:lnTo>
                  <a:lnTo>
                    <a:pt x="9423" y="6870"/>
                  </a:lnTo>
                  <a:cubicBezTo>
                    <a:pt x="10091" y="6870"/>
                    <a:pt x="10639" y="6323"/>
                    <a:pt x="10639" y="5654"/>
                  </a:cubicBezTo>
                  <a:lnTo>
                    <a:pt x="10639" y="4955"/>
                  </a:lnTo>
                  <a:cubicBezTo>
                    <a:pt x="10639" y="4287"/>
                    <a:pt x="10091" y="3739"/>
                    <a:pt x="9423" y="3739"/>
                  </a:cubicBezTo>
                  <a:lnTo>
                    <a:pt x="6870" y="3739"/>
                  </a:lnTo>
                  <a:lnTo>
                    <a:pt x="6870" y="1217"/>
                  </a:lnTo>
                  <a:cubicBezTo>
                    <a:pt x="6870" y="548"/>
                    <a:pt x="6322" y="1"/>
                    <a:pt x="565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68" name="Google Shape;568;p32"/>
            <p:cNvSpPr/>
            <p:nvPr/>
          </p:nvSpPr>
          <p:spPr>
            <a:xfrm>
              <a:off x="2263975" y="1216875"/>
              <a:ext cx="266000" cy="265975"/>
            </a:xfrm>
            <a:custGeom>
              <a:rect b="b" l="l" r="r" t="t"/>
              <a:pathLst>
                <a:path extrusionOk="0" h="10639" w="10640">
                  <a:moveTo>
                    <a:pt x="4986" y="0"/>
                  </a:moveTo>
                  <a:cubicBezTo>
                    <a:pt x="4317" y="0"/>
                    <a:pt x="3770" y="517"/>
                    <a:pt x="3770" y="1186"/>
                  </a:cubicBezTo>
                  <a:lnTo>
                    <a:pt x="3770" y="3739"/>
                  </a:lnTo>
                  <a:lnTo>
                    <a:pt x="1217" y="3739"/>
                  </a:lnTo>
                  <a:cubicBezTo>
                    <a:pt x="548" y="3739"/>
                    <a:pt x="1" y="4286"/>
                    <a:pt x="1" y="4955"/>
                  </a:cubicBezTo>
                  <a:lnTo>
                    <a:pt x="1" y="5654"/>
                  </a:lnTo>
                  <a:cubicBezTo>
                    <a:pt x="1" y="6323"/>
                    <a:pt x="548" y="6870"/>
                    <a:pt x="1217" y="6870"/>
                  </a:cubicBezTo>
                  <a:lnTo>
                    <a:pt x="3770" y="6870"/>
                  </a:lnTo>
                  <a:lnTo>
                    <a:pt x="3770" y="9423"/>
                  </a:lnTo>
                  <a:cubicBezTo>
                    <a:pt x="3770" y="10092"/>
                    <a:pt x="4317" y="10639"/>
                    <a:pt x="4986" y="10639"/>
                  </a:cubicBezTo>
                  <a:lnTo>
                    <a:pt x="5685" y="10639"/>
                  </a:lnTo>
                  <a:cubicBezTo>
                    <a:pt x="6354" y="10639"/>
                    <a:pt x="6901" y="10092"/>
                    <a:pt x="6901" y="9423"/>
                  </a:cubicBezTo>
                  <a:lnTo>
                    <a:pt x="6901" y="6870"/>
                  </a:lnTo>
                  <a:lnTo>
                    <a:pt x="9424" y="6870"/>
                  </a:lnTo>
                  <a:cubicBezTo>
                    <a:pt x="10092" y="6870"/>
                    <a:pt x="10639" y="6323"/>
                    <a:pt x="10639" y="5654"/>
                  </a:cubicBezTo>
                  <a:lnTo>
                    <a:pt x="10639" y="4955"/>
                  </a:lnTo>
                  <a:cubicBezTo>
                    <a:pt x="10639" y="4286"/>
                    <a:pt x="10092" y="3739"/>
                    <a:pt x="9424" y="3739"/>
                  </a:cubicBezTo>
                  <a:lnTo>
                    <a:pt x="6901" y="3739"/>
                  </a:lnTo>
                  <a:lnTo>
                    <a:pt x="6901" y="1186"/>
                  </a:lnTo>
                  <a:cubicBezTo>
                    <a:pt x="6901" y="517"/>
                    <a:pt x="6354" y="0"/>
                    <a:pt x="568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69" name="Google Shape;569;p32"/>
            <p:cNvSpPr/>
            <p:nvPr/>
          </p:nvSpPr>
          <p:spPr>
            <a:xfrm>
              <a:off x="1206975" y="2158375"/>
              <a:ext cx="266000" cy="266000"/>
            </a:xfrm>
            <a:custGeom>
              <a:rect b="b" l="l" r="r" t="t"/>
              <a:pathLst>
                <a:path extrusionOk="0" h="10640" w="10640">
                  <a:moveTo>
                    <a:pt x="4985" y="1"/>
                  </a:moveTo>
                  <a:cubicBezTo>
                    <a:pt x="4317" y="1"/>
                    <a:pt x="3770" y="517"/>
                    <a:pt x="3770" y="1186"/>
                  </a:cubicBezTo>
                  <a:lnTo>
                    <a:pt x="3770" y="3739"/>
                  </a:lnTo>
                  <a:lnTo>
                    <a:pt x="1216" y="3739"/>
                  </a:lnTo>
                  <a:cubicBezTo>
                    <a:pt x="548" y="3739"/>
                    <a:pt x="1" y="4286"/>
                    <a:pt x="1" y="4955"/>
                  </a:cubicBezTo>
                  <a:lnTo>
                    <a:pt x="1" y="5654"/>
                  </a:lnTo>
                  <a:cubicBezTo>
                    <a:pt x="1" y="6323"/>
                    <a:pt x="548" y="6870"/>
                    <a:pt x="1216" y="6870"/>
                  </a:cubicBezTo>
                  <a:lnTo>
                    <a:pt x="3770" y="6870"/>
                  </a:lnTo>
                  <a:lnTo>
                    <a:pt x="3770" y="9423"/>
                  </a:lnTo>
                  <a:cubicBezTo>
                    <a:pt x="3770" y="10092"/>
                    <a:pt x="4317" y="10639"/>
                    <a:pt x="4985" y="10639"/>
                  </a:cubicBezTo>
                  <a:lnTo>
                    <a:pt x="5685" y="10639"/>
                  </a:lnTo>
                  <a:cubicBezTo>
                    <a:pt x="6353" y="10639"/>
                    <a:pt x="6870" y="10092"/>
                    <a:pt x="6870" y="9423"/>
                  </a:cubicBezTo>
                  <a:lnTo>
                    <a:pt x="6870" y="6870"/>
                  </a:lnTo>
                  <a:lnTo>
                    <a:pt x="9423" y="6870"/>
                  </a:lnTo>
                  <a:cubicBezTo>
                    <a:pt x="10092" y="6870"/>
                    <a:pt x="10639" y="6323"/>
                    <a:pt x="10639" y="5654"/>
                  </a:cubicBezTo>
                  <a:lnTo>
                    <a:pt x="10639" y="4955"/>
                  </a:lnTo>
                  <a:cubicBezTo>
                    <a:pt x="10639" y="4286"/>
                    <a:pt x="10092" y="3739"/>
                    <a:pt x="9423" y="3739"/>
                  </a:cubicBezTo>
                  <a:lnTo>
                    <a:pt x="6870" y="3739"/>
                  </a:lnTo>
                  <a:lnTo>
                    <a:pt x="6870" y="1186"/>
                  </a:lnTo>
                  <a:cubicBezTo>
                    <a:pt x="6870" y="517"/>
                    <a:pt x="6353" y="1"/>
                    <a:pt x="568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70" name="Google Shape;570;p32"/>
            <p:cNvSpPr/>
            <p:nvPr/>
          </p:nvSpPr>
          <p:spPr>
            <a:xfrm>
              <a:off x="3619625" y="1515500"/>
              <a:ext cx="266000" cy="266000"/>
            </a:xfrm>
            <a:custGeom>
              <a:rect b="b" l="l" r="r" t="t"/>
              <a:pathLst>
                <a:path extrusionOk="0" h="10640" w="10640">
                  <a:moveTo>
                    <a:pt x="4986" y="1"/>
                  </a:moveTo>
                  <a:cubicBezTo>
                    <a:pt x="4317" y="1"/>
                    <a:pt x="3770" y="548"/>
                    <a:pt x="3770" y="1217"/>
                  </a:cubicBezTo>
                  <a:lnTo>
                    <a:pt x="3770" y="3770"/>
                  </a:lnTo>
                  <a:lnTo>
                    <a:pt x="1217" y="3770"/>
                  </a:lnTo>
                  <a:cubicBezTo>
                    <a:pt x="548" y="3770"/>
                    <a:pt x="1" y="4317"/>
                    <a:pt x="1" y="4986"/>
                  </a:cubicBezTo>
                  <a:lnTo>
                    <a:pt x="1" y="5685"/>
                  </a:lnTo>
                  <a:cubicBezTo>
                    <a:pt x="1" y="6354"/>
                    <a:pt x="548" y="6901"/>
                    <a:pt x="1217" y="6901"/>
                  </a:cubicBezTo>
                  <a:lnTo>
                    <a:pt x="3770" y="6901"/>
                  </a:lnTo>
                  <a:lnTo>
                    <a:pt x="3770" y="9454"/>
                  </a:lnTo>
                  <a:cubicBezTo>
                    <a:pt x="3770" y="10123"/>
                    <a:pt x="4317" y="10639"/>
                    <a:pt x="4986" y="10639"/>
                  </a:cubicBezTo>
                  <a:lnTo>
                    <a:pt x="5685" y="10639"/>
                  </a:lnTo>
                  <a:cubicBezTo>
                    <a:pt x="6354" y="10639"/>
                    <a:pt x="6870" y="10123"/>
                    <a:pt x="6870" y="9454"/>
                  </a:cubicBezTo>
                  <a:lnTo>
                    <a:pt x="6870" y="6901"/>
                  </a:lnTo>
                  <a:lnTo>
                    <a:pt x="9424" y="6901"/>
                  </a:lnTo>
                  <a:cubicBezTo>
                    <a:pt x="10092" y="6901"/>
                    <a:pt x="10639" y="6354"/>
                    <a:pt x="10639" y="5685"/>
                  </a:cubicBezTo>
                  <a:lnTo>
                    <a:pt x="10639" y="4986"/>
                  </a:lnTo>
                  <a:cubicBezTo>
                    <a:pt x="10639" y="4317"/>
                    <a:pt x="10092" y="3770"/>
                    <a:pt x="9424" y="3770"/>
                  </a:cubicBezTo>
                  <a:lnTo>
                    <a:pt x="6870" y="3770"/>
                  </a:lnTo>
                  <a:lnTo>
                    <a:pt x="6870" y="1217"/>
                  </a:lnTo>
                  <a:cubicBezTo>
                    <a:pt x="6870" y="548"/>
                    <a:pt x="6354" y="1"/>
                    <a:pt x="568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71" name="Google Shape;571;p32"/>
            <p:cNvSpPr/>
            <p:nvPr/>
          </p:nvSpPr>
          <p:spPr>
            <a:xfrm>
              <a:off x="4379525" y="1171275"/>
              <a:ext cx="266000" cy="266000"/>
            </a:xfrm>
            <a:custGeom>
              <a:rect b="b" l="l" r="r" t="t"/>
              <a:pathLst>
                <a:path extrusionOk="0" h="10640" w="10640">
                  <a:moveTo>
                    <a:pt x="4985" y="1"/>
                  </a:moveTo>
                  <a:cubicBezTo>
                    <a:pt x="4317" y="1"/>
                    <a:pt x="3770" y="548"/>
                    <a:pt x="3770" y="1217"/>
                  </a:cubicBezTo>
                  <a:lnTo>
                    <a:pt x="3770" y="3739"/>
                  </a:lnTo>
                  <a:lnTo>
                    <a:pt x="1216" y="3739"/>
                  </a:lnTo>
                  <a:cubicBezTo>
                    <a:pt x="548" y="3739"/>
                    <a:pt x="1" y="4286"/>
                    <a:pt x="1" y="4955"/>
                  </a:cubicBezTo>
                  <a:lnTo>
                    <a:pt x="1" y="5654"/>
                  </a:lnTo>
                  <a:cubicBezTo>
                    <a:pt x="1" y="6323"/>
                    <a:pt x="548" y="6870"/>
                    <a:pt x="1216" y="6870"/>
                  </a:cubicBezTo>
                  <a:lnTo>
                    <a:pt x="3770" y="6870"/>
                  </a:lnTo>
                  <a:lnTo>
                    <a:pt x="3770" y="9423"/>
                  </a:lnTo>
                  <a:cubicBezTo>
                    <a:pt x="3770" y="10092"/>
                    <a:pt x="4317" y="10639"/>
                    <a:pt x="4985" y="10639"/>
                  </a:cubicBezTo>
                  <a:lnTo>
                    <a:pt x="5685" y="10639"/>
                  </a:lnTo>
                  <a:cubicBezTo>
                    <a:pt x="6353" y="10639"/>
                    <a:pt x="6870" y="10092"/>
                    <a:pt x="6870" y="9423"/>
                  </a:cubicBezTo>
                  <a:lnTo>
                    <a:pt x="6870" y="6870"/>
                  </a:lnTo>
                  <a:lnTo>
                    <a:pt x="9423" y="6870"/>
                  </a:lnTo>
                  <a:cubicBezTo>
                    <a:pt x="10092" y="6870"/>
                    <a:pt x="10639" y="6323"/>
                    <a:pt x="10639" y="5654"/>
                  </a:cubicBezTo>
                  <a:lnTo>
                    <a:pt x="10639" y="4955"/>
                  </a:lnTo>
                  <a:cubicBezTo>
                    <a:pt x="10639" y="4286"/>
                    <a:pt x="10092" y="3739"/>
                    <a:pt x="9423" y="3739"/>
                  </a:cubicBezTo>
                  <a:lnTo>
                    <a:pt x="6870" y="3739"/>
                  </a:lnTo>
                  <a:lnTo>
                    <a:pt x="6870" y="1217"/>
                  </a:lnTo>
                  <a:cubicBezTo>
                    <a:pt x="6870" y="548"/>
                    <a:pt x="6353" y="1"/>
                    <a:pt x="568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72" name="Google Shape;572;p32"/>
            <p:cNvSpPr/>
            <p:nvPr/>
          </p:nvSpPr>
          <p:spPr>
            <a:xfrm>
              <a:off x="4091525" y="1482825"/>
              <a:ext cx="76025" cy="75275"/>
            </a:xfrm>
            <a:custGeom>
              <a:rect b="b" l="l" r="r" t="t"/>
              <a:pathLst>
                <a:path extrusionOk="0" h="3011" w="3041">
                  <a:moveTo>
                    <a:pt x="1520" y="1"/>
                  </a:moveTo>
                  <a:cubicBezTo>
                    <a:pt x="700" y="1"/>
                    <a:pt x="1" y="670"/>
                    <a:pt x="1" y="1490"/>
                  </a:cubicBezTo>
                  <a:cubicBezTo>
                    <a:pt x="1" y="2341"/>
                    <a:pt x="700" y="3010"/>
                    <a:pt x="1520" y="3010"/>
                  </a:cubicBezTo>
                  <a:cubicBezTo>
                    <a:pt x="2371" y="3010"/>
                    <a:pt x="3040" y="2341"/>
                    <a:pt x="3040" y="1490"/>
                  </a:cubicBezTo>
                  <a:cubicBezTo>
                    <a:pt x="3040" y="670"/>
                    <a:pt x="2371" y="1"/>
                    <a:pt x="152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73" name="Google Shape;573;p32"/>
            <p:cNvSpPr/>
            <p:nvPr/>
          </p:nvSpPr>
          <p:spPr>
            <a:xfrm>
              <a:off x="1538300" y="1488925"/>
              <a:ext cx="76000" cy="76000"/>
            </a:xfrm>
            <a:custGeom>
              <a:rect b="b" l="l" r="r" t="t"/>
              <a:pathLst>
                <a:path extrusionOk="0" h="3040" w="3040">
                  <a:moveTo>
                    <a:pt x="1520" y="0"/>
                  </a:moveTo>
                  <a:cubicBezTo>
                    <a:pt x="669" y="0"/>
                    <a:pt x="0" y="669"/>
                    <a:pt x="0" y="1520"/>
                  </a:cubicBezTo>
                  <a:cubicBezTo>
                    <a:pt x="0" y="2341"/>
                    <a:pt x="699" y="3040"/>
                    <a:pt x="1520" y="3040"/>
                  </a:cubicBezTo>
                  <a:cubicBezTo>
                    <a:pt x="2371" y="3040"/>
                    <a:pt x="3040" y="2341"/>
                    <a:pt x="3040" y="1520"/>
                  </a:cubicBezTo>
                  <a:cubicBezTo>
                    <a:pt x="3040" y="669"/>
                    <a:pt x="2371" y="0"/>
                    <a:pt x="152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74" name="Google Shape;574;p32"/>
            <p:cNvSpPr/>
            <p:nvPr/>
          </p:nvSpPr>
          <p:spPr>
            <a:xfrm>
              <a:off x="5804325" y="2317200"/>
              <a:ext cx="76025" cy="75250"/>
            </a:xfrm>
            <a:custGeom>
              <a:rect b="b" l="l" r="r" t="t"/>
              <a:pathLst>
                <a:path extrusionOk="0" h="3010" w="3041">
                  <a:moveTo>
                    <a:pt x="1520" y="0"/>
                  </a:moveTo>
                  <a:cubicBezTo>
                    <a:pt x="700" y="0"/>
                    <a:pt x="1" y="669"/>
                    <a:pt x="1" y="1490"/>
                  </a:cubicBezTo>
                  <a:cubicBezTo>
                    <a:pt x="1" y="2341"/>
                    <a:pt x="700" y="3009"/>
                    <a:pt x="1520" y="3009"/>
                  </a:cubicBezTo>
                  <a:cubicBezTo>
                    <a:pt x="2371" y="3009"/>
                    <a:pt x="3040" y="2341"/>
                    <a:pt x="3040" y="1490"/>
                  </a:cubicBezTo>
                  <a:cubicBezTo>
                    <a:pt x="3040" y="669"/>
                    <a:pt x="2371" y="0"/>
                    <a:pt x="152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75" name="Google Shape;575;p32"/>
            <p:cNvSpPr/>
            <p:nvPr/>
          </p:nvSpPr>
          <p:spPr>
            <a:xfrm>
              <a:off x="4864350" y="1520075"/>
              <a:ext cx="76000" cy="76000"/>
            </a:xfrm>
            <a:custGeom>
              <a:rect b="b" l="l" r="r" t="t"/>
              <a:pathLst>
                <a:path extrusionOk="0" h="3040" w="3040">
                  <a:moveTo>
                    <a:pt x="1520" y="0"/>
                  </a:moveTo>
                  <a:cubicBezTo>
                    <a:pt x="669" y="0"/>
                    <a:pt x="0" y="699"/>
                    <a:pt x="0" y="1520"/>
                  </a:cubicBezTo>
                  <a:cubicBezTo>
                    <a:pt x="0" y="2371"/>
                    <a:pt x="669" y="3040"/>
                    <a:pt x="1520" y="3040"/>
                  </a:cubicBezTo>
                  <a:cubicBezTo>
                    <a:pt x="2371" y="3040"/>
                    <a:pt x="3040" y="2371"/>
                    <a:pt x="3040" y="1520"/>
                  </a:cubicBezTo>
                  <a:cubicBezTo>
                    <a:pt x="3040" y="699"/>
                    <a:pt x="2371" y="0"/>
                    <a:pt x="152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76" name="Google Shape;576;p32"/>
            <p:cNvSpPr/>
            <p:nvPr/>
          </p:nvSpPr>
          <p:spPr>
            <a:xfrm>
              <a:off x="2323250" y="1887850"/>
              <a:ext cx="75250" cy="76025"/>
            </a:xfrm>
            <a:custGeom>
              <a:rect b="b" l="l" r="r" t="t"/>
              <a:pathLst>
                <a:path extrusionOk="0" h="3041" w="3010">
                  <a:moveTo>
                    <a:pt x="1490" y="1"/>
                  </a:moveTo>
                  <a:cubicBezTo>
                    <a:pt x="670" y="1"/>
                    <a:pt x="1" y="700"/>
                    <a:pt x="1" y="1521"/>
                  </a:cubicBezTo>
                  <a:cubicBezTo>
                    <a:pt x="1" y="2372"/>
                    <a:pt x="670" y="3040"/>
                    <a:pt x="1490" y="3040"/>
                  </a:cubicBezTo>
                  <a:cubicBezTo>
                    <a:pt x="2341" y="3040"/>
                    <a:pt x="3010" y="2372"/>
                    <a:pt x="3010" y="1521"/>
                  </a:cubicBezTo>
                  <a:cubicBezTo>
                    <a:pt x="3010" y="700"/>
                    <a:pt x="2341" y="1"/>
                    <a:pt x="149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77" name="Google Shape;577;p32"/>
            <p:cNvSpPr/>
            <p:nvPr/>
          </p:nvSpPr>
          <p:spPr>
            <a:xfrm>
              <a:off x="5105975" y="1855950"/>
              <a:ext cx="202175" cy="202150"/>
            </a:xfrm>
            <a:custGeom>
              <a:rect b="b" l="l" r="r" t="t"/>
              <a:pathLst>
                <a:path extrusionOk="0" h="8086" w="8087">
                  <a:moveTo>
                    <a:pt x="4044" y="0"/>
                  </a:moveTo>
                  <a:cubicBezTo>
                    <a:pt x="1794" y="0"/>
                    <a:pt x="1" y="1793"/>
                    <a:pt x="1" y="4043"/>
                  </a:cubicBezTo>
                  <a:cubicBezTo>
                    <a:pt x="1" y="6262"/>
                    <a:pt x="1794" y="8085"/>
                    <a:pt x="4044" y="8085"/>
                  </a:cubicBezTo>
                  <a:cubicBezTo>
                    <a:pt x="6262" y="8085"/>
                    <a:pt x="8086" y="6262"/>
                    <a:pt x="8086" y="4043"/>
                  </a:cubicBezTo>
                  <a:cubicBezTo>
                    <a:pt x="8086" y="1793"/>
                    <a:pt x="6262" y="0"/>
                    <a:pt x="404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78" name="Google Shape;578;p32"/>
            <p:cNvSpPr/>
            <p:nvPr/>
          </p:nvSpPr>
          <p:spPr>
            <a:xfrm>
              <a:off x="3094550" y="935725"/>
              <a:ext cx="202150" cy="202900"/>
            </a:xfrm>
            <a:custGeom>
              <a:rect b="b" l="l" r="r" t="t"/>
              <a:pathLst>
                <a:path extrusionOk="0" h="8116" w="8086">
                  <a:moveTo>
                    <a:pt x="4043" y="0"/>
                  </a:moveTo>
                  <a:cubicBezTo>
                    <a:pt x="1794" y="0"/>
                    <a:pt x="0" y="1824"/>
                    <a:pt x="0" y="4043"/>
                  </a:cubicBezTo>
                  <a:cubicBezTo>
                    <a:pt x="0" y="6292"/>
                    <a:pt x="1794" y="8116"/>
                    <a:pt x="4043" y="8116"/>
                  </a:cubicBezTo>
                  <a:cubicBezTo>
                    <a:pt x="6262" y="8116"/>
                    <a:pt x="8086" y="6292"/>
                    <a:pt x="8086" y="4043"/>
                  </a:cubicBezTo>
                  <a:cubicBezTo>
                    <a:pt x="8086" y="1824"/>
                    <a:pt x="6262" y="0"/>
                    <a:pt x="404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579" name="Google Shape;579;p32"/>
          <p:cNvGrpSpPr/>
          <p:nvPr/>
        </p:nvGrpSpPr>
        <p:grpSpPr>
          <a:xfrm rot="6121151">
            <a:off x="5609221" y="2072859"/>
            <a:ext cx="6434218" cy="2423033"/>
            <a:chOff x="1206975" y="935725"/>
            <a:chExt cx="4673375" cy="1759925"/>
          </a:xfrm>
        </p:grpSpPr>
        <p:sp>
          <p:nvSpPr>
            <p:cNvPr id="580" name="Google Shape;580;p32"/>
            <p:cNvSpPr/>
            <p:nvPr/>
          </p:nvSpPr>
          <p:spPr>
            <a:xfrm>
              <a:off x="5388675" y="2429650"/>
              <a:ext cx="265975" cy="266000"/>
            </a:xfrm>
            <a:custGeom>
              <a:rect b="b" l="l" r="r" t="t"/>
              <a:pathLst>
                <a:path extrusionOk="0" h="10640" w="10639">
                  <a:moveTo>
                    <a:pt x="4955" y="1"/>
                  </a:moveTo>
                  <a:cubicBezTo>
                    <a:pt x="4286" y="1"/>
                    <a:pt x="3739" y="548"/>
                    <a:pt x="3739" y="1217"/>
                  </a:cubicBezTo>
                  <a:lnTo>
                    <a:pt x="3739" y="3739"/>
                  </a:lnTo>
                  <a:lnTo>
                    <a:pt x="1186" y="3739"/>
                  </a:lnTo>
                  <a:cubicBezTo>
                    <a:pt x="517" y="3739"/>
                    <a:pt x="0" y="4287"/>
                    <a:pt x="0" y="4955"/>
                  </a:cubicBezTo>
                  <a:lnTo>
                    <a:pt x="0" y="5654"/>
                  </a:lnTo>
                  <a:cubicBezTo>
                    <a:pt x="0" y="6323"/>
                    <a:pt x="517" y="6870"/>
                    <a:pt x="1186" y="6870"/>
                  </a:cubicBezTo>
                  <a:lnTo>
                    <a:pt x="3739" y="6870"/>
                  </a:lnTo>
                  <a:lnTo>
                    <a:pt x="3739" y="9423"/>
                  </a:lnTo>
                  <a:cubicBezTo>
                    <a:pt x="3739" y="10092"/>
                    <a:pt x="4286" y="10639"/>
                    <a:pt x="4955" y="10639"/>
                  </a:cubicBezTo>
                  <a:lnTo>
                    <a:pt x="5654" y="10639"/>
                  </a:lnTo>
                  <a:cubicBezTo>
                    <a:pt x="6322" y="10639"/>
                    <a:pt x="6870" y="10092"/>
                    <a:pt x="6870" y="9423"/>
                  </a:cubicBezTo>
                  <a:lnTo>
                    <a:pt x="6870" y="6870"/>
                  </a:lnTo>
                  <a:lnTo>
                    <a:pt x="9423" y="6870"/>
                  </a:lnTo>
                  <a:cubicBezTo>
                    <a:pt x="10091" y="6870"/>
                    <a:pt x="10639" y="6323"/>
                    <a:pt x="10639" y="5654"/>
                  </a:cubicBezTo>
                  <a:lnTo>
                    <a:pt x="10639" y="4955"/>
                  </a:lnTo>
                  <a:cubicBezTo>
                    <a:pt x="10639" y="4287"/>
                    <a:pt x="10091" y="3739"/>
                    <a:pt x="9423" y="3739"/>
                  </a:cubicBezTo>
                  <a:lnTo>
                    <a:pt x="6870" y="3739"/>
                  </a:lnTo>
                  <a:lnTo>
                    <a:pt x="6870" y="1217"/>
                  </a:lnTo>
                  <a:cubicBezTo>
                    <a:pt x="6870" y="548"/>
                    <a:pt x="6322" y="1"/>
                    <a:pt x="565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81" name="Google Shape;581;p32"/>
            <p:cNvSpPr/>
            <p:nvPr/>
          </p:nvSpPr>
          <p:spPr>
            <a:xfrm>
              <a:off x="2263975" y="1216875"/>
              <a:ext cx="266000" cy="265975"/>
            </a:xfrm>
            <a:custGeom>
              <a:rect b="b" l="l" r="r" t="t"/>
              <a:pathLst>
                <a:path extrusionOk="0" h="10639" w="10640">
                  <a:moveTo>
                    <a:pt x="4986" y="0"/>
                  </a:moveTo>
                  <a:cubicBezTo>
                    <a:pt x="4317" y="0"/>
                    <a:pt x="3770" y="517"/>
                    <a:pt x="3770" y="1186"/>
                  </a:cubicBezTo>
                  <a:lnTo>
                    <a:pt x="3770" y="3739"/>
                  </a:lnTo>
                  <a:lnTo>
                    <a:pt x="1217" y="3739"/>
                  </a:lnTo>
                  <a:cubicBezTo>
                    <a:pt x="548" y="3739"/>
                    <a:pt x="1" y="4286"/>
                    <a:pt x="1" y="4955"/>
                  </a:cubicBezTo>
                  <a:lnTo>
                    <a:pt x="1" y="5654"/>
                  </a:lnTo>
                  <a:cubicBezTo>
                    <a:pt x="1" y="6323"/>
                    <a:pt x="548" y="6870"/>
                    <a:pt x="1217" y="6870"/>
                  </a:cubicBezTo>
                  <a:lnTo>
                    <a:pt x="3770" y="6870"/>
                  </a:lnTo>
                  <a:lnTo>
                    <a:pt x="3770" y="9423"/>
                  </a:lnTo>
                  <a:cubicBezTo>
                    <a:pt x="3770" y="10092"/>
                    <a:pt x="4317" y="10639"/>
                    <a:pt x="4986" y="10639"/>
                  </a:cubicBezTo>
                  <a:lnTo>
                    <a:pt x="5685" y="10639"/>
                  </a:lnTo>
                  <a:cubicBezTo>
                    <a:pt x="6354" y="10639"/>
                    <a:pt x="6901" y="10092"/>
                    <a:pt x="6901" y="9423"/>
                  </a:cubicBezTo>
                  <a:lnTo>
                    <a:pt x="6901" y="6870"/>
                  </a:lnTo>
                  <a:lnTo>
                    <a:pt x="9424" y="6870"/>
                  </a:lnTo>
                  <a:cubicBezTo>
                    <a:pt x="10092" y="6870"/>
                    <a:pt x="10639" y="6323"/>
                    <a:pt x="10639" y="5654"/>
                  </a:cubicBezTo>
                  <a:lnTo>
                    <a:pt x="10639" y="4955"/>
                  </a:lnTo>
                  <a:cubicBezTo>
                    <a:pt x="10639" y="4286"/>
                    <a:pt x="10092" y="3739"/>
                    <a:pt x="9424" y="3739"/>
                  </a:cubicBezTo>
                  <a:lnTo>
                    <a:pt x="6901" y="3739"/>
                  </a:lnTo>
                  <a:lnTo>
                    <a:pt x="6901" y="1186"/>
                  </a:lnTo>
                  <a:cubicBezTo>
                    <a:pt x="6901" y="517"/>
                    <a:pt x="6354" y="0"/>
                    <a:pt x="568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82" name="Google Shape;582;p32"/>
            <p:cNvSpPr/>
            <p:nvPr/>
          </p:nvSpPr>
          <p:spPr>
            <a:xfrm>
              <a:off x="1206975" y="2158375"/>
              <a:ext cx="266000" cy="266000"/>
            </a:xfrm>
            <a:custGeom>
              <a:rect b="b" l="l" r="r" t="t"/>
              <a:pathLst>
                <a:path extrusionOk="0" h="10640" w="10640">
                  <a:moveTo>
                    <a:pt x="4985" y="1"/>
                  </a:moveTo>
                  <a:cubicBezTo>
                    <a:pt x="4317" y="1"/>
                    <a:pt x="3770" y="517"/>
                    <a:pt x="3770" y="1186"/>
                  </a:cubicBezTo>
                  <a:lnTo>
                    <a:pt x="3770" y="3739"/>
                  </a:lnTo>
                  <a:lnTo>
                    <a:pt x="1216" y="3739"/>
                  </a:lnTo>
                  <a:cubicBezTo>
                    <a:pt x="548" y="3739"/>
                    <a:pt x="1" y="4286"/>
                    <a:pt x="1" y="4955"/>
                  </a:cubicBezTo>
                  <a:lnTo>
                    <a:pt x="1" y="5654"/>
                  </a:lnTo>
                  <a:cubicBezTo>
                    <a:pt x="1" y="6323"/>
                    <a:pt x="548" y="6870"/>
                    <a:pt x="1216" y="6870"/>
                  </a:cubicBezTo>
                  <a:lnTo>
                    <a:pt x="3770" y="6870"/>
                  </a:lnTo>
                  <a:lnTo>
                    <a:pt x="3770" y="9423"/>
                  </a:lnTo>
                  <a:cubicBezTo>
                    <a:pt x="3770" y="10092"/>
                    <a:pt x="4317" y="10639"/>
                    <a:pt x="4985" y="10639"/>
                  </a:cubicBezTo>
                  <a:lnTo>
                    <a:pt x="5685" y="10639"/>
                  </a:lnTo>
                  <a:cubicBezTo>
                    <a:pt x="6353" y="10639"/>
                    <a:pt x="6870" y="10092"/>
                    <a:pt x="6870" y="9423"/>
                  </a:cubicBezTo>
                  <a:lnTo>
                    <a:pt x="6870" y="6870"/>
                  </a:lnTo>
                  <a:lnTo>
                    <a:pt x="9423" y="6870"/>
                  </a:lnTo>
                  <a:cubicBezTo>
                    <a:pt x="10092" y="6870"/>
                    <a:pt x="10639" y="6323"/>
                    <a:pt x="10639" y="5654"/>
                  </a:cubicBezTo>
                  <a:lnTo>
                    <a:pt x="10639" y="4955"/>
                  </a:lnTo>
                  <a:cubicBezTo>
                    <a:pt x="10639" y="4286"/>
                    <a:pt x="10092" y="3739"/>
                    <a:pt x="9423" y="3739"/>
                  </a:cubicBezTo>
                  <a:lnTo>
                    <a:pt x="6870" y="3739"/>
                  </a:lnTo>
                  <a:lnTo>
                    <a:pt x="6870" y="1186"/>
                  </a:lnTo>
                  <a:cubicBezTo>
                    <a:pt x="6870" y="517"/>
                    <a:pt x="6353" y="1"/>
                    <a:pt x="568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83" name="Google Shape;583;p32"/>
            <p:cNvSpPr/>
            <p:nvPr/>
          </p:nvSpPr>
          <p:spPr>
            <a:xfrm>
              <a:off x="3619625" y="1515500"/>
              <a:ext cx="266000" cy="266000"/>
            </a:xfrm>
            <a:custGeom>
              <a:rect b="b" l="l" r="r" t="t"/>
              <a:pathLst>
                <a:path extrusionOk="0" h="10640" w="10640">
                  <a:moveTo>
                    <a:pt x="4986" y="1"/>
                  </a:moveTo>
                  <a:cubicBezTo>
                    <a:pt x="4317" y="1"/>
                    <a:pt x="3770" y="548"/>
                    <a:pt x="3770" y="1217"/>
                  </a:cubicBezTo>
                  <a:lnTo>
                    <a:pt x="3770" y="3770"/>
                  </a:lnTo>
                  <a:lnTo>
                    <a:pt x="1217" y="3770"/>
                  </a:lnTo>
                  <a:cubicBezTo>
                    <a:pt x="548" y="3770"/>
                    <a:pt x="1" y="4317"/>
                    <a:pt x="1" y="4986"/>
                  </a:cubicBezTo>
                  <a:lnTo>
                    <a:pt x="1" y="5685"/>
                  </a:lnTo>
                  <a:cubicBezTo>
                    <a:pt x="1" y="6354"/>
                    <a:pt x="548" y="6901"/>
                    <a:pt x="1217" y="6901"/>
                  </a:cubicBezTo>
                  <a:lnTo>
                    <a:pt x="3770" y="6901"/>
                  </a:lnTo>
                  <a:lnTo>
                    <a:pt x="3770" y="9454"/>
                  </a:lnTo>
                  <a:cubicBezTo>
                    <a:pt x="3770" y="10123"/>
                    <a:pt x="4317" y="10639"/>
                    <a:pt x="4986" y="10639"/>
                  </a:cubicBezTo>
                  <a:lnTo>
                    <a:pt x="5685" y="10639"/>
                  </a:lnTo>
                  <a:cubicBezTo>
                    <a:pt x="6354" y="10639"/>
                    <a:pt x="6870" y="10123"/>
                    <a:pt x="6870" y="9454"/>
                  </a:cubicBezTo>
                  <a:lnTo>
                    <a:pt x="6870" y="6901"/>
                  </a:lnTo>
                  <a:lnTo>
                    <a:pt x="9424" y="6901"/>
                  </a:lnTo>
                  <a:cubicBezTo>
                    <a:pt x="10092" y="6901"/>
                    <a:pt x="10639" y="6354"/>
                    <a:pt x="10639" y="5685"/>
                  </a:cubicBezTo>
                  <a:lnTo>
                    <a:pt x="10639" y="4986"/>
                  </a:lnTo>
                  <a:cubicBezTo>
                    <a:pt x="10639" y="4317"/>
                    <a:pt x="10092" y="3770"/>
                    <a:pt x="9424" y="3770"/>
                  </a:cubicBezTo>
                  <a:lnTo>
                    <a:pt x="6870" y="3770"/>
                  </a:lnTo>
                  <a:lnTo>
                    <a:pt x="6870" y="1217"/>
                  </a:lnTo>
                  <a:cubicBezTo>
                    <a:pt x="6870" y="548"/>
                    <a:pt x="6354" y="1"/>
                    <a:pt x="568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84" name="Google Shape;584;p32"/>
            <p:cNvSpPr/>
            <p:nvPr/>
          </p:nvSpPr>
          <p:spPr>
            <a:xfrm>
              <a:off x="4379525" y="1171275"/>
              <a:ext cx="266000" cy="266000"/>
            </a:xfrm>
            <a:custGeom>
              <a:rect b="b" l="l" r="r" t="t"/>
              <a:pathLst>
                <a:path extrusionOk="0" h="10640" w="10640">
                  <a:moveTo>
                    <a:pt x="4985" y="1"/>
                  </a:moveTo>
                  <a:cubicBezTo>
                    <a:pt x="4317" y="1"/>
                    <a:pt x="3770" y="548"/>
                    <a:pt x="3770" y="1217"/>
                  </a:cubicBezTo>
                  <a:lnTo>
                    <a:pt x="3770" y="3739"/>
                  </a:lnTo>
                  <a:lnTo>
                    <a:pt x="1216" y="3739"/>
                  </a:lnTo>
                  <a:cubicBezTo>
                    <a:pt x="548" y="3739"/>
                    <a:pt x="1" y="4286"/>
                    <a:pt x="1" y="4955"/>
                  </a:cubicBezTo>
                  <a:lnTo>
                    <a:pt x="1" y="5654"/>
                  </a:lnTo>
                  <a:cubicBezTo>
                    <a:pt x="1" y="6323"/>
                    <a:pt x="548" y="6870"/>
                    <a:pt x="1216" y="6870"/>
                  </a:cubicBezTo>
                  <a:lnTo>
                    <a:pt x="3770" y="6870"/>
                  </a:lnTo>
                  <a:lnTo>
                    <a:pt x="3770" y="9423"/>
                  </a:lnTo>
                  <a:cubicBezTo>
                    <a:pt x="3770" y="10092"/>
                    <a:pt x="4317" y="10639"/>
                    <a:pt x="4985" y="10639"/>
                  </a:cubicBezTo>
                  <a:lnTo>
                    <a:pt x="5685" y="10639"/>
                  </a:lnTo>
                  <a:cubicBezTo>
                    <a:pt x="6353" y="10639"/>
                    <a:pt x="6870" y="10092"/>
                    <a:pt x="6870" y="9423"/>
                  </a:cubicBezTo>
                  <a:lnTo>
                    <a:pt x="6870" y="6870"/>
                  </a:lnTo>
                  <a:lnTo>
                    <a:pt x="9423" y="6870"/>
                  </a:lnTo>
                  <a:cubicBezTo>
                    <a:pt x="10092" y="6870"/>
                    <a:pt x="10639" y="6323"/>
                    <a:pt x="10639" y="5654"/>
                  </a:cubicBezTo>
                  <a:lnTo>
                    <a:pt x="10639" y="4955"/>
                  </a:lnTo>
                  <a:cubicBezTo>
                    <a:pt x="10639" y="4286"/>
                    <a:pt x="10092" y="3739"/>
                    <a:pt x="9423" y="3739"/>
                  </a:cubicBezTo>
                  <a:lnTo>
                    <a:pt x="6870" y="3739"/>
                  </a:lnTo>
                  <a:lnTo>
                    <a:pt x="6870" y="1217"/>
                  </a:lnTo>
                  <a:cubicBezTo>
                    <a:pt x="6870" y="548"/>
                    <a:pt x="6353" y="1"/>
                    <a:pt x="568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85" name="Google Shape;585;p32"/>
            <p:cNvSpPr/>
            <p:nvPr/>
          </p:nvSpPr>
          <p:spPr>
            <a:xfrm>
              <a:off x="4091525" y="1482825"/>
              <a:ext cx="76025" cy="75275"/>
            </a:xfrm>
            <a:custGeom>
              <a:rect b="b" l="l" r="r" t="t"/>
              <a:pathLst>
                <a:path extrusionOk="0" h="3011" w="3041">
                  <a:moveTo>
                    <a:pt x="1520" y="1"/>
                  </a:moveTo>
                  <a:cubicBezTo>
                    <a:pt x="700" y="1"/>
                    <a:pt x="1" y="670"/>
                    <a:pt x="1" y="1490"/>
                  </a:cubicBezTo>
                  <a:cubicBezTo>
                    <a:pt x="1" y="2341"/>
                    <a:pt x="700" y="3010"/>
                    <a:pt x="1520" y="3010"/>
                  </a:cubicBezTo>
                  <a:cubicBezTo>
                    <a:pt x="2371" y="3010"/>
                    <a:pt x="3040" y="2341"/>
                    <a:pt x="3040" y="1490"/>
                  </a:cubicBezTo>
                  <a:cubicBezTo>
                    <a:pt x="3040" y="670"/>
                    <a:pt x="2371" y="1"/>
                    <a:pt x="152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86" name="Google Shape;586;p32"/>
            <p:cNvSpPr/>
            <p:nvPr/>
          </p:nvSpPr>
          <p:spPr>
            <a:xfrm>
              <a:off x="1538300" y="1488925"/>
              <a:ext cx="76000" cy="76000"/>
            </a:xfrm>
            <a:custGeom>
              <a:rect b="b" l="l" r="r" t="t"/>
              <a:pathLst>
                <a:path extrusionOk="0" h="3040" w="3040">
                  <a:moveTo>
                    <a:pt x="1520" y="0"/>
                  </a:moveTo>
                  <a:cubicBezTo>
                    <a:pt x="669" y="0"/>
                    <a:pt x="0" y="669"/>
                    <a:pt x="0" y="1520"/>
                  </a:cubicBezTo>
                  <a:cubicBezTo>
                    <a:pt x="0" y="2341"/>
                    <a:pt x="699" y="3040"/>
                    <a:pt x="1520" y="3040"/>
                  </a:cubicBezTo>
                  <a:cubicBezTo>
                    <a:pt x="2371" y="3040"/>
                    <a:pt x="3040" y="2341"/>
                    <a:pt x="3040" y="1520"/>
                  </a:cubicBezTo>
                  <a:cubicBezTo>
                    <a:pt x="3040" y="669"/>
                    <a:pt x="2371" y="0"/>
                    <a:pt x="152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87" name="Google Shape;587;p32"/>
            <p:cNvSpPr/>
            <p:nvPr/>
          </p:nvSpPr>
          <p:spPr>
            <a:xfrm>
              <a:off x="5804325" y="2317200"/>
              <a:ext cx="76025" cy="75250"/>
            </a:xfrm>
            <a:custGeom>
              <a:rect b="b" l="l" r="r" t="t"/>
              <a:pathLst>
                <a:path extrusionOk="0" h="3010" w="3041">
                  <a:moveTo>
                    <a:pt x="1520" y="0"/>
                  </a:moveTo>
                  <a:cubicBezTo>
                    <a:pt x="700" y="0"/>
                    <a:pt x="1" y="669"/>
                    <a:pt x="1" y="1490"/>
                  </a:cubicBezTo>
                  <a:cubicBezTo>
                    <a:pt x="1" y="2341"/>
                    <a:pt x="700" y="3009"/>
                    <a:pt x="1520" y="3009"/>
                  </a:cubicBezTo>
                  <a:cubicBezTo>
                    <a:pt x="2371" y="3009"/>
                    <a:pt x="3040" y="2341"/>
                    <a:pt x="3040" y="1490"/>
                  </a:cubicBezTo>
                  <a:cubicBezTo>
                    <a:pt x="3040" y="669"/>
                    <a:pt x="2371" y="0"/>
                    <a:pt x="152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88" name="Google Shape;588;p32"/>
            <p:cNvSpPr/>
            <p:nvPr/>
          </p:nvSpPr>
          <p:spPr>
            <a:xfrm>
              <a:off x="4864350" y="1520075"/>
              <a:ext cx="76000" cy="76000"/>
            </a:xfrm>
            <a:custGeom>
              <a:rect b="b" l="l" r="r" t="t"/>
              <a:pathLst>
                <a:path extrusionOk="0" h="3040" w="3040">
                  <a:moveTo>
                    <a:pt x="1520" y="0"/>
                  </a:moveTo>
                  <a:cubicBezTo>
                    <a:pt x="669" y="0"/>
                    <a:pt x="0" y="699"/>
                    <a:pt x="0" y="1520"/>
                  </a:cubicBezTo>
                  <a:cubicBezTo>
                    <a:pt x="0" y="2371"/>
                    <a:pt x="669" y="3040"/>
                    <a:pt x="1520" y="3040"/>
                  </a:cubicBezTo>
                  <a:cubicBezTo>
                    <a:pt x="2371" y="3040"/>
                    <a:pt x="3040" y="2371"/>
                    <a:pt x="3040" y="1520"/>
                  </a:cubicBezTo>
                  <a:cubicBezTo>
                    <a:pt x="3040" y="699"/>
                    <a:pt x="2371" y="0"/>
                    <a:pt x="152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89" name="Google Shape;589;p32"/>
            <p:cNvSpPr/>
            <p:nvPr/>
          </p:nvSpPr>
          <p:spPr>
            <a:xfrm>
              <a:off x="2323250" y="1887850"/>
              <a:ext cx="75250" cy="76025"/>
            </a:xfrm>
            <a:custGeom>
              <a:rect b="b" l="l" r="r" t="t"/>
              <a:pathLst>
                <a:path extrusionOk="0" h="3041" w="3010">
                  <a:moveTo>
                    <a:pt x="1490" y="1"/>
                  </a:moveTo>
                  <a:cubicBezTo>
                    <a:pt x="670" y="1"/>
                    <a:pt x="1" y="700"/>
                    <a:pt x="1" y="1521"/>
                  </a:cubicBezTo>
                  <a:cubicBezTo>
                    <a:pt x="1" y="2372"/>
                    <a:pt x="670" y="3040"/>
                    <a:pt x="1490" y="3040"/>
                  </a:cubicBezTo>
                  <a:cubicBezTo>
                    <a:pt x="2341" y="3040"/>
                    <a:pt x="3010" y="2372"/>
                    <a:pt x="3010" y="1521"/>
                  </a:cubicBezTo>
                  <a:cubicBezTo>
                    <a:pt x="3010" y="700"/>
                    <a:pt x="2341" y="1"/>
                    <a:pt x="149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90" name="Google Shape;590;p32"/>
            <p:cNvSpPr/>
            <p:nvPr/>
          </p:nvSpPr>
          <p:spPr>
            <a:xfrm>
              <a:off x="5105975" y="1855950"/>
              <a:ext cx="202175" cy="202150"/>
            </a:xfrm>
            <a:custGeom>
              <a:rect b="b" l="l" r="r" t="t"/>
              <a:pathLst>
                <a:path extrusionOk="0" h="8086" w="8087">
                  <a:moveTo>
                    <a:pt x="4044" y="0"/>
                  </a:moveTo>
                  <a:cubicBezTo>
                    <a:pt x="1794" y="0"/>
                    <a:pt x="1" y="1793"/>
                    <a:pt x="1" y="4043"/>
                  </a:cubicBezTo>
                  <a:cubicBezTo>
                    <a:pt x="1" y="6262"/>
                    <a:pt x="1794" y="8085"/>
                    <a:pt x="4044" y="8085"/>
                  </a:cubicBezTo>
                  <a:cubicBezTo>
                    <a:pt x="6262" y="8085"/>
                    <a:pt x="8086" y="6262"/>
                    <a:pt x="8086" y="4043"/>
                  </a:cubicBezTo>
                  <a:cubicBezTo>
                    <a:pt x="8086" y="1793"/>
                    <a:pt x="6262" y="0"/>
                    <a:pt x="404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91" name="Google Shape;591;p32"/>
            <p:cNvSpPr/>
            <p:nvPr/>
          </p:nvSpPr>
          <p:spPr>
            <a:xfrm>
              <a:off x="3094550" y="935725"/>
              <a:ext cx="202150" cy="202900"/>
            </a:xfrm>
            <a:custGeom>
              <a:rect b="b" l="l" r="r" t="t"/>
              <a:pathLst>
                <a:path extrusionOk="0" h="8116" w="8086">
                  <a:moveTo>
                    <a:pt x="4043" y="0"/>
                  </a:moveTo>
                  <a:cubicBezTo>
                    <a:pt x="1794" y="0"/>
                    <a:pt x="0" y="1824"/>
                    <a:pt x="0" y="4043"/>
                  </a:cubicBezTo>
                  <a:cubicBezTo>
                    <a:pt x="0" y="6292"/>
                    <a:pt x="1794" y="8116"/>
                    <a:pt x="4043" y="8116"/>
                  </a:cubicBezTo>
                  <a:cubicBezTo>
                    <a:pt x="6262" y="8116"/>
                    <a:pt x="8086" y="6292"/>
                    <a:pt x="8086" y="4043"/>
                  </a:cubicBezTo>
                  <a:cubicBezTo>
                    <a:pt x="8086" y="1824"/>
                    <a:pt x="6262" y="0"/>
                    <a:pt x="404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four columns 1">
  <p:cSld name="CUSTOM_8_1_1">
    <p:bg>
      <p:bgPr>
        <a:solidFill>
          <a:schemeClr val="accent3"/>
        </a:solidFill>
      </p:bgPr>
    </p:bg>
    <p:spTree>
      <p:nvGrpSpPr>
        <p:cNvPr id="592" name="Shape 5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" name="Google Shape;593;p33"/>
          <p:cNvSpPr/>
          <p:nvPr/>
        </p:nvSpPr>
        <p:spPr>
          <a:xfrm rot="-1251506">
            <a:off x="636388" y="-166616"/>
            <a:ext cx="8218994" cy="5194233"/>
          </a:xfrm>
          <a:custGeom>
            <a:rect b="b" l="l" r="r" t="t"/>
            <a:pathLst>
              <a:path extrusionOk="0" h="45028" w="61795">
                <a:moveTo>
                  <a:pt x="16014" y="1"/>
                </a:moveTo>
                <a:cubicBezTo>
                  <a:pt x="12482" y="1"/>
                  <a:pt x="9135" y="831"/>
                  <a:pt x="6657" y="2875"/>
                </a:cubicBezTo>
                <a:cubicBezTo>
                  <a:pt x="2371" y="7100"/>
                  <a:pt x="0" y="16401"/>
                  <a:pt x="1003" y="22420"/>
                </a:cubicBezTo>
                <a:cubicBezTo>
                  <a:pt x="2401" y="30657"/>
                  <a:pt x="9453" y="34061"/>
                  <a:pt x="16232" y="36979"/>
                </a:cubicBezTo>
                <a:cubicBezTo>
                  <a:pt x="24950" y="40786"/>
                  <a:pt x="32994" y="45027"/>
                  <a:pt x="42426" y="45027"/>
                </a:cubicBezTo>
                <a:cubicBezTo>
                  <a:pt x="44141" y="45027"/>
                  <a:pt x="45902" y="44887"/>
                  <a:pt x="47721" y="44578"/>
                </a:cubicBezTo>
                <a:cubicBezTo>
                  <a:pt x="57965" y="42815"/>
                  <a:pt x="61795" y="34456"/>
                  <a:pt x="55260" y="26584"/>
                </a:cubicBezTo>
                <a:cubicBezTo>
                  <a:pt x="51491" y="22025"/>
                  <a:pt x="46171" y="20566"/>
                  <a:pt x="41946" y="16280"/>
                </a:cubicBezTo>
                <a:cubicBezTo>
                  <a:pt x="38694" y="12997"/>
                  <a:pt x="36171" y="8468"/>
                  <a:pt x="32493" y="5489"/>
                </a:cubicBezTo>
                <a:cubicBezTo>
                  <a:pt x="28829" y="2500"/>
                  <a:pt x="22144" y="1"/>
                  <a:pt x="16014" y="1"/>
                </a:cubicBezTo>
                <a:close/>
              </a:path>
            </a:pathLst>
          </a:custGeom>
          <a:solidFill>
            <a:srgbClr val="FFFFFF">
              <a:alpha val="4608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594" name="Google Shape;594;p33"/>
          <p:cNvGrpSpPr/>
          <p:nvPr/>
        </p:nvGrpSpPr>
        <p:grpSpPr>
          <a:xfrm rot="10800000">
            <a:off x="48233" y="2838413"/>
            <a:ext cx="8903714" cy="3353009"/>
            <a:chOff x="1206975" y="935725"/>
            <a:chExt cx="4673375" cy="1759925"/>
          </a:xfrm>
        </p:grpSpPr>
        <p:sp>
          <p:nvSpPr>
            <p:cNvPr id="595" name="Google Shape;595;p33"/>
            <p:cNvSpPr/>
            <p:nvPr/>
          </p:nvSpPr>
          <p:spPr>
            <a:xfrm>
              <a:off x="5388675" y="2429650"/>
              <a:ext cx="265975" cy="266000"/>
            </a:xfrm>
            <a:custGeom>
              <a:rect b="b" l="l" r="r" t="t"/>
              <a:pathLst>
                <a:path extrusionOk="0" h="10640" w="10639">
                  <a:moveTo>
                    <a:pt x="4955" y="1"/>
                  </a:moveTo>
                  <a:cubicBezTo>
                    <a:pt x="4286" y="1"/>
                    <a:pt x="3739" y="548"/>
                    <a:pt x="3739" y="1217"/>
                  </a:cubicBezTo>
                  <a:lnTo>
                    <a:pt x="3739" y="3739"/>
                  </a:lnTo>
                  <a:lnTo>
                    <a:pt x="1186" y="3739"/>
                  </a:lnTo>
                  <a:cubicBezTo>
                    <a:pt x="517" y="3739"/>
                    <a:pt x="0" y="4287"/>
                    <a:pt x="0" y="4955"/>
                  </a:cubicBezTo>
                  <a:lnTo>
                    <a:pt x="0" y="5654"/>
                  </a:lnTo>
                  <a:cubicBezTo>
                    <a:pt x="0" y="6323"/>
                    <a:pt x="517" y="6870"/>
                    <a:pt x="1186" y="6870"/>
                  </a:cubicBezTo>
                  <a:lnTo>
                    <a:pt x="3739" y="6870"/>
                  </a:lnTo>
                  <a:lnTo>
                    <a:pt x="3739" y="9423"/>
                  </a:lnTo>
                  <a:cubicBezTo>
                    <a:pt x="3739" y="10092"/>
                    <a:pt x="4286" y="10639"/>
                    <a:pt x="4955" y="10639"/>
                  </a:cubicBezTo>
                  <a:lnTo>
                    <a:pt x="5654" y="10639"/>
                  </a:lnTo>
                  <a:cubicBezTo>
                    <a:pt x="6322" y="10639"/>
                    <a:pt x="6870" y="10092"/>
                    <a:pt x="6870" y="9423"/>
                  </a:cubicBezTo>
                  <a:lnTo>
                    <a:pt x="6870" y="6870"/>
                  </a:lnTo>
                  <a:lnTo>
                    <a:pt x="9423" y="6870"/>
                  </a:lnTo>
                  <a:cubicBezTo>
                    <a:pt x="10091" y="6870"/>
                    <a:pt x="10639" y="6323"/>
                    <a:pt x="10639" y="5654"/>
                  </a:cubicBezTo>
                  <a:lnTo>
                    <a:pt x="10639" y="4955"/>
                  </a:lnTo>
                  <a:cubicBezTo>
                    <a:pt x="10639" y="4287"/>
                    <a:pt x="10091" y="3739"/>
                    <a:pt x="9423" y="3739"/>
                  </a:cubicBezTo>
                  <a:lnTo>
                    <a:pt x="6870" y="3739"/>
                  </a:lnTo>
                  <a:lnTo>
                    <a:pt x="6870" y="1217"/>
                  </a:lnTo>
                  <a:cubicBezTo>
                    <a:pt x="6870" y="548"/>
                    <a:pt x="6322" y="1"/>
                    <a:pt x="565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96" name="Google Shape;596;p33"/>
            <p:cNvSpPr/>
            <p:nvPr/>
          </p:nvSpPr>
          <p:spPr>
            <a:xfrm>
              <a:off x="2263975" y="1216875"/>
              <a:ext cx="266000" cy="265975"/>
            </a:xfrm>
            <a:custGeom>
              <a:rect b="b" l="l" r="r" t="t"/>
              <a:pathLst>
                <a:path extrusionOk="0" h="10639" w="10640">
                  <a:moveTo>
                    <a:pt x="4986" y="0"/>
                  </a:moveTo>
                  <a:cubicBezTo>
                    <a:pt x="4317" y="0"/>
                    <a:pt x="3770" y="517"/>
                    <a:pt x="3770" y="1186"/>
                  </a:cubicBezTo>
                  <a:lnTo>
                    <a:pt x="3770" y="3739"/>
                  </a:lnTo>
                  <a:lnTo>
                    <a:pt x="1217" y="3739"/>
                  </a:lnTo>
                  <a:cubicBezTo>
                    <a:pt x="548" y="3739"/>
                    <a:pt x="1" y="4286"/>
                    <a:pt x="1" y="4955"/>
                  </a:cubicBezTo>
                  <a:lnTo>
                    <a:pt x="1" y="5654"/>
                  </a:lnTo>
                  <a:cubicBezTo>
                    <a:pt x="1" y="6323"/>
                    <a:pt x="548" y="6870"/>
                    <a:pt x="1217" y="6870"/>
                  </a:cubicBezTo>
                  <a:lnTo>
                    <a:pt x="3770" y="6870"/>
                  </a:lnTo>
                  <a:lnTo>
                    <a:pt x="3770" y="9423"/>
                  </a:lnTo>
                  <a:cubicBezTo>
                    <a:pt x="3770" y="10092"/>
                    <a:pt x="4317" y="10639"/>
                    <a:pt x="4986" y="10639"/>
                  </a:cubicBezTo>
                  <a:lnTo>
                    <a:pt x="5685" y="10639"/>
                  </a:lnTo>
                  <a:cubicBezTo>
                    <a:pt x="6354" y="10639"/>
                    <a:pt x="6901" y="10092"/>
                    <a:pt x="6901" y="9423"/>
                  </a:cubicBezTo>
                  <a:lnTo>
                    <a:pt x="6901" y="6870"/>
                  </a:lnTo>
                  <a:lnTo>
                    <a:pt x="9424" y="6870"/>
                  </a:lnTo>
                  <a:cubicBezTo>
                    <a:pt x="10092" y="6870"/>
                    <a:pt x="10639" y="6323"/>
                    <a:pt x="10639" y="5654"/>
                  </a:cubicBezTo>
                  <a:lnTo>
                    <a:pt x="10639" y="4955"/>
                  </a:lnTo>
                  <a:cubicBezTo>
                    <a:pt x="10639" y="4286"/>
                    <a:pt x="10092" y="3739"/>
                    <a:pt x="9424" y="3739"/>
                  </a:cubicBezTo>
                  <a:lnTo>
                    <a:pt x="6901" y="3739"/>
                  </a:lnTo>
                  <a:lnTo>
                    <a:pt x="6901" y="1186"/>
                  </a:lnTo>
                  <a:cubicBezTo>
                    <a:pt x="6901" y="517"/>
                    <a:pt x="6354" y="0"/>
                    <a:pt x="568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97" name="Google Shape;597;p33"/>
            <p:cNvSpPr/>
            <p:nvPr/>
          </p:nvSpPr>
          <p:spPr>
            <a:xfrm>
              <a:off x="1206975" y="2158375"/>
              <a:ext cx="266000" cy="266000"/>
            </a:xfrm>
            <a:custGeom>
              <a:rect b="b" l="l" r="r" t="t"/>
              <a:pathLst>
                <a:path extrusionOk="0" h="10640" w="10640">
                  <a:moveTo>
                    <a:pt x="4985" y="1"/>
                  </a:moveTo>
                  <a:cubicBezTo>
                    <a:pt x="4317" y="1"/>
                    <a:pt x="3770" y="517"/>
                    <a:pt x="3770" y="1186"/>
                  </a:cubicBezTo>
                  <a:lnTo>
                    <a:pt x="3770" y="3739"/>
                  </a:lnTo>
                  <a:lnTo>
                    <a:pt x="1216" y="3739"/>
                  </a:lnTo>
                  <a:cubicBezTo>
                    <a:pt x="548" y="3739"/>
                    <a:pt x="1" y="4286"/>
                    <a:pt x="1" y="4955"/>
                  </a:cubicBezTo>
                  <a:lnTo>
                    <a:pt x="1" y="5654"/>
                  </a:lnTo>
                  <a:cubicBezTo>
                    <a:pt x="1" y="6323"/>
                    <a:pt x="548" y="6870"/>
                    <a:pt x="1216" y="6870"/>
                  </a:cubicBezTo>
                  <a:lnTo>
                    <a:pt x="3770" y="6870"/>
                  </a:lnTo>
                  <a:lnTo>
                    <a:pt x="3770" y="9423"/>
                  </a:lnTo>
                  <a:cubicBezTo>
                    <a:pt x="3770" y="10092"/>
                    <a:pt x="4317" y="10639"/>
                    <a:pt x="4985" y="10639"/>
                  </a:cubicBezTo>
                  <a:lnTo>
                    <a:pt x="5685" y="10639"/>
                  </a:lnTo>
                  <a:cubicBezTo>
                    <a:pt x="6353" y="10639"/>
                    <a:pt x="6870" y="10092"/>
                    <a:pt x="6870" y="9423"/>
                  </a:cubicBezTo>
                  <a:lnTo>
                    <a:pt x="6870" y="6870"/>
                  </a:lnTo>
                  <a:lnTo>
                    <a:pt x="9423" y="6870"/>
                  </a:lnTo>
                  <a:cubicBezTo>
                    <a:pt x="10092" y="6870"/>
                    <a:pt x="10639" y="6323"/>
                    <a:pt x="10639" y="5654"/>
                  </a:cubicBezTo>
                  <a:lnTo>
                    <a:pt x="10639" y="4955"/>
                  </a:lnTo>
                  <a:cubicBezTo>
                    <a:pt x="10639" y="4286"/>
                    <a:pt x="10092" y="3739"/>
                    <a:pt x="9423" y="3739"/>
                  </a:cubicBezTo>
                  <a:lnTo>
                    <a:pt x="6870" y="3739"/>
                  </a:lnTo>
                  <a:lnTo>
                    <a:pt x="6870" y="1186"/>
                  </a:lnTo>
                  <a:cubicBezTo>
                    <a:pt x="6870" y="517"/>
                    <a:pt x="6353" y="1"/>
                    <a:pt x="568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98" name="Google Shape;598;p33"/>
            <p:cNvSpPr/>
            <p:nvPr/>
          </p:nvSpPr>
          <p:spPr>
            <a:xfrm>
              <a:off x="3619625" y="1515500"/>
              <a:ext cx="266000" cy="266000"/>
            </a:xfrm>
            <a:custGeom>
              <a:rect b="b" l="l" r="r" t="t"/>
              <a:pathLst>
                <a:path extrusionOk="0" h="10640" w="10640">
                  <a:moveTo>
                    <a:pt x="4986" y="1"/>
                  </a:moveTo>
                  <a:cubicBezTo>
                    <a:pt x="4317" y="1"/>
                    <a:pt x="3770" y="548"/>
                    <a:pt x="3770" y="1217"/>
                  </a:cubicBezTo>
                  <a:lnTo>
                    <a:pt x="3770" y="3770"/>
                  </a:lnTo>
                  <a:lnTo>
                    <a:pt x="1217" y="3770"/>
                  </a:lnTo>
                  <a:cubicBezTo>
                    <a:pt x="548" y="3770"/>
                    <a:pt x="1" y="4317"/>
                    <a:pt x="1" y="4986"/>
                  </a:cubicBezTo>
                  <a:lnTo>
                    <a:pt x="1" y="5685"/>
                  </a:lnTo>
                  <a:cubicBezTo>
                    <a:pt x="1" y="6354"/>
                    <a:pt x="548" y="6901"/>
                    <a:pt x="1217" y="6901"/>
                  </a:cubicBezTo>
                  <a:lnTo>
                    <a:pt x="3770" y="6901"/>
                  </a:lnTo>
                  <a:lnTo>
                    <a:pt x="3770" y="9454"/>
                  </a:lnTo>
                  <a:cubicBezTo>
                    <a:pt x="3770" y="10123"/>
                    <a:pt x="4317" y="10639"/>
                    <a:pt x="4986" y="10639"/>
                  </a:cubicBezTo>
                  <a:lnTo>
                    <a:pt x="5685" y="10639"/>
                  </a:lnTo>
                  <a:cubicBezTo>
                    <a:pt x="6354" y="10639"/>
                    <a:pt x="6870" y="10123"/>
                    <a:pt x="6870" y="9454"/>
                  </a:cubicBezTo>
                  <a:lnTo>
                    <a:pt x="6870" y="6901"/>
                  </a:lnTo>
                  <a:lnTo>
                    <a:pt x="9424" y="6901"/>
                  </a:lnTo>
                  <a:cubicBezTo>
                    <a:pt x="10092" y="6901"/>
                    <a:pt x="10639" y="6354"/>
                    <a:pt x="10639" y="5685"/>
                  </a:cubicBezTo>
                  <a:lnTo>
                    <a:pt x="10639" y="4986"/>
                  </a:lnTo>
                  <a:cubicBezTo>
                    <a:pt x="10639" y="4317"/>
                    <a:pt x="10092" y="3770"/>
                    <a:pt x="9424" y="3770"/>
                  </a:cubicBezTo>
                  <a:lnTo>
                    <a:pt x="6870" y="3770"/>
                  </a:lnTo>
                  <a:lnTo>
                    <a:pt x="6870" y="1217"/>
                  </a:lnTo>
                  <a:cubicBezTo>
                    <a:pt x="6870" y="548"/>
                    <a:pt x="6354" y="1"/>
                    <a:pt x="568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99" name="Google Shape;599;p33"/>
            <p:cNvSpPr/>
            <p:nvPr/>
          </p:nvSpPr>
          <p:spPr>
            <a:xfrm>
              <a:off x="4379525" y="1171275"/>
              <a:ext cx="266000" cy="266000"/>
            </a:xfrm>
            <a:custGeom>
              <a:rect b="b" l="l" r="r" t="t"/>
              <a:pathLst>
                <a:path extrusionOk="0" h="10640" w="10640">
                  <a:moveTo>
                    <a:pt x="4985" y="1"/>
                  </a:moveTo>
                  <a:cubicBezTo>
                    <a:pt x="4317" y="1"/>
                    <a:pt x="3770" y="548"/>
                    <a:pt x="3770" y="1217"/>
                  </a:cubicBezTo>
                  <a:lnTo>
                    <a:pt x="3770" y="3739"/>
                  </a:lnTo>
                  <a:lnTo>
                    <a:pt x="1216" y="3739"/>
                  </a:lnTo>
                  <a:cubicBezTo>
                    <a:pt x="548" y="3739"/>
                    <a:pt x="1" y="4286"/>
                    <a:pt x="1" y="4955"/>
                  </a:cubicBezTo>
                  <a:lnTo>
                    <a:pt x="1" y="5654"/>
                  </a:lnTo>
                  <a:cubicBezTo>
                    <a:pt x="1" y="6323"/>
                    <a:pt x="548" y="6870"/>
                    <a:pt x="1216" y="6870"/>
                  </a:cubicBezTo>
                  <a:lnTo>
                    <a:pt x="3770" y="6870"/>
                  </a:lnTo>
                  <a:lnTo>
                    <a:pt x="3770" y="9423"/>
                  </a:lnTo>
                  <a:cubicBezTo>
                    <a:pt x="3770" y="10092"/>
                    <a:pt x="4317" y="10639"/>
                    <a:pt x="4985" y="10639"/>
                  </a:cubicBezTo>
                  <a:lnTo>
                    <a:pt x="5685" y="10639"/>
                  </a:lnTo>
                  <a:cubicBezTo>
                    <a:pt x="6353" y="10639"/>
                    <a:pt x="6870" y="10092"/>
                    <a:pt x="6870" y="9423"/>
                  </a:cubicBezTo>
                  <a:lnTo>
                    <a:pt x="6870" y="6870"/>
                  </a:lnTo>
                  <a:lnTo>
                    <a:pt x="9423" y="6870"/>
                  </a:lnTo>
                  <a:cubicBezTo>
                    <a:pt x="10092" y="6870"/>
                    <a:pt x="10639" y="6323"/>
                    <a:pt x="10639" y="5654"/>
                  </a:cubicBezTo>
                  <a:lnTo>
                    <a:pt x="10639" y="4955"/>
                  </a:lnTo>
                  <a:cubicBezTo>
                    <a:pt x="10639" y="4286"/>
                    <a:pt x="10092" y="3739"/>
                    <a:pt x="9423" y="3739"/>
                  </a:cubicBezTo>
                  <a:lnTo>
                    <a:pt x="6870" y="3739"/>
                  </a:lnTo>
                  <a:lnTo>
                    <a:pt x="6870" y="1217"/>
                  </a:lnTo>
                  <a:cubicBezTo>
                    <a:pt x="6870" y="548"/>
                    <a:pt x="6353" y="1"/>
                    <a:pt x="568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00" name="Google Shape;600;p33"/>
            <p:cNvSpPr/>
            <p:nvPr/>
          </p:nvSpPr>
          <p:spPr>
            <a:xfrm>
              <a:off x="4091525" y="1482825"/>
              <a:ext cx="76025" cy="75275"/>
            </a:xfrm>
            <a:custGeom>
              <a:rect b="b" l="l" r="r" t="t"/>
              <a:pathLst>
                <a:path extrusionOk="0" h="3011" w="3041">
                  <a:moveTo>
                    <a:pt x="1520" y="1"/>
                  </a:moveTo>
                  <a:cubicBezTo>
                    <a:pt x="700" y="1"/>
                    <a:pt x="1" y="670"/>
                    <a:pt x="1" y="1490"/>
                  </a:cubicBezTo>
                  <a:cubicBezTo>
                    <a:pt x="1" y="2341"/>
                    <a:pt x="700" y="3010"/>
                    <a:pt x="1520" y="3010"/>
                  </a:cubicBezTo>
                  <a:cubicBezTo>
                    <a:pt x="2371" y="3010"/>
                    <a:pt x="3040" y="2341"/>
                    <a:pt x="3040" y="1490"/>
                  </a:cubicBezTo>
                  <a:cubicBezTo>
                    <a:pt x="3040" y="670"/>
                    <a:pt x="2371" y="1"/>
                    <a:pt x="152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01" name="Google Shape;601;p33"/>
            <p:cNvSpPr/>
            <p:nvPr/>
          </p:nvSpPr>
          <p:spPr>
            <a:xfrm>
              <a:off x="1538300" y="1488925"/>
              <a:ext cx="76000" cy="76000"/>
            </a:xfrm>
            <a:custGeom>
              <a:rect b="b" l="l" r="r" t="t"/>
              <a:pathLst>
                <a:path extrusionOk="0" h="3040" w="3040">
                  <a:moveTo>
                    <a:pt x="1520" y="0"/>
                  </a:moveTo>
                  <a:cubicBezTo>
                    <a:pt x="669" y="0"/>
                    <a:pt x="0" y="669"/>
                    <a:pt x="0" y="1520"/>
                  </a:cubicBezTo>
                  <a:cubicBezTo>
                    <a:pt x="0" y="2341"/>
                    <a:pt x="699" y="3040"/>
                    <a:pt x="1520" y="3040"/>
                  </a:cubicBezTo>
                  <a:cubicBezTo>
                    <a:pt x="2371" y="3040"/>
                    <a:pt x="3040" y="2341"/>
                    <a:pt x="3040" y="1520"/>
                  </a:cubicBezTo>
                  <a:cubicBezTo>
                    <a:pt x="3040" y="669"/>
                    <a:pt x="2371" y="0"/>
                    <a:pt x="152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02" name="Google Shape;602;p33"/>
            <p:cNvSpPr/>
            <p:nvPr/>
          </p:nvSpPr>
          <p:spPr>
            <a:xfrm>
              <a:off x="5804325" y="2317200"/>
              <a:ext cx="76025" cy="75250"/>
            </a:xfrm>
            <a:custGeom>
              <a:rect b="b" l="l" r="r" t="t"/>
              <a:pathLst>
                <a:path extrusionOk="0" h="3010" w="3041">
                  <a:moveTo>
                    <a:pt x="1520" y="0"/>
                  </a:moveTo>
                  <a:cubicBezTo>
                    <a:pt x="700" y="0"/>
                    <a:pt x="1" y="669"/>
                    <a:pt x="1" y="1490"/>
                  </a:cubicBezTo>
                  <a:cubicBezTo>
                    <a:pt x="1" y="2341"/>
                    <a:pt x="700" y="3009"/>
                    <a:pt x="1520" y="3009"/>
                  </a:cubicBezTo>
                  <a:cubicBezTo>
                    <a:pt x="2371" y="3009"/>
                    <a:pt x="3040" y="2341"/>
                    <a:pt x="3040" y="1490"/>
                  </a:cubicBezTo>
                  <a:cubicBezTo>
                    <a:pt x="3040" y="669"/>
                    <a:pt x="2371" y="0"/>
                    <a:pt x="152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03" name="Google Shape;603;p33"/>
            <p:cNvSpPr/>
            <p:nvPr/>
          </p:nvSpPr>
          <p:spPr>
            <a:xfrm>
              <a:off x="5438608" y="1744524"/>
              <a:ext cx="76025" cy="76025"/>
            </a:xfrm>
            <a:custGeom>
              <a:rect b="b" l="l" r="r" t="t"/>
              <a:pathLst>
                <a:path extrusionOk="0" h="3041" w="3041">
                  <a:moveTo>
                    <a:pt x="1520" y="1"/>
                  </a:moveTo>
                  <a:cubicBezTo>
                    <a:pt x="700" y="1"/>
                    <a:pt x="1" y="669"/>
                    <a:pt x="1" y="1520"/>
                  </a:cubicBezTo>
                  <a:cubicBezTo>
                    <a:pt x="1" y="2341"/>
                    <a:pt x="700" y="3040"/>
                    <a:pt x="1520" y="3040"/>
                  </a:cubicBezTo>
                  <a:cubicBezTo>
                    <a:pt x="2371" y="3040"/>
                    <a:pt x="3040" y="2341"/>
                    <a:pt x="3040" y="1520"/>
                  </a:cubicBezTo>
                  <a:cubicBezTo>
                    <a:pt x="3040" y="669"/>
                    <a:pt x="2371" y="1"/>
                    <a:pt x="152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04" name="Google Shape;604;p33"/>
            <p:cNvSpPr/>
            <p:nvPr/>
          </p:nvSpPr>
          <p:spPr>
            <a:xfrm>
              <a:off x="4677545" y="1723649"/>
              <a:ext cx="76000" cy="76000"/>
            </a:xfrm>
            <a:custGeom>
              <a:rect b="b" l="l" r="r" t="t"/>
              <a:pathLst>
                <a:path extrusionOk="0" h="3040" w="3040">
                  <a:moveTo>
                    <a:pt x="1520" y="0"/>
                  </a:moveTo>
                  <a:cubicBezTo>
                    <a:pt x="669" y="0"/>
                    <a:pt x="0" y="699"/>
                    <a:pt x="0" y="1520"/>
                  </a:cubicBezTo>
                  <a:cubicBezTo>
                    <a:pt x="0" y="2371"/>
                    <a:pt x="669" y="3040"/>
                    <a:pt x="1520" y="3040"/>
                  </a:cubicBezTo>
                  <a:cubicBezTo>
                    <a:pt x="2371" y="3040"/>
                    <a:pt x="3040" y="2371"/>
                    <a:pt x="3040" y="1520"/>
                  </a:cubicBezTo>
                  <a:cubicBezTo>
                    <a:pt x="3040" y="699"/>
                    <a:pt x="2371" y="0"/>
                    <a:pt x="152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05" name="Google Shape;605;p33"/>
            <p:cNvSpPr/>
            <p:nvPr/>
          </p:nvSpPr>
          <p:spPr>
            <a:xfrm>
              <a:off x="2323250" y="1887850"/>
              <a:ext cx="75250" cy="76025"/>
            </a:xfrm>
            <a:custGeom>
              <a:rect b="b" l="l" r="r" t="t"/>
              <a:pathLst>
                <a:path extrusionOk="0" h="3041" w="3010">
                  <a:moveTo>
                    <a:pt x="1490" y="1"/>
                  </a:moveTo>
                  <a:cubicBezTo>
                    <a:pt x="670" y="1"/>
                    <a:pt x="1" y="700"/>
                    <a:pt x="1" y="1521"/>
                  </a:cubicBezTo>
                  <a:cubicBezTo>
                    <a:pt x="1" y="2372"/>
                    <a:pt x="670" y="3040"/>
                    <a:pt x="1490" y="3040"/>
                  </a:cubicBezTo>
                  <a:cubicBezTo>
                    <a:pt x="2341" y="3040"/>
                    <a:pt x="3010" y="2372"/>
                    <a:pt x="3010" y="1521"/>
                  </a:cubicBezTo>
                  <a:cubicBezTo>
                    <a:pt x="3010" y="700"/>
                    <a:pt x="2341" y="1"/>
                    <a:pt x="149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06" name="Google Shape;606;p33"/>
            <p:cNvSpPr/>
            <p:nvPr/>
          </p:nvSpPr>
          <p:spPr>
            <a:xfrm>
              <a:off x="5105975" y="1855950"/>
              <a:ext cx="202175" cy="202150"/>
            </a:xfrm>
            <a:custGeom>
              <a:rect b="b" l="l" r="r" t="t"/>
              <a:pathLst>
                <a:path extrusionOk="0" h="8086" w="8087">
                  <a:moveTo>
                    <a:pt x="4044" y="0"/>
                  </a:moveTo>
                  <a:cubicBezTo>
                    <a:pt x="1794" y="0"/>
                    <a:pt x="1" y="1793"/>
                    <a:pt x="1" y="4043"/>
                  </a:cubicBezTo>
                  <a:cubicBezTo>
                    <a:pt x="1" y="6262"/>
                    <a:pt x="1794" y="8085"/>
                    <a:pt x="4044" y="8085"/>
                  </a:cubicBezTo>
                  <a:cubicBezTo>
                    <a:pt x="6262" y="8085"/>
                    <a:pt x="8086" y="6262"/>
                    <a:pt x="8086" y="4043"/>
                  </a:cubicBezTo>
                  <a:cubicBezTo>
                    <a:pt x="8086" y="1793"/>
                    <a:pt x="6262" y="0"/>
                    <a:pt x="404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07" name="Google Shape;607;p33"/>
            <p:cNvSpPr/>
            <p:nvPr/>
          </p:nvSpPr>
          <p:spPr>
            <a:xfrm>
              <a:off x="3094550" y="935725"/>
              <a:ext cx="202150" cy="202900"/>
            </a:xfrm>
            <a:custGeom>
              <a:rect b="b" l="l" r="r" t="t"/>
              <a:pathLst>
                <a:path extrusionOk="0" h="8116" w="8086">
                  <a:moveTo>
                    <a:pt x="4043" y="0"/>
                  </a:moveTo>
                  <a:cubicBezTo>
                    <a:pt x="1794" y="0"/>
                    <a:pt x="0" y="1824"/>
                    <a:pt x="0" y="4043"/>
                  </a:cubicBezTo>
                  <a:cubicBezTo>
                    <a:pt x="0" y="6292"/>
                    <a:pt x="1794" y="8116"/>
                    <a:pt x="4043" y="8116"/>
                  </a:cubicBezTo>
                  <a:cubicBezTo>
                    <a:pt x="6262" y="8116"/>
                    <a:pt x="8086" y="6292"/>
                    <a:pt x="8086" y="4043"/>
                  </a:cubicBezTo>
                  <a:cubicBezTo>
                    <a:pt x="8086" y="1824"/>
                    <a:pt x="6262" y="0"/>
                    <a:pt x="404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608" name="Google Shape;608;p33"/>
          <p:cNvSpPr txBox="1"/>
          <p:nvPr>
            <p:ph type="title"/>
          </p:nvPr>
        </p:nvSpPr>
        <p:spPr>
          <a:xfrm>
            <a:off x="713225" y="539500"/>
            <a:ext cx="7717500" cy="478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9pPr>
          </a:lstStyle>
          <a:p/>
        </p:txBody>
      </p:sp>
      <p:sp>
        <p:nvSpPr>
          <p:cNvPr id="609" name="Google Shape;609;p33"/>
          <p:cNvSpPr txBox="1"/>
          <p:nvPr>
            <p:ph idx="1" type="subTitle"/>
          </p:nvPr>
        </p:nvSpPr>
        <p:spPr>
          <a:xfrm>
            <a:off x="2195631" y="3033681"/>
            <a:ext cx="1678500" cy="3183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r">
              <a:spcBef>
                <a:spcPts val="0"/>
              </a:spcBef>
              <a:spcAft>
                <a:spcPts val="0"/>
              </a:spcAft>
              <a:buNone/>
              <a:defRPr b="1" sz="1800"/>
            </a:lvl1pPr>
            <a:lvl2pPr lvl="1" rtl="0" algn="r">
              <a:spcBef>
                <a:spcPts val="0"/>
              </a:spcBef>
              <a:spcAft>
                <a:spcPts val="0"/>
              </a:spcAft>
              <a:buNone/>
              <a:defRPr b="1" sz="1800"/>
            </a:lvl2pPr>
            <a:lvl3pPr lvl="2" rtl="0" algn="r">
              <a:spcBef>
                <a:spcPts val="0"/>
              </a:spcBef>
              <a:spcAft>
                <a:spcPts val="0"/>
              </a:spcAft>
              <a:buNone/>
              <a:defRPr b="1" sz="1800"/>
            </a:lvl3pPr>
            <a:lvl4pPr lvl="3" rtl="0" algn="r">
              <a:spcBef>
                <a:spcPts val="0"/>
              </a:spcBef>
              <a:spcAft>
                <a:spcPts val="0"/>
              </a:spcAft>
              <a:buNone/>
              <a:defRPr b="1" sz="1800"/>
            </a:lvl4pPr>
            <a:lvl5pPr lvl="4" rtl="0" algn="r">
              <a:spcBef>
                <a:spcPts val="0"/>
              </a:spcBef>
              <a:spcAft>
                <a:spcPts val="0"/>
              </a:spcAft>
              <a:buNone/>
              <a:defRPr b="1" sz="1800"/>
            </a:lvl5pPr>
            <a:lvl6pPr lvl="5" rtl="0" algn="r">
              <a:spcBef>
                <a:spcPts val="0"/>
              </a:spcBef>
              <a:spcAft>
                <a:spcPts val="0"/>
              </a:spcAft>
              <a:buNone/>
              <a:defRPr b="1" sz="1800"/>
            </a:lvl6pPr>
            <a:lvl7pPr lvl="6" rtl="0" algn="r">
              <a:spcBef>
                <a:spcPts val="0"/>
              </a:spcBef>
              <a:spcAft>
                <a:spcPts val="0"/>
              </a:spcAft>
              <a:buNone/>
              <a:defRPr b="1" sz="1800"/>
            </a:lvl7pPr>
            <a:lvl8pPr lvl="7" rtl="0" algn="r">
              <a:spcBef>
                <a:spcPts val="0"/>
              </a:spcBef>
              <a:spcAft>
                <a:spcPts val="0"/>
              </a:spcAft>
              <a:buNone/>
              <a:defRPr b="1" sz="1800"/>
            </a:lvl8pPr>
            <a:lvl9pPr lvl="8" rtl="0" algn="r">
              <a:spcBef>
                <a:spcPts val="0"/>
              </a:spcBef>
              <a:spcAft>
                <a:spcPts val="0"/>
              </a:spcAft>
              <a:buNone/>
              <a:defRPr b="1" sz="1800"/>
            </a:lvl9pPr>
          </a:lstStyle>
          <a:p/>
        </p:txBody>
      </p:sp>
      <p:sp>
        <p:nvSpPr>
          <p:cNvPr id="610" name="Google Shape;610;p33"/>
          <p:cNvSpPr txBox="1"/>
          <p:nvPr>
            <p:ph idx="2" type="subTitle"/>
          </p:nvPr>
        </p:nvSpPr>
        <p:spPr>
          <a:xfrm>
            <a:off x="5269860" y="1737650"/>
            <a:ext cx="1678500" cy="3183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b="1" sz="1800"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b="1" sz="1800"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b="1" sz="1800"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b="1" sz="1800"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b="1" sz="1800"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b="1" sz="1800"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b="1" sz="1800"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b="1" sz="1800"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b="1" sz="1800"/>
            </a:lvl9pPr>
          </a:lstStyle>
          <a:p/>
        </p:txBody>
      </p:sp>
      <p:sp>
        <p:nvSpPr>
          <p:cNvPr id="611" name="Google Shape;611;p33"/>
          <p:cNvSpPr txBox="1"/>
          <p:nvPr>
            <p:ph idx="3" type="subTitle"/>
          </p:nvPr>
        </p:nvSpPr>
        <p:spPr>
          <a:xfrm>
            <a:off x="2195619" y="1737650"/>
            <a:ext cx="1678500" cy="3183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r">
              <a:spcBef>
                <a:spcPts val="0"/>
              </a:spcBef>
              <a:spcAft>
                <a:spcPts val="0"/>
              </a:spcAft>
              <a:buNone/>
              <a:defRPr b="1" sz="1800"/>
            </a:lvl1pPr>
            <a:lvl2pPr lvl="1" rtl="0" algn="r">
              <a:spcBef>
                <a:spcPts val="0"/>
              </a:spcBef>
              <a:spcAft>
                <a:spcPts val="0"/>
              </a:spcAft>
              <a:buNone/>
              <a:defRPr b="1" sz="1800"/>
            </a:lvl2pPr>
            <a:lvl3pPr lvl="2" rtl="0" algn="r">
              <a:spcBef>
                <a:spcPts val="0"/>
              </a:spcBef>
              <a:spcAft>
                <a:spcPts val="0"/>
              </a:spcAft>
              <a:buNone/>
              <a:defRPr b="1" sz="1800"/>
            </a:lvl3pPr>
            <a:lvl4pPr lvl="3" rtl="0" algn="r">
              <a:spcBef>
                <a:spcPts val="0"/>
              </a:spcBef>
              <a:spcAft>
                <a:spcPts val="0"/>
              </a:spcAft>
              <a:buNone/>
              <a:defRPr b="1" sz="1800"/>
            </a:lvl4pPr>
            <a:lvl5pPr lvl="4" rtl="0" algn="r">
              <a:spcBef>
                <a:spcPts val="0"/>
              </a:spcBef>
              <a:spcAft>
                <a:spcPts val="0"/>
              </a:spcAft>
              <a:buNone/>
              <a:defRPr b="1" sz="1800"/>
            </a:lvl5pPr>
            <a:lvl6pPr lvl="5" rtl="0" algn="r">
              <a:spcBef>
                <a:spcPts val="0"/>
              </a:spcBef>
              <a:spcAft>
                <a:spcPts val="0"/>
              </a:spcAft>
              <a:buNone/>
              <a:defRPr b="1" sz="1800"/>
            </a:lvl6pPr>
            <a:lvl7pPr lvl="6" rtl="0" algn="r">
              <a:spcBef>
                <a:spcPts val="0"/>
              </a:spcBef>
              <a:spcAft>
                <a:spcPts val="0"/>
              </a:spcAft>
              <a:buNone/>
              <a:defRPr b="1" sz="1800"/>
            </a:lvl7pPr>
            <a:lvl8pPr lvl="7" rtl="0" algn="r">
              <a:spcBef>
                <a:spcPts val="0"/>
              </a:spcBef>
              <a:spcAft>
                <a:spcPts val="0"/>
              </a:spcAft>
              <a:buNone/>
              <a:defRPr b="1" sz="1800"/>
            </a:lvl8pPr>
            <a:lvl9pPr lvl="8" rtl="0" algn="r">
              <a:spcBef>
                <a:spcPts val="0"/>
              </a:spcBef>
              <a:spcAft>
                <a:spcPts val="0"/>
              </a:spcAft>
              <a:buNone/>
              <a:defRPr b="1" sz="1800"/>
            </a:lvl9pPr>
          </a:lstStyle>
          <a:p/>
        </p:txBody>
      </p:sp>
      <p:sp>
        <p:nvSpPr>
          <p:cNvPr id="612" name="Google Shape;612;p33"/>
          <p:cNvSpPr txBox="1"/>
          <p:nvPr>
            <p:ph idx="4" type="subTitle"/>
          </p:nvPr>
        </p:nvSpPr>
        <p:spPr>
          <a:xfrm>
            <a:off x="5269841" y="3033669"/>
            <a:ext cx="1678500" cy="3183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b="1" sz="1800"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b="1" sz="1800"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b="1" sz="1800"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b="1" sz="1800"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b="1" sz="1800"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b="1" sz="1800"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b="1" sz="1800"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b="1" sz="1800"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b="1" sz="1800"/>
            </a:lvl9pPr>
          </a:lstStyle>
          <a:p/>
        </p:txBody>
      </p:sp>
      <p:sp>
        <p:nvSpPr>
          <p:cNvPr id="613" name="Google Shape;613;p33"/>
          <p:cNvSpPr txBox="1"/>
          <p:nvPr>
            <p:ph idx="5" type="subTitle"/>
          </p:nvPr>
        </p:nvSpPr>
        <p:spPr>
          <a:xfrm>
            <a:off x="1650250" y="2055950"/>
            <a:ext cx="2225100" cy="596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/>
        </p:txBody>
      </p:sp>
      <p:sp>
        <p:nvSpPr>
          <p:cNvPr id="614" name="Google Shape;614;p33"/>
          <p:cNvSpPr txBox="1"/>
          <p:nvPr>
            <p:ph idx="6" type="subTitle"/>
          </p:nvPr>
        </p:nvSpPr>
        <p:spPr>
          <a:xfrm>
            <a:off x="1649025" y="3351975"/>
            <a:ext cx="2225100" cy="596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/>
        </p:txBody>
      </p:sp>
      <p:sp>
        <p:nvSpPr>
          <p:cNvPr id="615" name="Google Shape;615;p33"/>
          <p:cNvSpPr txBox="1"/>
          <p:nvPr>
            <p:ph idx="7" type="subTitle"/>
          </p:nvPr>
        </p:nvSpPr>
        <p:spPr>
          <a:xfrm>
            <a:off x="5269850" y="3351975"/>
            <a:ext cx="2225100" cy="596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/>
        </p:txBody>
      </p:sp>
      <p:sp>
        <p:nvSpPr>
          <p:cNvPr id="616" name="Google Shape;616;p33"/>
          <p:cNvSpPr txBox="1"/>
          <p:nvPr>
            <p:ph idx="8" type="subTitle"/>
          </p:nvPr>
        </p:nvSpPr>
        <p:spPr>
          <a:xfrm>
            <a:off x="5269875" y="2055950"/>
            <a:ext cx="2225100" cy="596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ext 4">
  <p:cSld name="CUSTOM_9">
    <p:bg>
      <p:bgPr>
        <a:solidFill>
          <a:schemeClr val="accent3"/>
        </a:solidFill>
      </p:bgPr>
    </p:bg>
    <p:spTree>
      <p:nvGrpSpPr>
        <p:cNvPr id="617" name="Shape 6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8" name="Google Shape;618;p34"/>
          <p:cNvSpPr/>
          <p:nvPr/>
        </p:nvSpPr>
        <p:spPr>
          <a:xfrm rot="9094890">
            <a:off x="106329" y="89003"/>
            <a:ext cx="8931351" cy="5270282"/>
          </a:xfrm>
          <a:custGeom>
            <a:rect b="b" l="l" r="r" t="t"/>
            <a:pathLst>
              <a:path extrusionOk="0" h="58881" w="88483">
                <a:moveTo>
                  <a:pt x="27228" y="1"/>
                </a:moveTo>
                <a:cubicBezTo>
                  <a:pt x="23701" y="1"/>
                  <a:pt x="20261" y="582"/>
                  <a:pt x="17266" y="2099"/>
                </a:cubicBezTo>
                <a:cubicBezTo>
                  <a:pt x="14773" y="3345"/>
                  <a:pt x="12554" y="5078"/>
                  <a:pt x="10092" y="6993"/>
                </a:cubicBezTo>
                <a:cubicBezTo>
                  <a:pt x="4682" y="11187"/>
                  <a:pt x="1" y="16233"/>
                  <a:pt x="1" y="23497"/>
                </a:cubicBezTo>
                <a:cubicBezTo>
                  <a:pt x="457" y="33467"/>
                  <a:pt x="9028" y="38756"/>
                  <a:pt x="16141" y="44379"/>
                </a:cubicBezTo>
                <a:cubicBezTo>
                  <a:pt x="27099" y="53057"/>
                  <a:pt x="42103" y="58881"/>
                  <a:pt x="56703" y="58881"/>
                </a:cubicBezTo>
                <a:cubicBezTo>
                  <a:pt x="62151" y="58881"/>
                  <a:pt x="67542" y="58070"/>
                  <a:pt x="72647" y="56294"/>
                </a:cubicBezTo>
                <a:cubicBezTo>
                  <a:pt x="82039" y="53042"/>
                  <a:pt x="88483" y="43589"/>
                  <a:pt x="87115" y="33346"/>
                </a:cubicBezTo>
                <a:cubicBezTo>
                  <a:pt x="85838" y="23923"/>
                  <a:pt x="71188" y="17145"/>
                  <a:pt x="63923" y="12707"/>
                </a:cubicBezTo>
                <a:cubicBezTo>
                  <a:pt x="56932" y="8482"/>
                  <a:pt x="49303" y="4743"/>
                  <a:pt x="41430" y="2403"/>
                </a:cubicBezTo>
                <a:cubicBezTo>
                  <a:pt x="37159" y="1115"/>
                  <a:pt x="32110" y="1"/>
                  <a:pt x="27228" y="1"/>
                </a:cubicBezTo>
                <a:close/>
              </a:path>
            </a:pathLst>
          </a:custGeom>
          <a:solidFill>
            <a:srgbClr val="FFFFFF">
              <a:alpha val="4608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619" name="Google Shape;619;p34"/>
          <p:cNvGrpSpPr/>
          <p:nvPr/>
        </p:nvGrpSpPr>
        <p:grpSpPr>
          <a:xfrm rot="10800000">
            <a:off x="174095" y="192869"/>
            <a:ext cx="8795759" cy="1011205"/>
            <a:chOff x="1206975" y="2158375"/>
            <a:chExt cx="4673375" cy="537275"/>
          </a:xfrm>
        </p:grpSpPr>
        <p:sp>
          <p:nvSpPr>
            <p:cNvPr id="620" name="Google Shape;620;p34"/>
            <p:cNvSpPr/>
            <p:nvPr/>
          </p:nvSpPr>
          <p:spPr>
            <a:xfrm>
              <a:off x="5388675" y="2429650"/>
              <a:ext cx="265975" cy="266000"/>
            </a:xfrm>
            <a:custGeom>
              <a:rect b="b" l="l" r="r" t="t"/>
              <a:pathLst>
                <a:path extrusionOk="0" h="10640" w="10639">
                  <a:moveTo>
                    <a:pt x="4955" y="1"/>
                  </a:moveTo>
                  <a:cubicBezTo>
                    <a:pt x="4286" y="1"/>
                    <a:pt x="3739" y="548"/>
                    <a:pt x="3739" y="1217"/>
                  </a:cubicBezTo>
                  <a:lnTo>
                    <a:pt x="3739" y="3739"/>
                  </a:lnTo>
                  <a:lnTo>
                    <a:pt x="1186" y="3739"/>
                  </a:lnTo>
                  <a:cubicBezTo>
                    <a:pt x="517" y="3739"/>
                    <a:pt x="0" y="4287"/>
                    <a:pt x="0" y="4955"/>
                  </a:cubicBezTo>
                  <a:lnTo>
                    <a:pt x="0" y="5654"/>
                  </a:lnTo>
                  <a:cubicBezTo>
                    <a:pt x="0" y="6323"/>
                    <a:pt x="517" y="6870"/>
                    <a:pt x="1186" y="6870"/>
                  </a:cubicBezTo>
                  <a:lnTo>
                    <a:pt x="3739" y="6870"/>
                  </a:lnTo>
                  <a:lnTo>
                    <a:pt x="3739" y="9423"/>
                  </a:lnTo>
                  <a:cubicBezTo>
                    <a:pt x="3739" y="10092"/>
                    <a:pt x="4286" y="10639"/>
                    <a:pt x="4955" y="10639"/>
                  </a:cubicBezTo>
                  <a:lnTo>
                    <a:pt x="5654" y="10639"/>
                  </a:lnTo>
                  <a:cubicBezTo>
                    <a:pt x="6322" y="10639"/>
                    <a:pt x="6870" y="10092"/>
                    <a:pt x="6870" y="9423"/>
                  </a:cubicBezTo>
                  <a:lnTo>
                    <a:pt x="6870" y="6870"/>
                  </a:lnTo>
                  <a:lnTo>
                    <a:pt x="9423" y="6870"/>
                  </a:lnTo>
                  <a:cubicBezTo>
                    <a:pt x="10091" y="6870"/>
                    <a:pt x="10639" y="6323"/>
                    <a:pt x="10639" y="5654"/>
                  </a:cubicBezTo>
                  <a:lnTo>
                    <a:pt x="10639" y="4955"/>
                  </a:lnTo>
                  <a:cubicBezTo>
                    <a:pt x="10639" y="4287"/>
                    <a:pt x="10091" y="3739"/>
                    <a:pt x="9423" y="3739"/>
                  </a:cubicBezTo>
                  <a:lnTo>
                    <a:pt x="6870" y="3739"/>
                  </a:lnTo>
                  <a:lnTo>
                    <a:pt x="6870" y="1217"/>
                  </a:lnTo>
                  <a:cubicBezTo>
                    <a:pt x="6870" y="548"/>
                    <a:pt x="6322" y="1"/>
                    <a:pt x="565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21" name="Google Shape;621;p34"/>
            <p:cNvSpPr/>
            <p:nvPr/>
          </p:nvSpPr>
          <p:spPr>
            <a:xfrm>
              <a:off x="1206975" y="2158375"/>
              <a:ext cx="266000" cy="266000"/>
            </a:xfrm>
            <a:custGeom>
              <a:rect b="b" l="l" r="r" t="t"/>
              <a:pathLst>
                <a:path extrusionOk="0" h="10640" w="10640">
                  <a:moveTo>
                    <a:pt x="4985" y="1"/>
                  </a:moveTo>
                  <a:cubicBezTo>
                    <a:pt x="4317" y="1"/>
                    <a:pt x="3770" y="517"/>
                    <a:pt x="3770" y="1186"/>
                  </a:cubicBezTo>
                  <a:lnTo>
                    <a:pt x="3770" y="3739"/>
                  </a:lnTo>
                  <a:lnTo>
                    <a:pt x="1216" y="3739"/>
                  </a:lnTo>
                  <a:cubicBezTo>
                    <a:pt x="548" y="3739"/>
                    <a:pt x="1" y="4286"/>
                    <a:pt x="1" y="4955"/>
                  </a:cubicBezTo>
                  <a:lnTo>
                    <a:pt x="1" y="5654"/>
                  </a:lnTo>
                  <a:cubicBezTo>
                    <a:pt x="1" y="6323"/>
                    <a:pt x="548" y="6870"/>
                    <a:pt x="1216" y="6870"/>
                  </a:cubicBezTo>
                  <a:lnTo>
                    <a:pt x="3770" y="6870"/>
                  </a:lnTo>
                  <a:lnTo>
                    <a:pt x="3770" y="9423"/>
                  </a:lnTo>
                  <a:cubicBezTo>
                    <a:pt x="3770" y="10092"/>
                    <a:pt x="4317" y="10639"/>
                    <a:pt x="4985" y="10639"/>
                  </a:cubicBezTo>
                  <a:lnTo>
                    <a:pt x="5685" y="10639"/>
                  </a:lnTo>
                  <a:cubicBezTo>
                    <a:pt x="6353" y="10639"/>
                    <a:pt x="6870" y="10092"/>
                    <a:pt x="6870" y="9423"/>
                  </a:cubicBezTo>
                  <a:lnTo>
                    <a:pt x="6870" y="6870"/>
                  </a:lnTo>
                  <a:lnTo>
                    <a:pt x="9423" y="6870"/>
                  </a:lnTo>
                  <a:cubicBezTo>
                    <a:pt x="10092" y="6870"/>
                    <a:pt x="10639" y="6323"/>
                    <a:pt x="10639" y="5654"/>
                  </a:cubicBezTo>
                  <a:lnTo>
                    <a:pt x="10639" y="4955"/>
                  </a:lnTo>
                  <a:cubicBezTo>
                    <a:pt x="10639" y="4286"/>
                    <a:pt x="10092" y="3739"/>
                    <a:pt x="9423" y="3739"/>
                  </a:cubicBezTo>
                  <a:lnTo>
                    <a:pt x="6870" y="3739"/>
                  </a:lnTo>
                  <a:lnTo>
                    <a:pt x="6870" y="1186"/>
                  </a:lnTo>
                  <a:cubicBezTo>
                    <a:pt x="6870" y="517"/>
                    <a:pt x="6353" y="1"/>
                    <a:pt x="568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22" name="Google Shape;622;p34"/>
            <p:cNvSpPr/>
            <p:nvPr/>
          </p:nvSpPr>
          <p:spPr>
            <a:xfrm>
              <a:off x="5804325" y="2317200"/>
              <a:ext cx="76025" cy="75250"/>
            </a:xfrm>
            <a:custGeom>
              <a:rect b="b" l="l" r="r" t="t"/>
              <a:pathLst>
                <a:path extrusionOk="0" h="3010" w="3041">
                  <a:moveTo>
                    <a:pt x="1520" y="0"/>
                  </a:moveTo>
                  <a:cubicBezTo>
                    <a:pt x="700" y="0"/>
                    <a:pt x="1" y="669"/>
                    <a:pt x="1" y="1490"/>
                  </a:cubicBezTo>
                  <a:cubicBezTo>
                    <a:pt x="1" y="2341"/>
                    <a:pt x="700" y="3009"/>
                    <a:pt x="1520" y="3009"/>
                  </a:cubicBezTo>
                  <a:cubicBezTo>
                    <a:pt x="2371" y="3009"/>
                    <a:pt x="3040" y="2341"/>
                    <a:pt x="3040" y="1490"/>
                  </a:cubicBezTo>
                  <a:cubicBezTo>
                    <a:pt x="3040" y="669"/>
                    <a:pt x="2371" y="0"/>
                    <a:pt x="152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623" name="Google Shape;623;p34"/>
          <p:cNvSpPr txBox="1"/>
          <p:nvPr>
            <p:ph type="title"/>
          </p:nvPr>
        </p:nvSpPr>
        <p:spPr>
          <a:xfrm>
            <a:off x="713225" y="539500"/>
            <a:ext cx="7717500" cy="478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9pPr>
          </a:lstStyle>
          <a:p/>
        </p:txBody>
      </p:sp>
      <p:sp>
        <p:nvSpPr>
          <p:cNvPr id="624" name="Google Shape;624;p34"/>
          <p:cNvSpPr txBox="1"/>
          <p:nvPr>
            <p:ph idx="1" type="body"/>
          </p:nvPr>
        </p:nvSpPr>
        <p:spPr>
          <a:xfrm>
            <a:off x="952500" y="1409575"/>
            <a:ext cx="5283900" cy="2850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600"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hree columns 3">
  <p:cSld name="CUSTOM_11">
    <p:bg>
      <p:bgPr>
        <a:solidFill>
          <a:schemeClr val="accent3"/>
        </a:solidFill>
      </p:bgPr>
    </p:bg>
    <p:spTree>
      <p:nvGrpSpPr>
        <p:cNvPr id="625" name="Shape 6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6" name="Google Shape;626;p35"/>
          <p:cNvSpPr/>
          <p:nvPr/>
        </p:nvSpPr>
        <p:spPr>
          <a:xfrm rot="9094931">
            <a:off x="-467707" y="177926"/>
            <a:ext cx="8763281" cy="6374451"/>
          </a:xfrm>
          <a:custGeom>
            <a:rect b="b" l="l" r="r" t="t"/>
            <a:pathLst>
              <a:path extrusionOk="0" h="58881" w="88483">
                <a:moveTo>
                  <a:pt x="27228" y="1"/>
                </a:moveTo>
                <a:cubicBezTo>
                  <a:pt x="23701" y="1"/>
                  <a:pt x="20261" y="582"/>
                  <a:pt x="17266" y="2099"/>
                </a:cubicBezTo>
                <a:cubicBezTo>
                  <a:pt x="14773" y="3345"/>
                  <a:pt x="12554" y="5078"/>
                  <a:pt x="10092" y="6993"/>
                </a:cubicBezTo>
                <a:cubicBezTo>
                  <a:pt x="4682" y="11187"/>
                  <a:pt x="1" y="16233"/>
                  <a:pt x="1" y="23497"/>
                </a:cubicBezTo>
                <a:cubicBezTo>
                  <a:pt x="457" y="33467"/>
                  <a:pt x="9028" y="38756"/>
                  <a:pt x="16141" y="44379"/>
                </a:cubicBezTo>
                <a:cubicBezTo>
                  <a:pt x="27099" y="53057"/>
                  <a:pt x="42103" y="58881"/>
                  <a:pt x="56703" y="58881"/>
                </a:cubicBezTo>
                <a:cubicBezTo>
                  <a:pt x="62151" y="58881"/>
                  <a:pt x="67542" y="58070"/>
                  <a:pt x="72647" y="56294"/>
                </a:cubicBezTo>
                <a:cubicBezTo>
                  <a:pt x="82039" y="53042"/>
                  <a:pt x="88483" y="43589"/>
                  <a:pt x="87115" y="33346"/>
                </a:cubicBezTo>
                <a:cubicBezTo>
                  <a:pt x="85838" y="23923"/>
                  <a:pt x="71188" y="17145"/>
                  <a:pt x="63923" y="12707"/>
                </a:cubicBezTo>
                <a:cubicBezTo>
                  <a:pt x="56932" y="8482"/>
                  <a:pt x="49303" y="4743"/>
                  <a:pt x="41430" y="2403"/>
                </a:cubicBezTo>
                <a:cubicBezTo>
                  <a:pt x="37159" y="1115"/>
                  <a:pt x="32110" y="1"/>
                  <a:pt x="27228" y="1"/>
                </a:cubicBezTo>
                <a:close/>
              </a:path>
            </a:pathLst>
          </a:custGeom>
          <a:solidFill>
            <a:srgbClr val="FFFFFF">
              <a:alpha val="4608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627" name="Google Shape;627;p35"/>
          <p:cNvGrpSpPr/>
          <p:nvPr/>
        </p:nvGrpSpPr>
        <p:grpSpPr>
          <a:xfrm rot="10800000">
            <a:off x="168557" y="4093819"/>
            <a:ext cx="8795759" cy="1011205"/>
            <a:chOff x="1206975" y="2158375"/>
            <a:chExt cx="4673375" cy="537275"/>
          </a:xfrm>
        </p:grpSpPr>
        <p:sp>
          <p:nvSpPr>
            <p:cNvPr id="628" name="Google Shape;628;p35"/>
            <p:cNvSpPr/>
            <p:nvPr/>
          </p:nvSpPr>
          <p:spPr>
            <a:xfrm>
              <a:off x="5388675" y="2429650"/>
              <a:ext cx="265975" cy="266000"/>
            </a:xfrm>
            <a:custGeom>
              <a:rect b="b" l="l" r="r" t="t"/>
              <a:pathLst>
                <a:path extrusionOk="0" h="10640" w="10639">
                  <a:moveTo>
                    <a:pt x="4955" y="1"/>
                  </a:moveTo>
                  <a:cubicBezTo>
                    <a:pt x="4286" y="1"/>
                    <a:pt x="3739" y="548"/>
                    <a:pt x="3739" y="1217"/>
                  </a:cubicBezTo>
                  <a:lnTo>
                    <a:pt x="3739" y="3739"/>
                  </a:lnTo>
                  <a:lnTo>
                    <a:pt x="1186" y="3739"/>
                  </a:lnTo>
                  <a:cubicBezTo>
                    <a:pt x="517" y="3739"/>
                    <a:pt x="0" y="4287"/>
                    <a:pt x="0" y="4955"/>
                  </a:cubicBezTo>
                  <a:lnTo>
                    <a:pt x="0" y="5654"/>
                  </a:lnTo>
                  <a:cubicBezTo>
                    <a:pt x="0" y="6323"/>
                    <a:pt x="517" y="6870"/>
                    <a:pt x="1186" y="6870"/>
                  </a:cubicBezTo>
                  <a:lnTo>
                    <a:pt x="3739" y="6870"/>
                  </a:lnTo>
                  <a:lnTo>
                    <a:pt x="3739" y="9423"/>
                  </a:lnTo>
                  <a:cubicBezTo>
                    <a:pt x="3739" y="10092"/>
                    <a:pt x="4286" y="10639"/>
                    <a:pt x="4955" y="10639"/>
                  </a:cubicBezTo>
                  <a:lnTo>
                    <a:pt x="5654" y="10639"/>
                  </a:lnTo>
                  <a:cubicBezTo>
                    <a:pt x="6322" y="10639"/>
                    <a:pt x="6870" y="10092"/>
                    <a:pt x="6870" y="9423"/>
                  </a:cubicBezTo>
                  <a:lnTo>
                    <a:pt x="6870" y="6870"/>
                  </a:lnTo>
                  <a:lnTo>
                    <a:pt x="9423" y="6870"/>
                  </a:lnTo>
                  <a:cubicBezTo>
                    <a:pt x="10091" y="6870"/>
                    <a:pt x="10639" y="6323"/>
                    <a:pt x="10639" y="5654"/>
                  </a:cubicBezTo>
                  <a:lnTo>
                    <a:pt x="10639" y="4955"/>
                  </a:lnTo>
                  <a:cubicBezTo>
                    <a:pt x="10639" y="4287"/>
                    <a:pt x="10091" y="3739"/>
                    <a:pt x="9423" y="3739"/>
                  </a:cubicBezTo>
                  <a:lnTo>
                    <a:pt x="6870" y="3739"/>
                  </a:lnTo>
                  <a:lnTo>
                    <a:pt x="6870" y="1217"/>
                  </a:lnTo>
                  <a:cubicBezTo>
                    <a:pt x="6870" y="548"/>
                    <a:pt x="6322" y="1"/>
                    <a:pt x="565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29" name="Google Shape;629;p35"/>
            <p:cNvSpPr/>
            <p:nvPr/>
          </p:nvSpPr>
          <p:spPr>
            <a:xfrm>
              <a:off x="1206975" y="2158375"/>
              <a:ext cx="266000" cy="266000"/>
            </a:xfrm>
            <a:custGeom>
              <a:rect b="b" l="l" r="r" t="t"/>
              <a:pathLst>
                <a:path extrusionOk="0" h="10640" w="10640">
                  <a:moveTo>
                    <a:pt x="4985" y="1"/>
                  </a:moveTo>
                  <a:cubicBezTo>
                    <a:pt x="4317" y="1"/>
                    <a:pt x="3770" y="517"/>
                    <a:pt x="3770" y="1186"/>
                  </a:cubicBezTo>
                  <a:lnTo>
                    <a:pt x="3770" y="3739"/>
                  </a:lnTo>
                  <a:lnTo>
                    <a:pt x="1216" y="3739"/>
                  </a:lnTo>
                  <a:cubicBezTo>
                    <a:pt x="548" y="3739"/>
                    <a:pt x="1" y="4286"/>
                    <a:pt x="1" y="4955"/>
                  </a:cubicBezTo>
                  <a:lnTo>
                    <a:pt x="1" y="5654"/>
                  </a:lnTo>
                  <a:cubicBezTo>
                    <a:pt x="1" y="6323"/>
                    <a:pt x="548" y="6870"/>
                    <a:pt x="1216" y="6870"/>
                  </a:cubicBezTo>
                  <a:lnTo>
                    <a:pt x="3770" y="6870"/>
                  </a:lnTo>
                  <a:lnTo>
                    <a:pt x="3770" y="9423"/>
                  </a:lnTo>
                  <a:cubicBezTo>
                    <a:pt x="3770" y="10092"/>
                    <a:pt x="4317" y="10639"/>
                    <a:pt x="4985" y="10639"/>
                  </a:cubicBezTo>
                  <a:lnTo>
                    <a:pt x="5685" y="10639"/>
                  </a:lnTo>
                  <a:cubicBezTo>
                    <a:pt x="6353" y="10639"/>
                    <a:pt x="6870" y="10092"/>
                    <a:pt x="6870" y="9423"/>
                  </a:cubicBezTo>
                  <a:lnTo>
                    <a:pt x="6870" y="6870"/>
                  </a:lnTo>
                  <a:lnTo>
                    <a:pt x="9423" y="6870"/>
                  </a:lnTo>
                  <a:cubicBezTo>
                    <a:pt x="10092" y="6870"/>
                    <a:pt x="10639" y="6323"/>
                    <a:pt x="10639" y="5654"/>
                  </a:cubicBezTo>
                  <a:lnTo>
                    <a:pt x="10639" y="4955"/>
                  </a:lnTo>
                  <a:cubicBezTo>
                    <a:pt x="10639" y="4286"/>
                    <a:pt x="10092" y="3739"/>
                    <a:pt x="9423" y="3739"/>
                  </a:cubicBezTo>
                  <a:lnTo>
                    <a:pt x="6870" y="3739"/>
                  </a:lnTo>
                  <a:lnTo>
                    <a:pt x="6870" y="1186"/>
                  </a:lnTo>
                  <a:cubicBezTo>
                    <a:pt x="6870" y="517"/>
                    <a:pt x="6353" y="1"/>
                    <a:pt x="568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30" name="Google Shape;630;p35"/>
            <p:cNvSpPr/>
            <p:nvPr/>
          </p:nvSpPr>
          <p:spPr>
            <a:xfrm>
              <a:off x="5804325" y="2317200"/>
              <a:ext cx="76025" cy="75250"/>
            </a:xfrm>
            <a:custGeom>
              <a:rect b="b" l="l" r="r" t="t"/>
              <a:pathLst>
                <a:path extrusionOk="0" h="3010" w="3041">
                  <a:moveTo>
                    <a:pt x="1520" y="0"/>
                  </a:moveTo>
                  <a:cubicBezTo>
                    <a:pt x="700" y="0"/>
                    <a:pt x="1" y="669"/>
                    <a:pt x="1" y="1490"/>
                  </a:cubicBezTo>
                  <a:cubicBezTo>
                    <a:pt x="1" y="2341"/>
                    <a:pt x="700" y="3009"/>
                    <a:pt x="1520" y="3009"/>
                  </a:cubicBezTo>
                  <a:cubicBezTo>
                    <a:pt x="2371" y="3009"/>
                    <a:pt x="3040" y="2341"/>
                    <a:pt x="3040" y="1490"/>
                  </a:cubicBezTo>
                  <a:cubicBezTo>
                    <a:pt x="3040" y="669"/>
                    <a:pt x="2371" y="0"/>
                    <a:pt x="152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631" name="Google Shape;631;p35"/>
          <p:cNvSpPr txBox="1"/>
          <p:nvPr>
            <p:ph type="title"/>
          </p:nvPr>
        </p:nvSpPr>
        <p:spPr>
          <a:xfrm>
            <a:off x="713225" y="539500"/>
            <a:ext cx="7717500" cy="478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9pPr>
          </a:lstStyle>
          <a:p/>
        </p:txBody>
      </p:sp>
      <p:sp>
        <p:nvSpPr>
          <p:cNvPr id="632" name="Google Shape;632;p35"/>
          <p:cNvSpPr txBox="1"/>
          <p:nvPr>
            <p:ph idx="1" type="subTitle"/>
          </p:nvPr>
        </p:nvSpPr>
        <p:spPr>
          <a:xfrm>
            <a:off x="3499782" y="3126050"/>
            <a:ext cx="2133300" cy="478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None/>
              <a:defRPr b="1" sz="1800"/>
            </a:lvl1pPr>
            <a:lvl2pPr lvl="1" rtl="0" algn="ctr">
              <a:spcBef>
                <a:spcPts val="1600"/>
              </a:spcBef>
              <a:spcAft>
                <a:spcPts val="0"/>
              </a:spcAft>
              <a:buNone/>
              <a:defRPr b="1" sz="1800"/>
            </a:lvl2pPr>
            <a:lvl3pPr lvl="2" rtl="0" algn="ctr">
              <a:spcBef>
                <a:spcPts val="1600"/>
              </a:spcBef>
              <a:spcAft>
                <a:spcPts val="0"/>
              </a:spcAft>
              <a:buNone/>
              <a:defRPr b="1" sz="1800"/>
            </a:lvl3pPr>
            <a:lvl4pPr lvl="3" rtl="0" algn="ctr">
              <a:spcBef>
                <a:spcPts val="1600"/>
              </a:spcBef>
              <a:spcAft>
                <a:spcPts val="0"/>
              </a:spcAft>
              <a:buNone/>
              <a:defRPr b="1" sz="1800"/>
            </a:lvl4pPr>
            <a:lvl5pPr lvl="4" rtl="0" algn="ctr">
              <a:spcBef>
                <a:spcPts val="1600"/>
              </a:spcBef>
              <a:spcAft>
                <a:spcPts val="0"/>
              </a:spcAft>
              <a:buNone/>
              <a:defRPr b="1" sz="1800"/>
            </a:lvl5pPr>
            <a:lvl6pPr lvl="5" rtl="0" algn="ctr">
              <a:spcBef>
                <a:spcPts val="1600"/>
              </a:spcBef>
              <a:spcAft>
                <a:spcPts val="0"/>
              </a:spcAft>
              <a:buNone/>
              <a:defRPr b="1" sz="1800"/>
            </a:lvl6pPr>
            <a:lvl7pPr lvl="6" rtl="0" algn="ctr">
              <a:spcBef>
                <a:spcPts val="1600"/>
              </a:spcBef>
              <a:spcAft>
                <a:spcPts val="0"/>
              </a:spcAft>
              <a:buNone/>
              <a:defRPr b="1" sz="1800"/>
            </a:lvl7pPr>
            <a:lvl8pPr lvl="7" rtl="0" algn="ctr">
              <a:spcBef>
                <a:spcPts val="1600"/>
              </a:spcBef>
              <a:spcAft>
                <a:spcPts val="0"/>
              </a:spcAft>
              <a:buNone/>
              <a:defRPr b="1" sz="1800"/>
            </a:lvl8pPr>
            <a:lvl9pPr lvl="8" rtl="0" algn="ctr">
              <a:spcBef>
                <a:spcPts val="1600"/>
              </a:spcBef>
              <a:spcAft>
                <a:spcPts val="1600"/>
              </a:spcAft>
              <a:buNone/>
              <a:defRPr b="1" sz="1800"/>
            </a:lvl9pPr>
          </a:lstStyle>
          <a:p/>
        </p:txBody>
      </p:sp>
      <p:sp>
        <p:nvSpPr>
          <p:cNvPr id="633" name="Google Shape;633;p35"/>
          <p:cNvSpPr txBox="1"/>
          <p:nvPr>
            <p:ph idx="2" type="body"/>
          </p:nvPr>
        </p:nvSpPr>
        <p:spPr>
          <a:xfrm>
            <a:off x="3499782" y="3525350"/>
            <a:ext cx="2133300" cy="568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 rtl="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indent="-317500" lvl="1" marL="914400" rtl="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rtl="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rtl="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rtl="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rtl="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rtl="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rtl="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rtl="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634" name="Google Shape;634;p35"/>
          <p:cNvSpPr txBox="1"/>
          <p:nvPr>
            <p:ph idx="3" type="subTitle"/>
          </p:nvPr>
        </p:nvSpPr>
        <p:spPr>
          <a:xfrm>
            <a:off x="5901452" y="3126050"/>
            <a:ext cx="2133300" cy="478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None/>
              <a:defRPr b="1" sz="1800"/>
            </a:lvl1pPr>
            <a:lvl2pPr lvl="1" rtl="0" algn="ctr">
              <a:spcBef>
                <a:spcPts val="1600"/>
              </a:spcBef>
              <a:spcAft>
                <a:spcPts val="0"/>
              </a:spcAft>
              <a:buNone/>
              <a:defRPr b="1" sz="1800"/>
            </a:lvl2pPr>
            <a:lvl3pPr lvl="2" rtl="0" algn="ctr">
              <a:spcBef>
                <a:spcPts val="1600"/>
              </a:spcBef>
              <a:spcAft>
                <a:spcPts val="0"/>
              </a:spcAft>
              <a:buNone/>
              <a:defRPr b="1" sz="1800"/>
            </a:lvl3pPr>
            <a:lvl4pPr lvl="3" rtl="0" algn="ctr">
              <a:spcBef>
                <a:spcPts val="1600"/>
              </a:spcBef>
              <a:spcAft>
                <a:spcPts val="0"/>
              </a:spcAft>
              <a:buNone/>
              <a:defRPr b="1" sz="1800"/>
            </a:lvl4pPr>
            <a:lvl5pPr lvl="4" rtl="0" algn="ctr">
              <a:spcBef>
                <a:spcPts val="1600"/>
              </a:spcBef>
              <a:spcAft>
                <a:spcPts val="0"/>
              </a:spcAft>
              <a:buNone/>
              <a:defRPr b="1" sz="1800"/>
            </a:lvl5pPr>
            <a:lvl6pPr lvl="5" rtl="0" algn="ctr">
              <a:spcBef>
                <a:spcPts val="1600"/>
              </a:spcBef>
              <a:spcAft>
                <a:spcPts val="0"/>
              </a:spcAft>
              <a:buNone/>
              <a:defRPr b="1" sz="1800"/>
            </a:lvl6pPr>
            <a:lvl7pPr lvl="6" rtl="0" algn="ctr">
              <a:spcBef>
                <a:spcPts val="1600"/>
              </a:spcBef>
              <a:spcAft>
                <a:spcPts val="0"/>
              </a:spcAft>
              <a:buNone/>
              <a:defRPr b="1" sz="1800"/>
            </a:lvl7pPr>
            <a:lvl8pPr lvl="7" rtl="0" algn="ctr">
              <a:spcBef>
                <a:spcPts val="1600"/>
              </a:spcBef>
              <a:spcAft>
                <a:spcPts val="0"/>
              </a:spcAft>
              <a:buNone/>
              <a:defRPr b="1" sz="1800"/>
            </a:lvl8pPr>
            <a:lvl9pPr lvl="8" rtl="0" algn="ctr">
              <a:spcBef>
                <a:spcPts val="1600"/>
              </a:spcBef>
              <a:spcAft>
                <a:spcPts val="1600"/>
              </a:spcAft>
              <a:buNone/>
              <a:defRPr b="1" sz="1800"/>
            </a:lvl9pPr>
          </a:lstStyle>
          <a:p/>
        </p:txBody>
      </p:sp>
      <p:sp>
        <p:nvSpPr>
          <p:cNvPr id="635" name="Google Shape;635;p35"/>
          <p:cNvSpPr txBox="1"/>
          <p:nvPr>
            <p:ph idx="4" type="body"/>
          </p:nvPr>
        </p:nvSpPr>
        <p:spPr>
          <a:xfrm>
            <a:off x="5901452" y="3525350"/>
            <a:ext cx="2133300" cy="568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 rtl="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indent="-317500" lvl="1" marL="914400" rtl="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rtl="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rtl="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rtl="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rtl="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rtl="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rtl="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rtl="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636" name="Google Shape;636;p35"/>
          <p:cNvSpPr txBox="1"/>
          <p:nvPr>
            <p:ph idx="5" type="subTitle"/>
          </p:nvPr>
        </p:nvSpPr>
        <p:spPr>
          <a:xfrm>
            <a:off x="1098100" y="3126050"/>
            <a:ext cx="2133300" cy="478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None/>
              <a:defRPr b="1" sz="1800"/>
            </a:lvl1pPr>
            <a:lvl2pPr lvl="1" rtl="0" algn="ctr">
              <a:spcBef>
                <a:spcPts val="1600"/>
              </a:spcBef>
              <a:spcAft>
                <a:spcPts val="0"/>
              </a:spcAft>
              <a:buNone/>
              <a:defRPr b="1" sz="1800"/>
            </a:lvl2pPr>
            <a:lvl3pPr lvl="2" rtl="0" algn="ctr">
              <a:spcBef>
                <a:spcPts val="1600"/>
              </a:spcBef>
              <a:spcAft>
                <a:spcPts val="0"/>
              </a:spcAft>
              <a:buNone/>
              <a:defRPr b="1" sz="1800"/>
            </a:lvl3pPr>
            <a:lvl4pPr lvl="3" rtl="0" algn="ctr">
              <a:spcBef>
                <a:spcPts val="1600"/>
              </a:spcBef>
              <a:spcAft>
                <a:spcPts val="0"/>
              </a:spcAft>
              <a:buNone/>
              <a:defRPr b="1" sz="1800"/>
            </a:lvl4pPr>
            <a:lvl5pPr lvl="4" rtl="0" algn="ctr">
              <a:spcBef>
                <a:spcPts val="1600"/>
              </a:spcBef>
              <a:spcAft>
                <a:spcPts val="0"/>
              </a:spcAft>
              <a:buNone/>
              <a:defRPr b="1" sz="1800"/>
            </a:lvl5pPr>
            <a:lvl6pPr lvl="5" rtl="0" algn="ctr">
              <a:spcBef>
                <a:spcPts val="1600"/>
              </a:spcBef>
              <a:spcAft>
                <a:spcPts val="0"/>
              </a:spcAft>
              <a:buNone/>
              <a:defRPr b="1" sz="1800"/>
            </a:lvl6pPr>
            <a:lvl7pPr lvl="6" rtl="0" algn="ctr">
              <a:spcBef>
                <a:spcPts val="1600"/>
              </a:spcBef>
              <a:spcAft>
                <a:spcPts val="0"/>
              </a:spcAft>
              <a:buNone/>
              <a:defRPr b="1" sz="1800"/>
            </a:lvl7pPr>
            <a:lvl8pPr lvl="7" rtl="0" algn="ctr">
              <a:spcBef>
                <a:spcPts val="1600"/>
              </a:spcBef>
              <a:spcAft>
                <a:spcPts val="0"/>
              </a:spcAft>
              <a:buNone/>
              <a:defRPr b="1" sz="1800"/>
            </a:lvl8pPr>
            <a:lvl9pPr lvl="8" rtl="0" algn="ctr">
              <a:spcBef>
                <a:spcPts val="1600"/>
              </a:spcBef>
              <a:spcAft>
                <a:spcPts val="1600"/>
              </a:spcAft>
              <a:buNone/>
              <a:defRPr b="1" sz="1800"/>
            </a:lvl9pPr>
          </a:lstStyle>
          <a:p/>
        </p:txBody>
      </p:sp>
      <p:sp>
        <p:nvSpPr>
          <p:cNvPr id="637" name="Google Shape;637;p35"/>
          <p:cNvSpPr txBox="1"/>
          <p:nvPr>
            <p:ph idx="6" type="body"/>
          </p:nvPr>
        </p:nvSpPr>
        <p:spPr>
          <a:xfrm>
            <a:off x="1098100" y="3525350"/>
            <a:ext cx="2133300" cy="568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 rtl="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indent="-317500" lvl="1" marL="914400" rtl="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rtl="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rtl="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rtl="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rtl="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rtl="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rtl="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rtl="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hree columns 4">
  <p:cSld name="CUSTOM_11_1">
    <p:bg>
      <p:bgPr>
        <a:solidFill>
          <a:schemeClr val="accent3"/>
        </a:solidFill>
      </p:bgPr>
    </p:bg>
    <p:spTree>
      <p:nvGrpSpPr>
        <p:cNvPr id="638" name="Shape 6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9" name="Google Shape;639;p36"/>
          <p:cNvSpPr/>
          <p:nvPr/>
        </p:nvSpPr>
        <p:spPr>
          <a:xfrm flipH="1" rot="-10016624">
            <a:off x="427506" y="1250265"/>
            <a:ext cx="8613968" cy="3478656"/>
          </a:xfrm>
          <a:custGeom>
            <a:rect b="b" l="l" r="r" t="t"/>
            <a:pathLst>
              <a:path extrusionOk="0" h="58881" w="88483">
                <a:moveTo>
                  <a:pt x="27228" y="1"/>
                </a:moveTo>
                <a:cubicBezTo>
                  <a:pt x="23701" y="1"/>
                  <a:pt x="20261" y="582"/>
                  <a:pt x="17266" y="2099"/>
                </a:cubicBezTo>
                <a:cubicBezTo>
                  <a:pt x="14773" y="3345"/>
                  <a:pt x="12554" y="5078"/>
                  <a:pt x="10092" y="6993"/>
                </a:cubicBezTo>
                <a:cubicBezTo>
                  <a:pt x="4682" y="11187"/>
                  <a:pt x="1" y="16233"/>
                  <a:pt x="1" y="23497"/>
                </a:cubicBezTo>
                <a:cubicBezTo>
                  <a:pt x="457" y="33467"/>
                  <a:pt x="9028" y="38756"/>
                  <a:pt x="16141" y="44379"/>
                </a:cubicBezTo>
                <a:cubicBezTo>
                  <a:pt x="27099" y="53057"/>
                  <a:pt x="42103" y="58881"/>
                  <a:pt x="56703" y="58881"/>
                </a:cubicBezTo>
                <a:cubicBezTo>
                  <a:pt x="62151" y="58881"/>
                  <a:pt x="67542" y="58070"/>
                  <a:pt x="72647" y="56294"/>
                </a:cubicBezTo>
                <a:cubicBezTo>
                  <a:pt x="82039" y="53042"/>
                  <a:pt x="88483" y="43589"/>
                  <a:pt x="87115" y="33346"/>
                </a:cubicBezTo>
                <a:cubicBezTo>
                  <a:pt x="85838" y="23923"/>
                  <a:pt x="71188" y="17145"/>
                  <a:pt x="63923" y="12707"/>
                </a:cubicBezTo>
                <a:cubicBezTo>
                  <a:pt x="56932" y="8482"/>
                  <a:pt x="49303" y="4743"/>
                  <a:pt x="41430" y="2403"/>
                </a:cubicBezTo>
                <a:cubicBezTo>
                  <a:pt x="37159" y="1115"/>
                  <a:pt x="32110" y="1"/>
                  <a:pt x="27228" y="1"/>
                </a:cubicBezTo>
                <a:close/>
              </a:path>
            </a:pathLst>
          </a:custGeom>
          <a:solidFill>
            <a:srgbClr val="FFFFFF">
              <a:alpha val="4608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40" name="Google Shape;640;p36"/>
          <p:cNvSpPr txBox="1"/>
          <p:nvPr>
            <p:ph type="title"/>
          </p:nvPr>
        </p:nvSpPr>
        <p:spPr>
          <a:xfrm>
            <a:off x="713225" y="539500"/>
            <a:ext cx="7717500" cy="478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9pPr>
          </a:lstStyle>
          <a:p/>
        </p:txBody>
      </p:sp>
      <p:sp>
        <p:nvSpPr>
          <p:cNvPr id="641" name="Google Shape;641;p36"/>
          <p:cNvSpPr txBox="1"/>
          <p:nvPr>
            <p:ph idx="1" type="subTitle"/>
          </p:nvPr>
        </p:nvSpPr>
        <p:spPr>
          <a:xfrm>
            <a:off x="5870725" y="1816975"/>
            <a:ext cx="2133300" cy="399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b="1" sz="1800"/>
            </a:lvl1pPr>
            <a:lvl2pPr lvl="1" rtl="0">
              <a:spcBef>
                <a:spcPts val="1600"/>
              </a:spcBef>
              <a:spcAft>
                <a:spcPts val="0"/>
              </a:spcAft>
              <a:buNone/>
              <a:defRPr b="1" sz="1800"/>
            </a:lvl2pPr>
            <a:lvl3pPr lvl="2" rtl="0">
              <a:spcBef>
                <a:spcPts val="1600"/>
              </a:spcBef>
              <a:spcAft>
                <a:spcPts val="0"/>
              </a:spcAft>
              <a:buNone/>
              <a:defRPr b="1" sz="1800"/>
            </a:lvl3pPr>
            <a:lvl4pPr lvl="3" rtl="0">
              <a:spcBef>
                <a:spcPts val="1600"/>
              </a:spcBef>
              <a:spcAft>
                <a:spcPts val="0"/>
              </a:spcAft>
              <a:buNone/>
              <a:defRPr b="1" sz="1800"/>
            </a:lvl4pPr>
            <a:lvl5pPr lvl="4" rtl="0">
              <a:spcBef>
                <a:spcPts val="1600"/>
              </a:spcBef>
              <a:spcAft>
                <a:spcPts val="0"/>
              </a:spcAft>
              <a:buNone/>
              <a:defRPr b="1" sz="1800"/>
            </a:lvl5pPr>
            <a:lvl6pPr lvl="5" rtl="0">
              <a:spcBef>
                <a:spcPts val="1600"/>
              </a:spcBef>
              <a:spcAft>
                <a:spcPts val="0"/>
              </a:spcAft>
              <a:buNone/>
              <a:defRPr b="1" sz="1800"/>
            </a:lvl6pPr>
            <a:lvl7pPr lvl="6" rtl="0">
              <a:spcBef>
                <a:spcPts val="1600"/>
              </a:spcBef>
              <a:spcAft>
                <a:spcPts val="0"/>
              </a:spcAft>
              <a:buNone/>
              <a:defRPr b="1" sz="1800"/>
            </a:lvl7pPr>
            <a:lvl8pPr lvl="7" rtl="0">
              <a:spcBef>
                <a:spcPts val="1600"/>
              </a:spcBef>
              <a:spcAft>
                <a:spcPts val="0"/>
              </a:spcAft>
              <a:buNone/>
              <a:defRPr b="1" sz="1800"/>
            </a:lvl8pPr>
            <a:lvl9pPr lvl="8" rtl="0">
              <a:spcBef>
                <a:spcPts val="1600"/>
              </a:spcBef>
              <a:spcAft>
                <a:spcPts val="1600"/>
              </a:spcAft>
              <a:buNone/>
              <a:defRPr b="1" sz="1800"/>
            </a:lvl9pPr>
          </a:lstStyle>
          <a:p/>
        </p:txBody>
      </p:sp>
      <p:sp>
        <p:nvSpPr>
          <p:cNvPr id="642" name="Google Shape;642;p36"/>
          <p:cNvSpPr txBox="1"/>
          <p:nvPr>
            <p:ph idx="2" type="body"/>
          </p:nvPr>
        </p:nvSpPr>
        <p:spPr>
          <a:xfrm>
            <a:off x="5870728" y="2216275"/>
            <a:ext cx="2133300" cy="568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indent="-317500" lvl="1" marL="914400" rtl="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rtl="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rtl="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rtl="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rtl="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rtl="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rtl="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rtl="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643" name="Google Shape;643;p36"/>
          <p:cNvSpPr txBox="1"/>
          <p:nvPr>
            <p:ph idx="3" type="subTitle"/>
          </p:nvPr>
        </p:nvSpPr>
        <p:spPr>
          <a:xfrm>
            <a:off x="4091102" y="3200100"/>
            <a:ext cx="2133300" cy="399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b="1" sz="1800"/>
            </a:lvl1pPr>
            <a:lvl2pPr lvl="1" rtl="0">
              <a:spcBef>
                <a:spcPts val="1600"/>
              </a:spcBef>
              <a:spcAft>
                <a:spcPts val="0"/>
              </a:spcAft>
              <a:buNone/>
              <a:defRPr b="1" sz="1800"/>
            </a:lvl2pPr>
            <a:lvl3pPr lvl="2" rtl="0">
              <a:spcBef>
                <a:spcPts val="1600"/>
              </a:spcBef>
              <a:spcAft>
                <a:spcPts val="0"/>
              </a:spcAft>
              <a:buNone/>
              <a:defRPr b="1" sz="1800"/>
            </a:lvl3pPr>
            <a:lvl4pPr lvl="3" rtl="0">
              <a:spcBef>
                <a:spcPts val="1600"/>
              </a:spcBef>
              <a:spcAft>
                <a:spcPts val="0"/>
              </a:spcAft>
              <a:buNone/>
              <a:defRPr b="1" sz="1800"/>
            </a:lvl4pPr>
            <a:lvl5pPr lvl="4" rtl="0">
              <a:spcBef>
                <a:spcPts val="1600"/>
              </a:spcBef>
              <a:spcAft>
                <a:spcPts val="0"/>
              </a:spcAft>
              <a:buNone/>
              <a:defRPr b="1" sz="1800"/>
            </a:lvl5pPr>
            <a:lvl6pPr lvl="5" rtl="0">
              <a:spcBef>
                <a:spcPts val="1600"/>
              </a:spcBef>
              <a:spcAft>
                <a:spcPts val="0"/>
              </a:spcAft>
              <a:buNone/>
              <a:defRPr b="1" sz="1800"/>
            </a:lvl6pPr>
            <a:lvl7pPr lvl="6" rtl="0">
              <a:spcBef>
                <a:spcPts val="1600"/>
              </a:spcBef>
              <a:spcAft>
                <a:spcPts val="0"/>
              </a:spcAft>
              <a:buNone/>
              <a:defRPr b="1" sz="1800"/>
            </a:lvl7pPr>
            <a:lvl8pPr lvl="7" rtl="0">
              <a:spcBef>
                <a:spcPts val="1600"/>
              </a:spcBef>
              <a:spcAft>
                <a:spcPts val="0"/>
              </a:spcAft>
              <a:buNone/>
              <a:defRPr b="1" sz="1800"/>
            </a:lvl8pPr>
            <a:lvl9pPr lvl="8" rtl="0">
              <a:spcBef>
                <a:spcPts val="1600"/>
              </a:spcBef>
              <a:spcAft>
                <a:spcPts val="1600"/>
              </a:spcAft>
              <a:buNone/>
              <a:defRPr b="1" sz="1800"/>
            </a:lvl9pPr>
          </a:lstStyle>
          <a:p/>
        </p:txBody>
      </p:sp>
      <p:sp>
        <p:nvSpPr>
          <p:cNvPr id="644" name="Google Shape;644;p36"/>
          <p:cNvSpPr txBox="1"/>
          <p:nvPr>
            <p:ph idx="4" type="body"/>
          </p:nvPr>
        </p:nvSpPr>
        <p:spPr>
          <a:xfrm>
            <a:off x="4091100" y="3599400"/>
            <a:ext cx="2133300" cy="568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indent="-317500" lvl="1" marL="914400" rtl="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rtl="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rtl="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rtl="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rtl="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rtl="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rtl="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rtl="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645" name="Google Shape;645;p36"/>
          <p:cNvSpPr txBox="1"/>
          <p:nvPr>
            <p:ph idx="5" type="subTitle"/>
          </p:nvPr>
        </p:nvSpPr>
        <p:spPr>
          <a:xfrm>
            <a:off x="2311475" y="1816975"/>
            <a:ext cx="2133300" cy="399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b="1" sz="1800"/>
            </a:lvl1pPr>
            <a:lvl2pPr lvl="1" rtl="0">
              <a:spcBef>
                <a:spcPts val="1600"/>
              </a:spcBef>
              <a:spcAft>
                <a:spcPts val="0"/>
              </a:spcAft>
              <a:buNone/>
              <a:defRPr b="1" sz="1800"/>
            </a:lvl2pPr>
            <a:lvl3pPr lvl="2" rtl="0">
              <a:spcBef>
                <a:spcPts val="1600"/>
              </a:spcBef>
              <a:spcAft>
                <a:spcPts val="0"/>
              </a:spcAft>
              <a:buNone/>
              <a:defRPr b="1" sz="1800"/>
            </a:lvl3pPr>
            <a:lvl4pPr lvl="3" rtl="0">
              <a:spcBef>
                <a:spcPts val="1600"/>
              </a:spcBef>
              <a:spcAft>
                <a:spcPts val="0"/>
              </a:spcAft>
              <a:buNone/>
              <a:defRPr b="1" sz="1800"/>
            </a:lvl4pPr>
            <a:lvl5pPr lvl="4" rtl="0">
              <a:spcBef>
                <a:spcPts val="1600"/>
              </a:spcBef>
              <a:spcAft>
                <a:spcPts val="0"/>
              </a:spcAft>
              <a:buNone/>
              <a:defRPr b="1" sz="1800"/>
            </a:lvl5pPr>
            <a:lvl6pPr lvl="5" rtl="0">
              <a:spcBef>
                <a:spcPts val="1600"/>
              </a:spcBef>
              <a:spcAft>
                <a:spcPts val="0"/>
              </a:spcAft>
              <a:buNone/>
              <a:defRPr b="1" sz="1800"/>
            </a:lvl6pPr>
            <a:lvl7pPr lvl="6" rtl="0">
              <a:spcBef>
                <a:spcPts val="1600"/>
              </a:spcBef>
              <a:spcAft>
                <a:spcPts val="0"/>
              </a:spcAft>
              <a:buNone/>
              <a:defRPr b="1" sz="1800"/>
            </a:lvl7pPr>
            <a:lvl8pPr lvl="7" rtl="0">
              <a:spcBef>
                <a:spcPts val="1600"/>
              </a:spcBef>
              <a:spcAft>
                <a:spcPts val="0"/>
              </a:spcAft>
              <a:buNone/>
              <a:defRPr b="1" sz="1800"/>
            </a:lvl8pPr>
            <a:lvl9pPr lvl="8" rtl="0">
              <a:spcBef>
                <a:spcPts val="1600"/>
              </a:spcBef>
              <a:spcAft>
                <a:spcPts val="1600"/>
              </a:spcAft>
              <a:buNone/>
              <a:defRPr b="1" sz="1800"/>
            </a:lvl9pPr>
          </a:lstStyle>
          <a:p/>
        </p:txBody>
      </p:sp>
      <p:sp>
        <p:nvSpPr>
          <p:cNvPr id="646" name="Google Shape;646;p36"/>
          <p:cNvSpPr txBox="1"/>
          <p:nvPr>
            <p:ph idx="6" type="body"/>
          </p:nvPr>
        </p:nvSpPr>
        <p:spPr>
          <a:xfrm>
            <a:off x="2311471" y="2216275"/>
            <a:ext cx="2133300" cy="568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indent="-317500" lvl="1" marL="914400" rtl="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rtl="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rtl="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rtl="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rtl="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rtl="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rtl="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rtl="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647" name="Google Shape;647;p36"/>
          <p:cNvSpPr/>
          <p:nvPr/>
        </p:nvSpPr>
        <p:spPr>
          <a:xfrm>
            <a:off x="6904775" y="4133438"/>
            <a:ext cx="2525" cy="25"/>
          </a:xfrm>
          <a:custGeom>
            <a:rect b="b" l="l" r="r" t="t"/>
            <a:pathLst>
              <a:path extrusionOk="0" h="1" w="101">
                <a:moveTo>
                  <a:pt x="0" y="0"/>
                </a:moveTo>
                <a:lnTo>
                  <a:pt x="0" y="0"/>
                </a:lnTo>
                <a:lnTo>
                  <a:pt x="100" y="0"/>
                </a:lnTo>
                <a:close/>
              </a:path>
            </a:pathLst>
          </a:custGeom>
          <a:solidFill>
            <a:srgbClr val="FFEBD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48" name="Google Shape;648;p36"/>
          <p:cNvSpPr/>
          <p:nvPr/>
        </p:nvSpPr>
        <p:spPr>
          <a:xfrm>
            <a:off x="6923125" y="4129263"/>
            <a:ext cx="3350" cy="850"/>
          </a:xfrm>
          <a:custGeom>
            <a:rect b="b" l="l" r="r" t="t"/>
            <a:pathLst>
              <a:path extrusionOk="0" h="34" w="134">
                <a:moveTo>
                  <a:pt x="0" y="34"/>
                </a:moveTo>
                <a:lnTo>
                  <a:pt x="134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49" name="Google Shape;649;p36"/>
          <p:cNvSpPr/>
          <p:nvPr/>
        </p:nvSpPr>
        <p:spPr>
          <a:xfrm rot="-2005705">
            <a:off x="484857" y="2783220"/>
            <a:ext cx="126688" cy="108256"/>
          </a:xfrm>
          <a:custGeom>
            <a:rect b="b" l="l" r="r" t="t"/>
            <a:pathLst>
              <a:path extrusionOk="0" h="1398" w="1636">
                <a:moveTo>
                  <a:pt x="935" y="0"/>
                </a:moveTo>
                <a:cubicBezTo>
                  <a:pt x="334" y="0"/>
                  <a:pt x="1" y="734"/>
                  <a:pt x="434" y="1201"/>
                </a:cubicBezTo>
                <a:cubicBezTo>
                  <a:pt x="581" y="1338"/>
                  <a:pt x="755" y="1398"/>
                  <a:pt x="924" y="1398"/>
                </a:cubicBezTo>
                <a:cubicBezTo>
                  <a:pt x="1291" y="1398"/>
                  <a:pt x="1635" y="1112"/>
                  <a:pt x="1635" y="701"/>
                </a:cubicBezTo>
                <a:cubicBezTo>
                  <a:pt x="1635" y="300"/>
                  <a:pt x="1335" y="0"/>
                  <a:pt x="935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50" name="Google Shape;650;p36"/>
          <p:cNvSpPr/>
          <p:nvPr/>
        </p:nvSpPr>
        <p:spPr>
          <a:xfrm rot="-2005705">
            <a:off x="233434" y="3649573"/>
            <a:ext cx="232545" cy="229986"/>
          </a:xfrm>
          <a:custGeom>
            <a:rect b="b" l="l" r="r" t="t"/>
            <a:pathLst>
              <a:path extrusionOk="0" h="2970" w="3003">
                <a:moveTo>
                  <a:pt x="1502" y="1"/>
                </a:moveTo>
                <a:cubicBezTo>
                  <a:pt x="701" y="1"/>
                  <a:pt x="1" y="668"/>
                  <a:pt x="1" y="1502"/>
                </a:cubicBezTo>
                <a:cubicBezTo>
                  <a:pt x="1" y="2302"/>
                  <a:pt x="701" y="2970"/>
                  <a:pt x="1502" y="2970"/>
                </a:cubicBezTo>
                <a:cubicBezTo>
                  <a:pt x="2336" y="2970"/>
                  <a:pt x="3003" y="2302"/>
                  <a:pt x="3003" y="1502"/>
                </a:cubicBezTo>
                <a:cubicBezTo>
                  <a:pt x="3003" y="668"/>
                  <a:pt x="2336" y="1"/>
                  <a:pt x="1502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51" name="Google Shape;651;p36"/>
          <p:cNvSpPr/>
          <p:nvPr/>
        </p:nvSpPr>
        <p:spPr>
          <a:xfrm rot="-2005705">
            <a:off x="887612" y="4203612"/>
            <a:ext cx="82781" cy="82702"/>
          </a:xfrm>
          <a:custGeom>
            <a:rect b="b" l="l" r="r" t="t"/>
            <a:pathLst>
              <a:path extrusionOk="0" h="1068" w="1069">
                <a:moveTo>
                  <a:pt x="535" y="0"/>
                </a:moveTo>
                <a:cubicBezTo>
                  <a:pt x="234" y="0"/>
                  <a:pt x="1" y="234"/>
                  <a:pt x="1" y="534"/>
                </a:cubicBezTo>
                <a:cubicBezTo>
                  <a:pt x="1" y="834"/>
                  <a:pt x="234" y="1068"/>
                  <a:pt x="535" y="1068"/>
                </a:cubicBezTo>
                <a:cubicBezTo>
                  <a:pt x="835" y="1068"/>
                  <a:pt x="1068" y="834"/>
                  <a:pt x="1068" y="534"/>
                </a:cubicBezTo>
                <a:cubicBezTo>
                  <a:pt x="1068" y="234"/>
                  <a:pt x="835" y="0"/>
                  <a:pt x="535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52" name="Google Shape;652;p36"/>
          <p:cNvSpPr/>
          <p:nvPr/>
        </p:nvSpPr>
        <p:spPr>
          <a:xfrm rot="-2005705">
            <a:off x="1049560" y="2782250"/>
            <a:ext cx="253221" cy="217596"/>
          </a:xfrm>
          <a:custGeom>
            <a:rect b="b" l="l" r="r" t="t"/>
            <a:pathLst>
              <a:path extrusionOk="0" h="2810" w="3270">
                <a:moveTo>
                  <a:pt x="1868" y="0"/>
                </a:moveTo>
                <a:cubicBezTo>
                  <a:pt x="634" y="0"/>
                  <a:pt x="0" y="1501"/>
                  <a:pt x="901" y="2402"/>
                </a:cubicBezTo>
                <a:cubicBezTo>
                  <a:pt x="1182" y="2683"/>
                  <a:pt x="1530" y="2810"/>
                  <a:pt x="1871" y="2810"/>
                </a:cubicBezTo>
                <a:cubicBezTo>
                  <a:pt x="2583" y="2810"/>
                  <a:pt x="3269" y="2258"/>
                  <a:pt x="3269" y="1401"/>
                </a:cubicBezTo>
                <a:cubicBezTo>
                  <a:pt x="3269" y="634"/>
                  <a:pt x="2635" y="0"/>
                  <a:pt x="1868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53" name="Google Shape;653;p36"/>
          <p:cNvSpPr/>
          <p:nvPr/>
        </p:nvSpPr>
        <p:spPr>
          <a:xfrm rot="2143984">
            <a:off x="7474660" y="3065733"/>
            <a:ext cx="231650" cy="197990"/>
          </a:xfrm>
          <a:custGeom>
            <a:rect b="b" l="l" r="r" t="t"/>
            <a:pathLst>
              <a:path extrusionOk="0" h="2994" w="3503">
                <a:moveTo>
                  <a:pt x="2002" y="0"/>
                </a:moveTo>
                <a:cubicBezTo>
                  <a:pt x="667" y="0"/>
                  <a:pt x="0" y="1601"/>
                  <a:pt x="934" y="2535"/>
                </a:cubicBezTo>
                <a:cubicBezTo>
                  <a:pt x="1251" y="2852"/>
                  <a:pt x="1636" y="2994"/>
                  <a:pt x="2011" y="2994"/>
                </a:cubicBezTo>
                <a:cubicBezTo>
                  <a:pt x="2779" y="2994"/>
                  <a:pt x="3503" y="2398"/>
                  <a:pt x="3503" y="1501"/>
                </a:cubicBezTo>
                <a:cubicBezTo>
                  <a:pt x="3503" y="667"/>
                  <a:pt x="2835" y="0"/>
                  <a:pt x="2002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54" name="Google Shape;654;p36"/>
          <p:cNvSpPr/>
          <p:nvPr/>
        </p:nvSpPr>
        <p:spPr>
          <a:xfrm rot="2143984">
            <a:off x="7945169" y="2939500"/>
            <a:ext cx="103690" cy="87158"/>
          </a:xfrm>
          <a:custGeom>
            <a:rect b="b" l="l" r="r" t="t"/>
            <a:pathLst>
              <a:path extrusionOk="0" h="1318" w="1568">
                <a:moveTo>
                  <a:pt x="901" y="0"/>
                </a:moveTo>
                <a:cubicBezTo>
                  <a:pt x="300" y="0"/>
                  <a:pt x="0" y="701"/>
                  <a:pt x="434" y="1135"/>
                </a:cubicBezTo>
                <a:cubicBezTo>
                  <a:pt x="560" y="1261"/>
                  <a:pt x="721" y="1318"/>
                  <a:pt x="881" y="1318"/>
                </a:cubicBezTo>
                <a:cubicBezTo>
                  <a:pt x="1225" y="1318"/>
                  <a:pt x="1568" y="1055"/>
                  <a:pt x="1568" y="668"/>
                </a:cubicBezTo>
                <a:cubicBezTo>
                  <a:pt x="1568" y="301"/>
                  <a:pt x="1268" y="0"/>
                  <a:pt x="901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55" name="Google Shape;655;p36"/>
          <p:cNvSpPr/>
          <p:nvPr/>
        </p:nvSpPr>
        <p:spPr>
          <a:xfrm rot="2143984">
            <a:off x="7880792" y="3722896"/>
            <a:ext cx="97077" cy="83323"/>
          </a:xfrm>
          <a:custGeom>
            <a:rect b="b" l="l" r="r" t="t"/>
            <a:pathLst>
              <a:path extrusionOk="0" h="1260" w="1468">
                <a:moveTo>
                  <a:pt x="868" y="0"/>
                </a:moveTo>
                <a:cubicBezTo>
                  <a:pt x="300" y="0"/>
                  <a:pt x="0" y="701"/>
                  <a:pt x="401" y="1068"/>
                </a:cubicBezTo>
                <a:cubicBezTo>
                  <a:pt x="533" y="1200"/>
                  <a:pt x="694" y="1259"/>
                  <a:pt x="850" y="1259"/>
                </a:cubicBezTo>
                <a:cubicBezTo>
                  <a:pt x="1168" y="1259"/>
                  <a:pt x="1468" y="1014"/>
                  <a:pt x="1468" y="634"/>
                </a:cubicBezTo>
                <a:cubicBezTo>
                  <a:pt x="1468" y="300"/>
                  <a:pt x="1201" y="0"/>
                  <a:pt x="868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56" name="Google Shape;656;p36"/>
          <p:cNvSpPr/>
          <p:nvPr/>
        </p:nvSpPr>
        <p:spPr>
          <a:xfrm rot="2143984">
            <a:off x="6496134" y="4593625"/>
            <a:ext cx="183177" cy="185360"/>
          </a:xfrm>
          <a:custGeom>
            <a:rect b="b" l="l" r="r" t="t"/>
            <a:pathLst>
              <a:path extrusionOk="0" h="2803" w="2770">
                <a:moveTo>
                  <a:pt x="1368" y="1"/>
                </a:moveTo>
                <a:cubicBezTo>
                  <a:pt x="601" y="1"/>
                  <a:pt x="1" y="634"/>
                  <a:pt x="1" y="1402"/>
                </a:cubicBezTo>
                <a:cubicBezTo>
                  <a:pt x="1" y="2169"/>
                  <a:pt x="601" y="2803"/>
                  <a:pt x="1368" y="2803"/>
                </a:cubicBezTo>
                <a:cubicBezTo>
                  <a:pt x="2169" y="2803"/>
                  <a:pt x="2769" y="2169"/>
                  <a:pt x="2769" y="1402"/>
                </a:cubicBezTo>
                <a:cubicBezTo>
                  <a:pt x="2769" y="634"/>
                  <a:pt x="2169" y="1"/>
                  <a:pt x="1368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57" name="Google Shape;657;p36"/>
          <p:cNvSpPr/>
          <p:nvPr/>
        </p:nvSpPr>
        <p:spPr>
          <a:xfrm rot="-2005705">
            <a:off x="1645142" y="4548690"/>
            <a:ext cx="320437" cy="275209"/>
          </a:xfrm>
          <a:custGeom>
            <a:rect b="b" l="l" r="r" t="t"/>
            <a:pathLst>
              <a:path extrusionOk="0" h="3554" w="4138">
                <a:moveTo>
                  <a:pt x="2369" y="1"/>
                </a:moveTo>
                <a:cubicBezTo>
                  <a:pt x="801" y="1"/>
                  <a:pt x="1" y="1902"/>
                  <a:pt x="1135" y="3036"/>
                </a:cubicBezTo>
                <a:cubicBezTo>
                  <a:pt x="1491" y="3393"/>
                  <a:pt x="1931" y="3553"/>
                  <a:pt x="2364" y="3553"/>
                </a:cubicBezTo>
                <a:cubicBezTo>
                  <a:pt x="3267" y="3553"/>
                  <a:pt x="4137" y="2852"/>
                  <a:pt x="4137" y="1769"/>
                </a:cubicBezTo>
                <a:cubicBezTo>
                  <a:pt x="4137" y="801"/>
                  <a:pt x="3336" y="1"/>
                  <a:pt x="2369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58" name="Google Shape;658;p36"/>
          <p:cNvSpPr/>
          <p:nvPr/>
        </p:nvSpPr>
        <p:spPr>
          <a:xfrm rot="-2005705">
            <a:off x="600603" y="2933315"/>
            <a:ext cx="498544" cy="728520"/>
          </a:xfrm>
          <a:custGeom>
            <a:rect b="b" l="l" r="r" t="t"/>
            <a:pathLst>
              <a:path extrusionOk="0" h="9408" w="6438">
                <a:moveTo>
                  <a:pt x="0" y="0"/>
                </a:moveTo>
                <a:lnTo>
                  <a:pt x="0" y="0"/>
                </a:lnTo>
                <a:cubicBezTo>
                  <a:pt x="667" y="1168"/>
                  <a:pt x="867" y="3770"/>
                  <a:pt x="1201" y="5738"/>
                </a:cubicBezTo>
                <a:cubicBezTo>
                  <a:pt x="1535" y="7706"/>
                  <a:pt x="3703" y="9407"/>
                  <a:pt x="3703" y="9407"/>
                </a:cubicBezTo>
                <a:cubicBezTo>
                  <a:pt x="6438" y="3169"/>
                  <a:pt x="0" y="1"/>
                  <a:pt x="0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59" name="Google Shape;659;p36"/>
          <p:cNvSpPr/>
          <p:nvPr/>
        </p:nvSpPr>
        <p:spPr>
          <a:xfrm rot="-2005705">
            <a:off x="817763" y="3212687"/>
            <a:ext cx="199712" cy="470193"/>
          </a:xfrm>
          <a:custGeom>
            <a:rect b="b" l="l" r="r" t="t"/>
            <a:pathLst>
              <a:path extrusionOk="0" h="6072" w="2579">
                <a:moveTo>
                  <a:pt x="592" y="1"/>
                </a:moveTo>
                <a:cubicBezTo>
                  <a:pt x="289" y="1"/>
                  <a:pt x="1" y="352"/>
                  <a:pt x="244" y="668"/>
                </a:cubicBezTo>
                <a:cubicBezTo>
                  <a:pt x="277" y="701"/>
                  <a:pt x="1078" y="1769"/>
                  <a:pt x="1711" y="5705"/>
                </a:cubicBezTo>
                <a:cubicBezTo>
                  <a:pt x="1745" y="5905"/>
                  <a:pt x="1912" y="6038"/>
                  <a:pt x="2112" y="6038"/>
                </a:cubicBezTo>
                <a:lnTo>
                  <a:pt x="2178" y="6072"/>
                </a:lnTo>
                <a:cubicBezTo>
                  <a:pt x="2412" y="6005"/>
                  <a:pt x="2579" y="5805"/>
                  <a:pt x="2512" y="5571"/>
                </a:cubicBezTo>
                <a:cubicBezTo>
                  <a:pt x="1845" y="1435"/>
                  <a:pt x="1011" y="268"/>
                  <a:pt x="911" y="168"/>
                </a:cubicBezTo>
                <a:cubicBezTo>
                  <a:pt x="820" y="50"/>
                  <a:pt x="705" y="1"/>
                  <a:pt x="592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60" name="Google Shape;660;p36"/>
          <p:cNvSpPr/>
          <p:nvPr/>
        </p:nvSpPr>
        <p:spPr>
          <a:xfrm rot="-2005705">
            <a:off x="827499" y="3444841"/>
            <a:ext cx="31052" cy="36240"/>
          </a:xfrm>
          <a:custGeom>
            <a:rect b="b" l="l" r="r" t="t"/>
            <a:pathLst>
              <a:path extrusionOk="0" h="468" w="401">
                <a:moveTo>
                  <a:pt x="100" y="1"/>
                </a:moveTo>
                <a:cubicBezTo>
                  <a:pt x="67" y="34"/>
                  <a:pt x="33" y="68"/>
                  <a:pt x="33" y="101"/>
                </a:cubicBezTo>
                <a:lnTo>
                  <a:pt x="33" y="134"/>
                </a:lnTo>
                <a:cubicBezTo>
                  <a:pt x="0" y="168"/>
                  <a:pt x="0" y="201"/>
                  <a:pt x="33" y="234"/>
                </a:cubicBezTo>
                <a:lnTo>
                  <a:pt x="100" y="401"/>
                </a:lnTo>
                <a:cubicBezTo>
                  <a:pt x="133" y="434"/>
                  <a:pt x="133" y="434"/>
                  <a:pt x="167" y="434"/>
                </a:cubicBezTo>
                <a:cubicBezTo>
                  <a:pt x="167" y="468"/>
                  <a:pt x="200" y="468"/>
                  <a:pt x="200" y="468"/>
                </a:cubicBezTo>
                <a:lnTo>
                  <a:pt x="334" y="468"/>
                </a:lnTo>
                <a:cubicBezTo>
                  <a:pt x="367" y="434"/>
                  <a:pt x="400" y="401"/>
                  <a:pt x="400" y="368"/>
                </a:cubicBezTo>
                <a:lnTo>
                  <a:pt x="400" y="334"/>
                </a:lnTo>
                <a:cubicBezTo>
                  <a:pt x="400" y="301"/>
                  <a:pt x="400" y="268"/>
                  <a:pt x="400" y="234"/>
                </a:cubicBezTo>
                <a:lnTo>
                  <a:pt x="300" y="68"/>
                </a:lnTo>
                <a:cubicBezTo>
                  <a:pt x="300" y="34"/>
                  <a:pt x="300" y="34"/>
                  <a:pt x="267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61" name="Google Shape;661;p36"/>
          <p:cNvSpPr/>
          <p:nvPr/>
        </p:nvSpPr>
        <p:spPr>
          <a:xfrm rot="-2005705">
            <a:off x="771570" y="3406665"/>
            <a:ext cx="33685" cy="36240"/>
          </a:xfrm>
          <a:custGeom>
            <a:rect b="b" l="l" r="r" t="t"/>
            <a:pathLst>
              <a:path extrusionOk="0" h="468" w="435">
                <a:moveTo>
                  <a:pt x="101" y="0"/>
                </a:moveTo>
                <a:cubicBezTo>
                  <a:pt x="67" y="0"/>
                  <a:pt x="34" y="34"/>
                  <a:pt x="34" y="100"/>
                </a:cubicBezTo>
                <a:lnTo>
                  <a:pt x="34" y="134"/>
                </a:lnTo>
                <a:cubicBezTo>
                  <a:pt x="0" y="167"/>
                  <a:pt x="0" y="167"/>
                  <a:pt x="34" y="200"/>
                </a:cubicBezTo>
                <a:lnTo>
                  <a:pt x="134" y="401"/>
                </a:lnTo>
                <a:cubicBezTo>
                  <a:pt x="134" y="401"/>
                  <a:pt x="167" y="434"/>
                  <a:pt x="167" y="434"/>
                </a:cubicBezTo>
                <a:cubicBezTo>
                  <a:pt x="201" y="434"/>
                  <a:pt x="201" y="467"/>
                  <a:pt x="234" y="467"/>
                </a:cubicBezTo>
                <a:lnTo>
                  <a:pt x="334" y="467"/>
                </a:lnTo>
                <a:cubicBezTo>
                  <a:pt x="367" y="434"/>
                  <a:pt x="401" y="401"/>
                  <a:pt x="434" y="367"/>
                </a:cubicBezTo>
                <a:lnTo>
                  <a:pt x="434" y="334"/>
                </a:lnTo>
                <a:cubicBezTo>
                  <a:pt x="401" y="300"/>
                  <a:pt x="401" y="267"/>
                  <a:pt x="401" y="234"/>
                </a:cubicBezTo>
                <a:lnTo>
                  <a:pt x="301" y="67"/>
                </a:lnTo>
                <a:cubicBezTo>
                  <a:pt x="301" y="34"/>
                  <a:pt x="267" y="34"/>
                  <a:pt x="267" y="34"/>
                </a:cubicBezTo>
                <a:cubicBezTo>
                  <a:pt x="234" y="0"/>
                  <a:pt x="234" y="0"/>
                  <a:pt x="201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62" name="Google Shape;662;p36"/>
          <p:cNvSpPr/>
          <p:nvPr/>
        </p:nvSpPr>
        <p:spPr>
          <a:xfrm rot="-2005705">
            <a:off x="739212" y="3206114"/>
            <a:ext cx="54284" cy="51727"/>
          </a:xfrm>
          <a:custGeom>
            <a:rect b="b" l="l" r="r" t="t"/>
            <a:pathLst>
              <a:path extrusionOk="0" h="668" w="701">
                <a:moveTo>
                  <a:pt x="167" y="0"/>
                </a:moveTo>
                <a:cubicBezTo>
                  <a:pt x="134" y="0"/>
                  <a:pt x="100" y="0"/>
                  <a:pt x="67" y="34"/>
                </a:cubicBezTo>
                <a:cubicBezTo>
                  <a:pt x="0" y="100"/>
                  <a:pt x="0" y="200"/>
                  <a:pt x="67" y="267"/>
                </a:cubicBezTo>
                <a:lnTo>
                  <a:pt x="434" y="634"/>
                </a:lnTo>
                <a:cubicBezTo>
                  <a:pt x="467" y="667"/>
                  <a:pt x="501" y="667"/>
                  <a:pt x="534" y="667"/>
                </a:cubicBezTo>
                <a:cubicBezTo>
                  <a:pt x="567" y="667"/>
                  <a:pt x="601" y="667"/>
                  <a:pt x="634" y="634"/>
                </a:cubicBezTo>
                <a:cubicBezTo>
                  <a:pt x="701" y="567"/>
                  <a:pt x="701" y="467"/>
                  <a:pt x="634" y="401"/>
                </a:cubicBezTo>
                <a:lnTo>
                  <a:pt x="300" y="34"/>
                </a:lnTo>
                <a:cubicBezTo>
                  <a:pt x="267" y="0"/>
                  <a:pt x="200" y="0"/>
                  <a:pt x="167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63" name="Google Shape;663;p36"/>
          <p:cNvSpPr/>
          <p:nvPr/>
        </p:nvSpPr>
        <p:spPr>
          <a:xfrm rot="-2005705">
            <a:off x="669592" y="3188639"/>
            <a:ext cx="41429" cy="48553"/>
          </a:xfrm>
          <a:custGeom>
            <a:rect b="b" l="l" r="r" t="t"/>
            <a:pathLst>
              <a:path extrusionOk="0" h="627" w="535">
                <a:moveTo>
                  <a:pt x="134" y="1"/>
                </a:moveTo>
                <a:cubicBezTo>
                  <a:pt x="109" y="1"/>
                  <a:pt x="84" y="9"/>
                  <a:pt x="67" y="26"/>
                </a:cubicBezTo>
                <a:cubicBezTo>
                  <a:pt x="34" y="26"/>
                  <a:pt x="1" y="59"/>
                  <a:pt x="1" y="126"/>
                </a:cubicBezTo>
                <a:cubicBezTo>
                  <a:pt x="1" y="159"/>
                  <a:pt x="1" y="193"/>
                  <a:pt x="1" y="226"/>
                </a:cubicBezTo>
                <a:lnTo>
                  <a:pt x="234" y="559"/>
                </a:lnTo>
                <a:cubicBezTo>
                  <a:pt x="268" y="593"/>
                  <a:pt x="301" y="626"/>
                  <a:pt x="334" y="626"/>
                </a:cubicBezTo>
                <a:lnTo>
                  <a:pt x="434" y="626"/>
                </a:lnTo>
                <a:cubicBezTo>
                  <a:pt x="468" y="593"/>
                  <a:pt x="501" y="559"/>
                  <a:pt x="534" y="526"/>
                </a:cubicBezTo>
                <a:cubicBezTo>
                  <a:pt x="534" y="493"/>
                  <a:pt x="534" y="459"/>
                  <a:pt x="534" y="393"/>
                </a:cubicBezTo>
                <a:lnTo>
                  <a:pt x="301" y="92"/>
                </a:lnTo>
                <a:cubicBezTo>
                  <a:pt x="268" y="59"/>
                  <a:pt x="234" y="26"/>
                  <a:pt x="201" y="26"/>
                </a:cubicBezTo>
                <a:cubicBezTo>
                  <a:pt x="184" y="9"/>
                  <a:pt x="159" y="1"/>
                  <a:pt x="134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64" name="Google Shape;664;p36"/>
          <p:cNvSpPr/>
          <p:nvPr/>
        </p:nvSpPr>
        <p:spPr>
          <a:xfrm rot="-2005705">
            <a:off x="659229" y="3168669"/>
            <a:ext cx="28497" cy="23308"/>
          </a:xfrm>
          <a:custGeom>
            <a:rect b="b" l="l" r="r" t="t"/>
            <a:pathLst>
              <a:path extrusionOk="0" h="301" w="368">
                <a:moveTo>
                  <a:pt x="200" y="0"/>
                </a:moveTo>
                <a:cubicBezTo>
                  <a:pt x="0" y="34"/>
                  <a:pt x="0" y="267"/>
                  <a:pt x="200" y="300"/>
                </a:cubicBezTo>
                <a:cubicBezTo>
                  <a:pt x="367" y="267"/>
                  <a:pt x="367" y="34"/>
                  <a:pt x="200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65" name="Google Shape;665;p36"/>
          <p:cNvSpPr/>
          <p:nvPr/>
        </p:nvSpPr>
        <p:spPr>
          <a:xfrm rot="2143984">
            <a:off x="7520555" y="3331186"/>
            <a:ext cx="333158" cy="622142"/>
          </a:xfrm>
          <a:custGeom>
            <a:rect b="b" l="l" r="r" t="t"/>
            <a:pathLst>
              <a:path extrusionOk="0" h="9408" w="5038">
                <a:moveTo>
                  <a:pt x="3603" y="0"/>
                </a:moveTo>
                <a:lnTo>
                  <a:pt x="3603" y="0"/>
                </a:lnTo>
                <a:cubicBezTo>
                  <a:pt x="3603" y="1"/>
                  <a:pt x="468" y="2269"/>
                  <a:pt x="134" y="4704"/>
                </a:cubicBezTo>
                <a:cubicBezTo>
                  <a:pt x="1" y="6305"/>
                  <a:pt x="268" y="7939"/>
                  <a:pt x="968" y="9407"/>
                </a:cubicBezTo>
                <a:cubicBezTo>
                  <a:pt x="3937" y="7272"/>
                  <a:pt x="5038" y="3369"/>
                  <a:pt x="3603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66" name="Google Shape;666;p36"/>
          <p:cNvSpPr/>
          <p:nvPr/>
        </p:nvSpPr>
        <p:spPr>
          <a:xfrm rot="2143984">
            <a:off x="7494059" y="3503218"/>
            <a:ext cx="140260" cy="417935"/>
          </a:xfrm>
          <a:custGeom>
            <a:rect b="b" l="l" r="r" t="t"/>
            <a:pathLst>
              <a:path extrusionOk="0" h="6320" w="2121">
                <a:moveTo>
                  <a:pt x="1599" y="1"/>
                </a:moveTo>
                <a:cubicBezTo>
                  <a:pt x="1459" y="1"/>
                  <a:pt x="1316" y="74"/>
                  <a:pt x="1235" y="248"/>
                </a:cubicBezTo>
                <a:cubicBezTo>
                  <a:pt x="434" y="2016"/>
                  <a:pt x="1" y="3951"/>
                  <a:pt x="1" y="5919"/>
                </a:cubicBezTo>
                <a:cubicBezTo>
                  <a:pt x="1" y="6153"/>
                  <a:pt x="168" y="6319"/>
                  <a:pt x="401" y="6319"/>
                </a:cubicBezTo>
                <a:cubicBezTo>
                  <a:pt x="635" y="6319"/>
                  <a:pt x="835" y="6153"/>
                  <a:pt x="835" y="5919"/>
                </a:cubicBezTo>
                <a:cubicBezTo>
                  <a:pt x="868" y="4084"/>
                  <a:pt x="1235" y="2283"/>
                  <a:pt x="1969" y="582"/>
                </a:cubicBezTo>
                <a:cubicBezTo>
                  <a:pt x="2121" y="256"/>
                  <a:pt x="1863" y="1"/>
                  <a:pt x="1599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67" name="Google Shape;667;p36"/>
          <p:cNvSpPr/>
          <p:nvPr/>
        </p:nvSpPr>
        <p:spPr>
          <a:xfrm rot="2143984">
            <a:off x="7618094" y="3504604"/>
            <a:ext cx="49002" cy="71287"/>
          </a:xfrm>
          <a:custGeom>
            <a:rect b="b" l="l" r="r" t="t"/>
            <a:pathLst>
              <a:path extrusionOk="0" h="1078" w="741">
                <a:moveTo>
                  <a:pt x="493" y="0"/>
                </a:moveTo>
                <a:cubicBezTo>
                  <a:pt x="454" y="0"/>
                  <a:pt x="419" y="18"/>
                  <a:pt x="401" y="63"/>
                </a:cubicBezTo>
                <a:lnTo>
                  <a:pt x="34" y="831"/>
                </a:lnTo>
                <a:cubicBezTo>
                  <a:pt x="0" y="897"/>
                  <a:pt x="0" y="997"/>
                  <a:pt x="100" y="1064"/>
                </a:cubicBezTo>
                <a:cubicBezTo>
                  <a:pt x="118" y="1073"/>
                  <a:pt x="138" y="1077"/>
                  <a:pt x="159" y="1077"/>
                </a:cubicBezTo>
                <a:cubicBezTo>
                  <a:pt x="216" y="1077"/>
                  <a:pt x="276" y="1046"/>
                  <a:pt x="300" y="997"/>
                </a:cubicBezTo>
                <a:lnTo>
                  <a:pt x="667" y="230"/>
                </a:lnTo>
                <a:cubicBezTo>
                  <a:pt x="740" y="133"/>
                  <a:pt x="600" y="0"/>
                  <a:pt x="493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68" name="Google Shape;668;p36"/>
          <p:cNvSpPr/>
          <p:nvPr/>
        </p:nvSpPr>
        <p:spPr>
          <a:xfrm rot="2143984">
            <a:off x="7697300" y="3505911"/>
            <a:ext cx="22087" cy="28700"/>
          </a:xfrm>
          <a:custGeom>
            <a:rect b="b" l="l" r="r" t="t"/>
            <a:pathLst>
              <a:path extrusionOk="0" h="434" w="334">
                <a:moveTo>
                  <a:pt x="100" y="0"/>
                </a:moveTo>
                <a:lnTo>
                  <a:pt x="67" y="34"/>
                </a:lnTo>
                <a:cubicBezTo>
                  <a:pt x="34" y="34"/>
                  <a:pt x="34" y="67"/>
                  <a:pt x="0" y="100"/>
                </a:cubicBezTo>
                <a:lnTo>
                  <a:pt x="34" y="100"/>
                </a:lnTo>
                <a:lnTo>
                  <a:pt x="0" y="234"/>
                </a:lnTo>
                <a:cubicBezTo>
                  <a:pt x="0" y="267"/>
                  <a:pt x="0" y="301"/>
                  <a:pt x="0" y="301"/>
                </a:cubicBezTo>
                <a:cubicBezTo>
                  <a:pt x="0" y="334"/>
                  <a:pt x="0" y="334"/>
                  <a:pt x="0" y="367"/>
                </a:cubicBezTo>
                <a:lnTo>
                  <a:pt x="34" y="401"/>
                </a:lnTo>
                <a:cubicBezTo>
                  <a:pt x="34" y="434"/>
                  <a:pt x="67" y="434"/>
                  <a:pt x="100" y="434"/>
                </a:cubicBezTo>
                <a:lnTo>
                  <a:pt x="134" y="434"/>
                </a:lnTo>
                <a:cubicBezTo>
                  <a:pt x="167" y="434"/>
                  <a:pt x="167" y="434"/>
                  <a:pt x="200" y="401"/>
                </a:cubicBezTo>
                <a:lnTo>
                  <a:pt x="234" y="401"/>
                </a:lnTo>
                <a:cubicBezTo>
                  <a:pt x="267" y="367"/>
                  <a:pt x="267" y="367"/>
                  <a:pt x="267" y="334"/>
                </a:cubicBezTo>
                <a:cubicBezTo>
                  <a:pt x="267" y="267"/>
                  <a:pt x="300" y="234"/>
                  <a:pt x="334" y="201"/>
                </a:cubicBezTo>
                <a:cubicBezTo>
                  <a:pt x="334" y="167"/>
                  <a:pt x="334" y="134"/>
                  <a:pt x="334" y="134"/>
                </a:cubicBezTo>
                <a:cubicBezTo>
                  <a:pt x="334" y="100"/>
                  <a:pt x="300" y="100"/>
                  <a:pt x="300" y="67"/>
                </a:cubicBezTo>
                <a:cubicBezTo>
                  <a:pt x="300" y="34"/>
                  <a:pt x="267" y="34"/>
                  <a:pt x="267" y="34"/>
                </a:cubicBezTo>
                <a:cubicBezTo>
                  <a:pt x="234" y="0"/>
                  <a:pt x="234" y="0"/>
                  <a:pt x="200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69" name="Google Shape;669;p36"/>
          <p:cNvSpPr/>
          <p:nvPr/>
        </p:nvSpPr>
        <p:spPr>
          <a:xfrm rot="2143984">
            <a:off x="7769563" y="3575388"/>
            <a:ext cx="24269" cy="67319"/>
          </a:xfrm>
          <a:custGeom>
            <a:rect b="b" l="l" r="r" t="t"/>
            <a:pathLst>
              <a:path extrusionOk="0" h="1018" w="367">
                <a:moveTo>
                  <a:pt x="150" y="0"/>
                </a:moveTo>
                <a:cubicBezTo>
                  <a:pt x="83" y="0"/>
                  <a:pt x="17" y="51"/>
                  <a:pt x="0" y="151"/>
                </a:cubicBezTo>
                <a:cubicBezTo>
                  <a:pt x="0" y="384"/>
                  <a:pt x="33" y="618"/>
                  <a:pt x="33" y="851"/>
                </a:cubicBezTo>
                <a:cubicBezTo>
                  <a:pt x="33" y="951"/>
                  <a:pt x="100" y="1018"/>
                  <a:pt x="200" y="1018"/>
                </a:cubicBezTo>
                <a:cubicBezTo>
                  <a:pt x="267" y="1018"/>
                  <a:pt x="334" y="951"/>
                  <a:pt x="367" y="851"/>
                </a:cubicBezTo>
                <a:cubicBezTo>
                  <a:pt x="367" y="618"/>
                  <a:pt x="334" y="384"/>
                  <a:pt x="300" y="151"/>
                </a:cubicBezTo>
                <a:cubicBezTo>
                  <a:pt x="284" y="51"/>
                  <a:pt x="217" y="0"/>
                  <a:pt x="150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70" name="Google Shape;670;p36"/>
          <p:cNvSpPr/>
          <p:nvPr/>
        </p:nvSpPr>
        <p:spPr>
          <a:xfrm rot="2143984">
            <a:off x="7807240" y="3533505"/>
            <a:ext cx="24269" cy="46356"/>
          </a:xfrm>
          <a:custGeom>
            <a:rect b="b" l="l" r="r" t="t"/>
            <a:pathLst>
              <a:path extrusionOk="0" h="701" w="367">
                <a:moveTo>
                  <a:pt x="100" y="0"/>
                </a:moveTo>
                <a:cubicBezTo>
                  <a:pt x="67" y="34"/>
                  <a:pt x="33" y="34"/>
                  <a:pt x="0" y="67"/>
                </a:cubicBezTo>
                <a:cubicBezTo>
                  <a:pt x="0" y="112"/>
                  <a:pt x="0" y="142"/>
                  <a:pt x="0" y="167"/>
                </a:cubicBezTo>
                <a:cubicBezTo>
                  <a:pt x="33" y="234"/>
                  <a:pt x="33" y="267"/>
                  <a:pt x="33" y="334"/>
                </a:cubicBezTo>
                <a:lnTo>
                  <a:pt x="33" y="300"/>
                </a:lnTo>
                <a:cubicBezTo>
                  <a:pt x="67" y="367"/>
                  <a:pt x="67" y="434"/>
                  <a:pt x="33" y="501"/>
                </a:cubicBezTo>
                <a:cubicBezTo>
                  <a:pt x="33" y="534"/>
                  <a:pt x="33" y="567"/>
                  <a:pt x="33" y="601"/>
                </a:cubicBezTo>
                <a:cubicBezTo>
                  <a:pt x="67" y="667"/>
                  <a:pt x="100" y="667"/>
                  <a:pt x="133" y="701"/>
                </a:cubicBezTo>
                <a:lnTo>
                  <a:pt x="267" y="701"/>
                </a:lnTo>
                <a:cubicBezTo>
                  <a:pt x="300" y="667"/>
                  <a:pt x="300" y="634"/>
                  <a:pt x="334" y="601"/>
                </a:cubicBezTo>
                <a:cubicBezTo>
                  <a:pt x="367" y="434"/>
                  <a:pt x="334" y="267"/>
                  <a:pt x="300" y="100"/>
                </a:cubicBezTo>
                <a:cubicBezTo>
                  <a:pt x="267" y="67"/>
                  <a:pt x="267" y="34"/>
                  <a:pt x="200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71" name="Google Shape;671;p36"/>
          <p:cNvSpPr/>
          <p:nvPr/>
        </p:nvSpPr>
        <p:spPr>
          <a:xfrm rot="2143984">
            <a:off x="7631779" y="3679144"/>
            <a:ext cx="39744" cy="58921"/>
          </a:xfrm>
          <a:custGeom>
            <a:rect b="b" l="l" r="r" t="t"/>
            <a:pathLst>
              <a:path extrusionOk="0" h="891" w="601">
                <a:moveTo>
                  <a:pt x="429" y="0"/>
                </a:moveTo>
                <a:cubicBezTo>
                  <a:pt x="378" y="0"/>
                  <a:pt x="330" y="26"/>
                  <a:pt x="300" y="85"/>
                </a:cubicBezTo>
                <a:lnTo>
                  <a:pt x="33" y="652"/>
                </a:lnTo>
                <a:cubicBezTo>
                  <a:pt x="0" y="685"/>
                  <a:pt x="0" y="752"/>
                  <a:pt x="33" y="785"/>
                </a:cubicBezTo>
                <a:cubicBezTo>
                  <a:pt x="51" y="857"/>
                  <a:pt x="108" y="890"/>
                  <a:pt x="171" y="890"/>
                </a:cubicBezTo>
                <a:cubicBezTo>
                  <a:pt x="226" y="890"/>
                  <a:pt x="287" y="865"/>
                  <a:pt x="334" y="819"/>
                </a:cubicBezTo>
                <a:lnTo>
                  <a:pt x="601" y="218"/>
                </a:lnTo>
                <a:cubicBezTo>
                  <a:pt x="601" y="185"/>
                  <a:pt x="601" y="152"/>
                  <a:pt x="601" y="118"/>
                </a:cubicBezTo>
                <a:cubicBezTo>
                  <a:pt x="563" y="43"/>
                  <a:pt x="494" y="0"/>
                  <a:pt x="429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72" name="Google Shape;672;p36"/>
          <p:cNvSpPr/>
          <p:nvPr/>
        </p:nvSpPr>
        <p:spPr>
          <a:xfrm rot="2143984">
            <a:off x="7677963" y="3649685"/>
            <a:ext cx="24335" cy="22087"/>
          </a:xfrm>
          <a:custGeom>
            <a:rect b="b" l="l" r="r" t="t"/>
            <a:pathLst>
              <a:path extrusionOk="0" h="334" w="368">
                <a:moveTo>
                  <a:pt x="168" y="0"/>
                </a:moveTo>
                <a:cubicBezTo>
                  <a:pt x="1" y="33"/>
                  <a:pt x="1" y="300"/>
                  <a:pt x="168" y="334"/>
                </a:cubicBezTo>
                <a:cubicBezTo>
                  <a:pt x="368" y="300"/>
                  <a:pt x="368" y="33"/>
                  <a:pt x="168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73" name="Google Shape;673;p36"/>
          <p:cNvSpPr/>
          <p:nvPr/>
        </p:nvSpPr>
        <p:spPr>
          <a:xfrm rot="2143984">
            <a:off x="7042500" y="3718974"/>
            <a:ext cx="655206" cy="871382"/>
          </a:xfrm>
          <a:custGeom>
            <a:rect b="b" l="l" r="r" t="t"/>
            <a:pathLst>
              <a:path extrusionOk="0" h="13177" w="9908">
                <a:moveTo>
                  <a:pt x="8406" y="1"/>
                </a:moveTo>
                <a:cubicBezTo>
                  <a:pt x="7539" y="2135"/>
                  <a:pt x="4470" y="3603"/>
                  <a:pt x="2235" y="6939"/>
                </a:cubicBezTo>
                <a:cubicBezTo>
                  <a:pt x="0" y="10275"/>
                  <a:pt x="668" y="13177"/>
                  <a:pt x="668" y="13177"/>
                </a:cubicBezTo>
                <a:cubicBezTo>
                  <a:pt x="9908" y="12076"/>
                  <a:pt x="8406" y="34"/>
                  <a:pt x="8406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74" name="Google Shape;674;p36"/>
          <p:cNvSpPr/>
          <p:nvPr/>
        </p:nvSpPr>
        <p:spPr>
          <a:xfrm rot="2143984">
            <a:off x="6957373" y="3995330"/>
            <a:ext cx="388177" cy="514484"/>
          </a:xfrm>
          <a:custGeom>
            <a:rect b="b" l="l" r="r" t="t"/>
            <a:pathLst>
              <a:path extrusionOk="0" h="7780" w="5870">
                <a:moveTo>
                  <a:pt x="5243" y="0"/>
                </a:moveTo>
                <a:cubicBezTo>
                  <a:pt x="5154" y="0"/>
                  <a:pt x="5059" y="32"/>
                  <a:pt x="4971" y="107"/>
                </a:cubicBezTo>
                <a:cubicBezTo>
                  <a:pt x="4871" y="207"/>
                  <a:pt x="2469" y="2175"/>
                  <a:pt x="101" y="7179"/>
                </a:cubicBezTo>
                <a:cubicBezTo>
                  <a:pt x="1" y="7379"/>
                  <a:pt x="67" y="7612"/>
                  <a:pt x="301" y="7713"/>
                </a:cubicBezTo>
                <a:cubicBezTo>
                  <a:pt x="334" y="7746"/>
                  <a:pt x="401" y="7746"/>
                  <a:pt x="468" y="7779"/>
                </a:cubicBezTo>
                <a:cubicBezTo>
                  <a:pt x="634" y="7746"/>
                  <a:pt x="768" y="7679"/>
                  <a:pt x="835" y="7512"/>
                </a:cubicBezTo>
                <a:cubicBezTo>
                  <a:pt x="3136" y="2709"/>
                  <a:pt x="5471" y="774"/>
                  <a:pt x="5471" y="774"/>
                </a:cubicBezTo>
                <a:cubicBezTo>
                  <a:pt x="5869" y="482"/>
                  <a:pt x="5592" y="0"/>
                  <a:pt x="5243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75" name="Google Shape;675;p36"/>
          <p:cNvSpPr/>
          <p:nvPr/>
        </p:nvSpPr>
        <p:spPr>
          <a:xfrm rot="2143984">
            <a:off x="7277678" y="4248869"/>
            <a:ext cx="84182" cy="106732"/>
          </a:xfrm>
          <a:custGeom>
            <a:rect b="b" l="l" r="r" t="t"/>
            <a:pathLst>
              <a:path extrusionOk="0" h="1614" w="1273">
                <a:moveTo>
                  <a:pt x="1041" y="0"/>
                </a:moveTo>
                <a:cubicBezTo>
                  <a:pt x="991" y="0"/>
                  <a:pt x="941" y="20"/>
                  <a:pt x="902" y="69"/>
                </a:cubicBezTo>
                <a:lnTo>
                  <a:pt x="68" y="1404"/>
                </a:lnTo>
                <a:cubicBezTo>
                  <a:pt x="0" y="1516"/>
                  <a:pt x="100" y="1614"/>
                  <a:pt x="213" y="1614"/>
                </a:cubicBezTo>
                <a:cubicBezTo>
                  <a:pt x="267" y="1614"/>
                  <a:pt x="325" y="1591"/>
                  <a:pt x="368" y="1537"/>
                </a:cubicBezTo>
                <a:lnTo>
                  <a:pt x="1202" y="236"/>
                </a:lnTo>
                <a:cubicBezTo>
                  <a:pt x="1273" y="118"/>
                  <a:pt x="1160" y="0"/>
                  <a:pt x="1041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76" name="Google Shape;676;p36"/>
          <p:cNvSpPr/>
          <p:nvPr/>
        </p:nvSpPr>
        <p:spPr>
          <a:xfrm rot="2143984">
            <a:off x="7213051" y="4228683"/>
            <a:ext cx="75056" cy="104814"/>
          </a:xfrm>
          <a:custGeom>
            <a:rect b="b" l="l" r="r" t="t"/>
            <a:pathLst>
              <a:path extrusionOk="0" h="1585" w="1135">
                <a:moveTo>
                  <a:pt x="957" y="1"/>
                </a:moveTo>
                <a:cubicBezTo>
                  <a:pt x="901" y="1"/>
                  <a:pt x="855" y="29"/>
                  <a:pt x="835" y="70"/>
                </a:cubicBezTo>
                <a:lnTo>
                  <a:pt x="34" y="1338"/>
                </a:lnTo>
                <a:cubicBezTo>
                  <a:pt x="1" y="1438"/>
                  <a:pt x="1" y="1505"/>
                  <a:pt x="101" y="1571"/>
                </a:cubicBezTo>
                <a:cubicBezTo>
                  <a:pt x="119" y="1580"/>
                  <a:pt x="139" y="1584"/>
                  <a:pt x="160" y="1584"/>
                </a:cubicBezTo>
                <a:cubicBezTo>
                  <a:pt x="216" y="1584"/>
                  <a:pt x="276" y="1553"/>
                  <a:pt x="301" y="1505"/>
                </a:cubicBezTo>
                <a:lnTo>
                  <a:pt x="1101" y="237"/>
                </a:lnTo>
                <a:cubicBezTo>
                  <a:pt x="1135" y="170"/>
                  <a:pt x="1135" y="70"/>
                  <a:pt x="1068" y="37"/>
                </a:cubicBezTo>
                <a:cubicBezTo>
                  <a:pt x="1030" y="11"/>
                  <a:pt x="992" y="1"/>
                  <a:pt x="957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77" name="Google Shape;677;p36"/>
          <p:cNvSpPr/>
          <p:nvPr/>
        </p:nvSpPr>
        <p:spPr>
          <a:xfrm rot="2143984">
            <a:off x="7150361" y="4327374"/>
            <a:ext cx="64013" cy="55482"/>
          </a:xfrm>
          <a:custGeom>
            <a:rect b="b" l="l" r="r" t="t"/>
            <a:pathLst>
              <a:path extrusionOk="0" h="839" w="968">
                <a:moveTo>
                  <a:pt x="783" y="1"/>
                </a:moveTo>
                <a:cubicBezTo>
                  <a:pt x="754" y="1"/>
                  <a:pt x="726" y="9"/>
                  <a:pt x="701" y="21"/>
                </a:cubicBezTo>
                <a:cubicBezTo>
                  <a:pt x="434" y="154"/>
                  <a:pt x="234" y="354"/>
                  <a:pt x="67" y="555"/>
                </a:cubicBezTo>
                <a:cubicBezTo>
                  <a:pt x="34" y="588"/>
                  <a:pt x="1" y="621"/>
                  <a:pt x="1" y="655"/>
                </a:cubicBezTo>
                <a:cubicBezTo>
                  <a:pt x="1" y="721"/>
                  <a:pt x="34" y="755"/>
                  <a:pt x="67" y="788"/>
                </a:cubicBezTo>
                <a:cubicBezTo>
                  <a:pt x="84" y="821"/>
                  <a:pt x="117" y="838"/>
                  <a:pt x="155" y="838"/>
                </a:cubicBezTo>
                <a:cubicBezTo>
                  <a:pt x="192" y="838"/>
                  <a:pt x="234" y="821"/>
                  <a:pt x="267" y="788"/>
                </a:cubicBezTo>
                <a:cubicBezTo>
                  <a:pt x="368" y="688"/>
                  <a:pt x="468" y="588"/>
                  <a:pt x="568" y="488"/>
                </a:cubicBezTo>
                <a:lnTo>
                  <a:pt x="634" y="421"/>
                </a:lnTo>
                <a:lnTo>
                  <a:pt x="668" y="388"/>
                </a:lnTo>
                <a:lnTo>
                  <a:pt x="701" y="388"/>
                </a:lnTo>
                <a:cubicBezTo>
                  <a:pt x="734" y="354"/>
                  <a:pt x="801" y="321"/>
                  <a:pt x="868" y="288"/>
                </a:cubicBezTo>
                <a:cubicBezTo>
                  <a:pt x="935" y="254"/>
                  <a:pt x="968" y="154"/>
                  <a:pt x="901" y="88"/>
                </a:cubicBezTo>
                <a:cubicBezTo>
                  <a:pt x="880" y="24"/>
                  <a:pt x="832" y="1"/>
                  <a:pt x="78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78" name="Google Shape;678;p36"/>
          <p:cNvSpPr/>
          <p:nvPr/>
        </p:nvSpPr>
        <p:spPr>
          <a:xfrm rot="2143984">
            <a:off x="7194074" y="4097481"/>
            <a:ext cx="50853" cy="57069"/>
          </a:xfrm>
          <a:custGeom>
            <a:rect b="b" l="l" r="r" t="t"/>
            <a:pathLst>
              <a:path extrusionOk="0" h="863" w="769">
                <a:moveTo>
                  <a:pt x="620" y="1"/>
                </a:moveTo>
                <a:cubicBezTo>
                  <a:pt x="590" y="1"/>
                  <a:pt x="560" y="12"/>
                  <a:pt x="535" y="37"/>
                </a:cubicBezTo>
                <a:lnTo>
                  <a:pt x="501" y="4"/>
                </a:lnTo>
                <a:cubicBezTo>
                  <a:pt x="301" y="171"/>
                  <a:pt x="134" y="371"/>
                  <a:pt x="1" y="638"/>
                </a:cubicBezTo>
                <a:cubicBezTo>
                  <a:pt x="1" y="671"/>
                  <a:pt x="1" y="704"/>
                  <a:pt x="1" y="738"/>
                </a:cubicBezTo>
                <a:cubicBezTo>
                  <a:pt x="34" y="771"/>
                  <a:pt x="68" y="805"/>
                  <a:pt x="101" y="838"/>
                </a:cubicBezTo>
                <a:cubicBezTo>
                  <a:pt x="118" y="855"/>
                  <a:pt x="134" y="863"/>
                  <a:pt x="151" y="863"/>
                </a:cubicBezTo>
                <a:cubicBezTo>
                  <a:pt x="168" y="863"/>
                  <a:pt x="184" y="855"/>
                  <a:pt x="201" y="838"/>
                </a:cubicBezTo>
                <a:cubicBezTo>
                  <a:pt x="234" y="838"/>
                  <a:pt x="268" y="805"/>
                  <a:pt x="301" y="771"/>
                </a:cubicBezTo>
                <a:cubicBezTo>
                  <a:pt x="301" y="704"/>
                  <a:pt x="334" y="671"/>
                  <a:pt x="368" y="604"/>
                </a:cubicBezTo>
                <a:cubicBezTo>
                  <a:pt x="401" y="571"/>
                  <a:pt x="401" y="571"/>
                  <a:pt x="401" y="538"/>
                </a:cubicBezTo>
                <a:lnTo>
                  <a:pt x="435" y="504"/>
                </a:lnTo>
                <a:cubicBezTo>
                  <a:pt x="468" y="471"/>
                  <a:pt x="501" y="438"/>
                  <a:pt x="568" y="371"/>
                </a:cubicBezTo>
                <a:lnTo>
                  <a:pt x="635" y="338"/>
                </a:lnTo>
                <a:lnTo>
                  <a:pt x="668" y="304"/>
                </a:lnTo>
                <a:cubicBezTo>
                  <a:pt x="701" y="271"/>
                  <a:pt x="735" y="237"/>
                  <a:pt x="735" y="204"/>
                </a:cubicBezTo>
                <a:cubicBezTo>
                  <a:pt x="768" y="171"/>
                  <a:pt x="768" y="104"/>
                  <a:pt x="735" y="71"/>
                </a:cubicBezTo>
                <a:cubicBezTo>
                  <a:pt x="714" y="29"/>
                  <a:pt x="668" y="1"/>
                  <a:pt x="620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79" name="Google Shape;679;p36"/>
          <p:cNvSpPr/>
          <p:nvPr/>
        </p:nvSpPr>
        <p:spPr>
          <a:xfrm rot="2143984">
            <a:off x="7299877" y="4087192"/>
            <a:ext cx="24335" cy="24335"/>
          </a:xfrm>
          <a:custGeom>
            <a:rect b="b" l="l" r="r" t="t"/>
            <a:pathLst>
              <a:path extrusionOk="0" h="368" w="368">
                <a:moveTo>
                  <a:pt x="101" y="0"/>
                </a:moveTo>
                <a:cubicBezTo>
                  <a:pt x="101" y="34"/>
                  <a:pt x="67" y="34"/>
                  <a:pt x="67" y="67"/>
                </a:cubicBezTo>
                <a:lnTo>
                  <a:pt x="101" y="67"/>
                </a:lnTo>
                <a:lnTo>
                  <a:pt x="34" y="167"/>
                </a:lnTo>
                <a:cubicBezTo>
                  <a:pt x="34" y="167"/>
                  <a:pt x="34" y="200"/>
                  <a:pt x="1" y="234"/>
                </a:cubicBezTo>
                <a:cubicBezTo>
                  <a:pt x="1" y="234"/>
                  <a:pt x="1" y="267"/>
                  <a:pt x="1" y="267"/>
                </a:cubicBezTo>
                <a:cubicBezTo>
                  <a:pt x="34" y="301"/>
                  <a:pt x="34" y="334"/>
                  <a:pt x="34" y="334"/>
                </a:cubicBezTo>
                <a:cubicBezTo>
                  <a:pt x="67" y="334"/>
                  <a:pt x="67" y="367"/>
                  <a:pt x="101" y="367"/>
                </a:cubicBezTo>
                <a:lnTo>
                  <a:pt x="234" y="367"/>
                </a:lnTo>
                <a:cubicBezTo>
                  <a:pt x="268" y="367"/>
                  <a:pt x="301" y="334"/>
                  <a:pt x="301" y="334"/>
                </a:cubicBezTo>
                <a:lnTo>
                  <a:pt x="334" y="234"/>
                </a:lnTo>
                <a:cubicBezTo>
                  <a:pt x="368" y="200"/>
                  <a:pt x="368" y="200"/>
                  <a:pt x="334" y="167"/>
                </a:cubicBezTo>
                <a:cubicBezTo>
                  <a:pt x="368" y="134"/>
                  <a:pt x="368" y="134"/>
                  <a:pt x="334" y="100"/>
                </a:cubicBezTo>
                <a:cubicBezTo>
                  <a:pt x="334" y="100"/>
                  <a:pt x="334" y="67"/>
                  <a:pt x="301" y="67"/>
                </a:cubicBezTo>
                <a:cubicBezTo>
                  <a:pt x="301" y="34"/>
                  <a:pt x="301" y="34"/>
                  <a:pt x="268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80" name="Google Shape;680;p36"/>
          <p:cNvSpPr/>
          <p:nvPr/>
        </p:nvSpPr>
        <p:spPr>
          <a:xfrm rot="2143984">
            <a:off x="7584997" y="4065212"/>
            <a:ext cx="48605" cy="99524"/>
          </a:xfrm>
          <a:custGeom>
            <a:rect b="b" l="l" r="r" t="t"/>
            <a:pathLst>
              <a:path extrusionOk="0" h="1505" w="735">
                <a:moveTo>
                  <a:pt x="601" y="0"/>
                </a:moveTo>
                <a:cubicBezTo>
                  <a:pt x="534" y="0"/>
                  <a:pt x="434" y="34"/>
                  <a:pt x="434" y="134"/>
                </a:cubicBezTo>
                <a:lnTo>
                  <a:pt x="401" y="134"/>
                </a:lnTo>
                <a:cubicBezTo>
                  <a:pt x="334" y="534"/>
                  <a:pt x="200" y="901"/>
                  <a:pt x="34" y="1268"/>
                </a:cubicBezTo>
                <a:cubicBezTo>
                  <a:pt x="0" y="1334"/>
                  <a:pt x="0" y="1435"/>
                  <a:pt x="100" y="1468"/>
                </a:cubicBezTo>
                <a:cubicBezTo>
                  <a:pt x="126" y="1493"/>
                  <a:pt x="156" y="1504"/>
                  <a:pt x="186" y="1504"/>
                </a:cubicBezTo>
                <a:cubicBezTo>
                  <a:pt x="234" y="1504"/>
                  <a:pt x="280" y="1476"/>
                  <a:pt x="300" y="1435"/>
                </a:cubicBezTo>
                <a:cubicBezTo>
                  <a:pt x="501" y="1034"/>
                  <a:pt x="634" y="634"/>
                  <a:pt x="734" y="200"/>
                </a:cubicBezTo>
                <a:cubicBezTo>
                  <a:pt x="734" y="134"/>
                  <a:pt x="701" y="34"/>
                  <a:pt x="601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81" name="Google Shape;681;p36"/>
          <p:cNvSpPr/>
          <p:nvPr/>
        </p:nvSpPr>
        <p:spPr>
          <a:xfrm rot="2143984">
            <a:off x="7566753" y="4040999"/>
            <a:ext cx="33131" cy="65269"/>
          </a:xfrm>
          <a:custGeom>
            <a:rect b="b" l="l" r="r" t="t"/>
            <a:pathLst>
              <a:path extrusionOk="0" h="987" w="501">
                <a:moveTo>
                  <a:pt x="361" y="1"/>
                </a:moveTo>
                <a:cubicBezTo>
                  <a:pt x="290" y="1"/>
                  <a:pt x="219" y="44"/>
                  <a:pt x="200" y="119"/>
                </a:cubicBezTo>
                <a:cubicBezTo>
                  <a:pt x="167" y="353"/>
                  <a:pt x="100" y="553"/>
                  <a:pt x="34" y="786"/>
                </a:cubicBezTo>
                <a:cubicBezTo>
                  <a:pt x="0" y="820"/>
                  <a:pt x="0" y="853"/>
                  <a:pt x="34" y="920"/>
                </a:cubicBezTo>
                <a:cubicBezTo>
                  <a:pt x="34" y="953"/>
                  <a:pt x="67" y="953"/>
                  <a:pt x="100" y="987"/>
                </a:cubicBezTo>
                <a:lnTo>
                  <a:pt x="234" y="987"/>
                </a:lnTo>
                <a:cubicBezTo>
                  <a:pt x="267" y="953"/>
                  <a:pt x="300" y="920"/>
                  <a:pt x="300" y="886"/>
                </a:cubicBezTo>
                <a:cubicBezTo>
                  <a:pt x="400" y="653"/>
                  <a:pt x="467" y="453"/>
                  <a:pt x="501" y="219"/>
                </a:cubicBezTo>
                <a:cubicBezTo>
                  <a:pt x="501" y="153"/>
                  <a:pt x="501" y="119"/>
                  <a:pt x="501" y="86"/>
                </a:cubicBezTo>
                <a:cubicBezTo>
                  <a:pt x="471" y="27"/>
                  <a:pt x="416" y="1"/>
                  <a:pt x="361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82" name="Google Shape;682;p36"/>
          <p:cNvSpPr/>
          <p:nvPr/>
        </p:nvSpPr>
        <p:spPr>
          <a:xfrm rot="-2005705">
            <a:off x="948142" y="3651650"/>
            <a:ext cx="609744" cy="658595"/>
          </a:xfrm>
          <a:custGeom>
            <a:rect b="b" l="l" r="r" t="t"/>
            <a:pathLst>
              <a:path extrusionOk="0" h="8505" w="7874">
                <a:moveTo>
                  <a:pt x="330" y="0"/>
                </a:moveTo>
                <a:cubicBezTo>
                  <a:pt x="116" y="0"/>
                  <a:pt x="1" y="23"/>
                  <a:pt x="1" y="23"/>
                </a:cubicBezTo>
                <a:cubicBezTo>
                  <a:pt x="801" y="1024"/>
                  <a:pt x="1335" y="2191"/>
                  <a:pt x="1569" y="3459"/>
                </a:cubicBezTo>
                <a:cubicBezTo>
                  <a:pt x="1892" y="5464"/>
                  <a:pt x="4505" y="8505"/>
                  <a:pt x="6580" y="8505"/>
                </a:cubicBezTo>
                <a:cubicBezTo>
                  <a:pt x="6644" y="8505"/>
                  <a:pt x="6709" y="8502"/>
                  <a:pt x="6772" y="8496"/>
                </a:cubicBezTo>
                <a:cubicBezTo>
                  <a:pt x="6772" y="8496"/>
                  <a:pt x="7873" y="4760"/>
                  <a:pt x="4938" y="2191"/>
                </a:cubicBezTo>
                <a:cubicBezTo>
                  <a:pt x="2725" y="233"/>
                  <a:pt x="1017" y="0"/>
                  <a:pt x="330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83" name="Google Shape;683;p36"/>
          <p:cNvSpPr/>
          <p:nvPr/>
        </p:nvSpPr>
        <p:spPr>
          <a:xfrm rot="-2005705">
            <a:off x="1231829" y="3815904"/>
            <a:ext cx="336157" cy="456797"/>
          </a:xfrm>
          <a:custGeom>
            <a:rect b="b" l="l" r="r" t="t"/>
            <a:pathLst>
              <a:path extrusionOk="0" h="5899" w="4341">
                <a:moveTo>
                  <a:pt x="584" y="0"/>
                </a:moveTo>
                <a:cubicBezTo>
                  <a:pt x="274" y="0"/>
                  <a:pt x="0" y="375"/>
                  <a:pt x="271" y="695"/>
                </a:cubicBezTo>
                <a:cubicBezTo>
                  <a:pt x="1038" y="1595"/>
                  <a:pt x="3173" y="4264"/>
                  <a:pt x="3473" y="5565"/>
                </a:cubicBezTo>
                <a:cubicBezTo>
                  <a:pt x="3506" y="5765"/>
                  <a:pt x="3673" y="5898"/>
                  <a:pt x="3873" y="5898"/>
                </a:cubicBezTo>
                <a:lnTo>
                  <a:pt x="3973" y="5865"/>
                </a:lnTo>
                <a:cubicBezTo>
                  <a:pt x="4207" y="5798"/>
                  <a:pt x="4340" y="5598"/>
                  <a:pt x="4307" y="5365"/>
                </a:cubicBezTo>
                <a:cubicBezTo>
                  <a:pt x="3873" y="3597"/>
                  <a:pt x="1038" y="294"/>
                  <a:pt x="905" y="161"/>
                </a:cubicBezTo>
                <a:cubicBezTo>
                  <a:pt x="808" y="47"/>
                  <a:pt x="694" y="0"/>
                  <a:pt x="584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84" name="Google Shape;684;p36"/>
          <p:cNvSpPr/>
          <p:nvPr/>
        </p:nvSpPr>
        <p:spPr>
          <a:xfrm rot="-2005705">
            <a:off x="1327977" y="3881480"/>
            <a:ext cx="43985" cy="65976"/>
          </a:xfrm>
          <a:custGeom>
            <a:rect b="b" l="l" r="r" t="t"/>
            <a:pathLst>
              <a:path extrusionOk="0" h="852" w="568">
                <a:moveTo>
                  <a:pt x="150" y="1"/>
                </a:moveTo>
                <a:cubicBezTo>
                  <a:pt x="134" y="1"/>
                  <a:pt x="117" y="9"/>
                  <a:pt x="100" y="26"/>
                </a:cubicBezTo>
                <a:cubicBezTo>
                  <a:pt x="67" y="26"/>
                  <a:pt x="34" y="59"/>
                  <a:pt x="34" y="126"/>
                </a:cubicBezTo>
                <a:cubicBezTo>
                  <a:pt x="0" y="159"/>
                  <a:pt x="0" y="193"/>
                  <a:pt x="34" y="226"/>
                </a:cubicBezTo>
                <a:lnTo>
                  <a:pt x="267" y="760"/>
                </a:lnTo>
                <a:cubicBezTo>
                  <a:pt x="300" y="793"/>
                  <a:pt x="334" y="826"/>
                  <a:pt x="367" y="826"/>
                </a:cubicBezTo>
                <a:cubicBezTo>
                  <a:pt x="384" y="843"/>
                  <a:pt x="401" y="851"/>
                  <a:pt x="417" y="851"/>
                </a:cubicBezTo>
                <a:cubicBezTo>
                  <a:pt x="434" y="851"/>
                  <a:pt x="451" y="843"/>
                  <a:pt x="467" y="826"/>
                </a:cubicBezTo>
                <a:cubicBezTo>
                  <a:pt x="501" y="826"/>
                  <a:pt x="534" y="793"/>
                  <a:pt x="567" y="760"/>
                </a:cubicBezTo>
                <a:cubicBezTo>
                  <a:pt x="567" y="693"/>
                  <a:pt x="567" y="660"/>
                  <a:pt x="567" y="626"/>
                </a:cubicBezTo>
                <a:lnTo>
                  <a:pt x="300" y="92"/>
                </a:lnTo>
                <a:cubicBezTo>
                  <a:pt x="267" y="59"/>
                  <a:pt x="267" y="26"/>
                  <a:pt x="200" y="26"/>
                </a:cubicBezTo>
                <a:cubicBezTo>
                  <a:pt x="184" y="9"/>
                  <a:pt x="167" y="1"/>
                  <a:pt x="150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85" name="Google Shape;685;p36"/>
          <p:cNvSpPr/>
          <p:nvPr/>
        </p:nvSpPr>
        <p:spPr>
          <a:xfrm rot="-2005705">
            <a:off x="1259109" y="3878817"/>
            <a:ext cx="28497" cy="36240"/>
          </a:xfrm>
          <a:custGeom>
            <a:rect b="b" l="l" r="r" t="t"/>
            <a:pathLst>
              <a:path extrusionOk="0" h="468" w="368">
                <a:moveTo>
                  <a:pt x="68" y="1"/>
                </a:moveTo>
                <a:cubicBezTo>
                  <a:pt x="34" y="34"/>
                  <a:pt x="1" y="67"/>
                  <a:pt x="1" y="101"/>
                </a:cubicBezTo>
                <a:lnTo>
                  <a:pt x="1" y="134"/>
                </a:lnTo>
                <a:cubicBezTo>
                  <a:pt x="1" y="167"/>
                  <a:pt x="1" y="201"/>
                  <a:pt x="34" y="201"/>
                </a:cubicBezTo>
                <a:lnTo>
                  <a:pt x="1" y="234"/>
                </a:lnTo>
                <a:lnTo>
                  <a:pt x="101" y="401"/>
                </a:lnTo>
                <a:cubicBezTo>
                  <a:pt x="101" y="434"/>
                  <a:pt x="101" y="434"/>
                  <a:pt x="134" y="468"/>
                </a:cubicBezTo>
                <a:lnTo>
                  <a:pt x="301" y="468"/>
                </a:lnTo>
                <a:cubicBezTo>
                  <a:pt x="334" y="434"/>
                  <a:pt x="368" y="401"/>
                  <a:pt x="368" y="368"/>
                </a:cubicBezTo>
                <a:lnTo>
                  <a:pt x="368" y="334"/>
                </a:lnTo>
                <a:cubicBezTo>
                  <a:pt x="368" y="301"/>
                  <a:pt x="368" y="268"/>
                  <a:pt x="368" y="268"/>
                </a:cubicBezTo>
                <a:lnTo>
                  <a:pt x="301" y="67"/>
                </a:lnTo>
                <a:cubicBezTo>
                  <a:pt x="268" y="34"/>
                  <a:pt x="234" y="1"/>
                  <a:pt x="201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86" name="Google Shape;686;p36"/>
          <p:cNvSpPr/>
          <p:nvPr/>
        </p:nvSpPr>
        <p:spPr>
          <a:xfrm rot="-2005705">
            <a:off x="1085924" y="3942840"/>
            <a:ext cx="43985" cy="91452"/>
          </a:xfrm>
          <a:custGeom>
            <a:rect b="b" l="l" r="r" t="t"/>
            <a:pathLst>
              <a:path extrusionOk="0" h="1181" w="568">
                <a:moveTo>
                  <a:pt x="203" y="0"/>
                </a:moveTo>
                <a:cubicBezTo>
                  <a:pt x="182" y="0"/>
                  <a:pt x="159" y="5"/>
                  <a:pt x="134" y="13"/>
                </a:cubicBezTo>
                <a:cubicBezTo>
                  <a:pt x="67" y="13"/>
                  <a:pt x="1" y="113"/>
                  <a:pt x="34" y="180"/>
                </a:cubicBezTo>
                <a:cubicBezTo>
                  <a:pt x="67" y="480"/>
                  <a:pt x="134" y="780"/>
                  <a:pt x="268" y="1047"/>
                </a:cubicBezTo>
                <a:cubicBezTo>
                  <a:pt x="268" y="1147"/>
                  <a:pt x="368" y="1180"/>
                  <a:pt x="434" y="1180"/>
                </a:cubicBezTo>
                <a:cubicBezTo>
                  <a:pt x="534" y="1147"/>
                  <a:pt x="568" y="1047"/>
                  <a:pt x="568" y="980"/>
                </a:cubicBezTo>
                <a:cubicBezTo>
                  <a:pt x="434" y="680"/>
                  <a:pt x="368" y="413"/>
                  <a:pt x="334" y="113"/>
                </a:cubicBezTo>
                <a:cubicBezTo>
                  <a:pt x="309" y="38"/>
                  <a:pt x="265" y="0"/>
                  <a:pt x="203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87" name="Google Shape;687;p36"/>
          <p:cNvSpPr/>
          <p:nvPr/>
        </p:nvSpPr>
        <p:spPr>
          <a:xfrm rot="-2005705">
            <a:off x="1023006" y="3924967"/>
            <a:ext cx="28497" cy="53663"/>
          </a:xfrm>
          <a:custGeom>
            <a:rect b="b" l="l" r="r" t="t"/>
            <a:pathLst>
              <a:path extrusionOk="0" h="693" w="368">
                <a:moveTo>
                  <a:pt x="167" y="1"/>
                </a:moveTo>
                <a:cubicBezTo>
                  <a:pt x="100" y="1"/>
                  <a:pt x="67" y="34"/>
                  <a:pt x="34" y="68"/>
                </a:cubicBezTo>
                <a:lnTo>
                  <a:pt x="34" y="101"/>
                </a:lnTo>
                <a:cubicBezTo>
                  <a:pt x="0" y="101"/>
                  <a:pt x="0" y="134"/>
                  <a:pt x="0" y="168"/>
                </a:cubicBezTo>
                <a:cubicBezTo>
                  <a:pt x="0" y="301"/>
                  <a:pt x="0" y="468"/>
                  <a:pt x="67" y="601"/>
                </a:cubicBezTo>
                <a:cubicBezTo>
                  <a:pt x="67" y="635"/>
                  <a:pt x="100" y="668"/>
                  <a:pt x="134" y="668"/>
                </a:cubicBezTo>
                <a:cubicBezTo>
                  <a:pt x="150" y="685"/>
                  <a:pt x="175" y="693"/>
                  <a:pt x="201" y="693"/>
                </a:cubicBezTo>
                <a:cubicBezTo>
                  <a:pt x="226" y="693"/>
                  <a:pt x="251" y="685"/>
                  <a:pt x="267" y="668"/>
                </a:cubicBezTo>
                <a:cubicBezTo>
                  <a:pt x="301" y="668"/>
                  <a:pt x="334" y="635"/>
                  <a:pt x="367" y="601"/>
                </a:cubicBezTo>
                <a:cubicBezTo>
                  <a:pt x="367" y="568"/>
                  <a:pt x="367" y="535"/>
                  <a:pt x="367" y="501"/>
                </a:cubicBezTo>
                <a:cubicBezTo>
                  <a:pt x="334" y="434"/>
                  <a:pt x="301" y="368"/>
                  <a:pt x="301" y="334"/>
                </a:cubicBezTo>
                <a:cubicBezTo>
                  <a:pt x="301" y="279"/>
                  <a:pt x="301" y="223"/>
                  <a:pt x="301" y="168"/>
                </a:cubicBezTo>
                <a:cubicBezTo>
                  <a:pt x="301" y="68"/>
                  <a:pt x="234" y="1"/>
                  <a:pt x="167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88" name="Google Shape;688;p36"/>
          <p:cNvSpPr/>
          <p:nvPr/>
        </p:nvSpPr>
        <p:spPr>
          <a:xfrm rot="-2005705">
            <a:off x="1255097" y="3835327"/>
            <a:ext cx="36241" cy="33685"/>
          </a:xfrm>
          <a:custGeom>
            <a:rect b="b" l="l" r="r" t="t"/>
            <a:pathLst>
              <a:path extrusionOk="0" h="435" w="468">
                <a:moveTo>
                  <a:pt x="101" y="1"/>
                </a:moveTo>
                <a:cubicBezTo>
                  <a:pt x="67" y="1"/>
                  <a:pt x="67" y="34"/>
                  <a:pt x="34" y="34"/>
                </a:cubicBezTo>
                <a:cubicBezTo>
                  <a:pt x="34" y="34"/>
                  <a:pt x="1" y="67"/>
                  <a:pt x="1" y="101"/>
                </a:cubicBezTo>
                <a:cubicBezTo>
                  <a:pt x="1" y="134"/>
                  <a:pt x="1" y="167"/>
                  <a:pt x="1" y="201"/>
                </a:cubicBezTo>
                <a:lnTo>
                  <a:pt x="1" y="234"/>
                </a:lnTo>
                <a:cubicBezTo>
                  <a:pt x="1" y="268"/>
                  <a:pt x="34" y="268"/>
                  <a:pt x="67" y="301"/>
                </a:cubicBezTo>
                <a:lnTo>
                  <a:pt x="234" y="434"/>
                </a:lnTo>
                <a:lnTo>
                  <a:pt x="368" y="434"/>
                </a:lnTo>
                <a:cubicBezTo>
                  <a:pt x="368" y="434"/>
                  <a:pt x="401" y="434"/>
                  <a:pt x="401" y="401"/>
                </a:cubicBezTo>
                <a:cubicBezTo>
                  <a:pt x="434" y="401"/>
                  <a:pt x="434" y="368"/>
                  <a:pt x="468" y="368"/>
                </a:cubicBezTo>
                <a:cubicBezTo>
                  <a:pt x="468" y="334"/>
                  <a:pt x="468" y="268"/>
                  <a:pt x="468" y="234"/>
                </a:cubicBezTo>
                <a:lnTo>
                  <a:pt x="468" y="201"/>
                </a:lnTo>
                <a:cubicBezTo>
                  <a:pt x="434" y="167"/>
                  <a:pt x="434" y="167"/>
                  <a:pt x="401" y="167"/>
                </a:cubicBezTo>
                <a:lnTo>
                  <a:pt x="234" y="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89" name="Google Shape;689;p36"/>
          <p:cNvSpPr/>
          <p:nvPr/>
        </p:nvSpPr>
        <p:spPr>
          <a:xfrm rot="-2005705">
            <a:off x="1295542" y="4082537"/>
            <a:ext cx="67681" cy="66440"/>
          </a:xfrm>
          <a:custGeom>
            <a:rect b="b" l="l" r="r" t="t"/>
            <a:pathLst>
              <a:path extrusionOk="0" h="858" w="874">
                <a:moveTo>
                  <a:pt x="247" y="1"/>
                </a:moveTo>
                <a:cubicBezTo>
                  <a:pt x="124" y="1"/>
                  <a:pt x="1" y="169"/>
                  <a:pt x="106" y="274"/>
                </a:cubicBezTo>
                <a:cubicBezTo>
                  <a:pt x="273" y="474"/>
                  <a:pt x="440" y="641"/>
                  <a:pt x="573" y="808"/>
                </a:cubicBezTo>
                <a:cubicBezTo>
                  <a:pt x="606" y="841"/>
                  <a:pt x="648" y="858"/>
                  <a:pt x="690" y="858"/>
                </a:cubicBezTo>
                <a:cubicBezTo>
                  <a:pt x="731" y="858"/>
                  <a:pt x="773" y="841"/>
                  <a:pt x="807" y="808"/>
                </a:cubicBezTo>
                <a:cubicBezTo>
                  <a:pt x="873" y="774"/>
                  <a:pt x="873" y="674"/>
                  <a:pt x="807" y="608"/>
                </a:cubicBezTo>
                <a:cubicBezTo>
                  <a:pt x="640" y="407"/>
                  <a:pt x="506" y="241"/>
                  <a:pt x="340" y="41"/>
                </a:cubicBezTo>
                <a:cubicBezTo>
                  <a:pt x="312" y="13"/>
                  <a:pt x="279" y="1"/>
                  <a:pt x="247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ext 5">
  <p:cSld name="CUSTOM_12">
    <p:bg>
      <p:bgPr>
        <a:solidFill>
          <a:schemeClr val="accent3"/>
        </a:solidFill>
      </p:bgPr>
    </p:bg>
    <p:spTree>
      <p:nvGrpSpPr>
        <p:cNvPr id="690" name="Shape 6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1" name="Google Shape;691;p37"/>
          <p:cNvSpPr/>
          <p:nvPr/>
        </p:nvSpPr>
        <p:spPr>
          <a:xfrm rot="-8838764">
            <a:off x="3395473" y="-125252"/>
            <a:ext cx="7130369" cy="5735173"/>
          </a:xfrm>
          <a:custGeom>
            <a:rect b="b" l="l" r="r" t="t"/>
            <a:pathLst>
              <a:path extrusionOk="0" h="58881" w="88483">
                <a:moveTo>
                  <a:pt x="27228" y="1"/>
                </a:moveTo>
                <a:cubicBezTo>
                  <a:pt x="23701" y="1"/>
                  <a:pt x="20261" y="582"/>
                  <a:pt x="17266" y="2099"/>
                </a:cubicBezTo>
                <a:cubicBezTo>
                  <a:pt x="14773" y="3345"/>
                  <a:pt x="12554" y="5078"/>
                  <a:pt x="10092" y="6993"/>
                </a:cubicBezTo>
                <a:cubicBezTo>
                  <a:pt x="4682" y="11187"/>
                  <a:pt x="1" y="16233"/>
                  <a:pt x="1" y="23497"/>
                </a:cubicBezTo>
                <a:cubicBezTo>
                  <a:pt x="457" y="33467"/>
                  <a:pt x="9028" y="38756"/>
                  <a:pt x="16141" y="44379"/>
                </a:cubicBezTo>
                <a:cubicBezTo>
                  <a:pt x="27099" y="53057"/>
                  <a:pt x="42103" y="58881"/>
                  <a:pt x="56703" y="58881"/>
                </a:cubicBezTo>
                <a:cubicBezTo>
                  <a:pt x="62151" y="58881"/>
                  <a:pt x="67542" y="58070"/>
                  <a:pt x="72647" y="56294"/>
                </a:cubicBezTo>
                <a:cubicBezTo>
                  <a:pt x="82039" y="53042"/>
                  <a:pt x="88483" y="43589"/>
                  <a:pt x="87115" y="33346"/>
                </a:cubicBezTo>
                <a:cubicBezTo>
                  <a:pt x="85838" y="23923"/>
                  <a:pt x="71188" y="17145"/>
                  <a:pt x="63923" y="12707"/>
                </a:cubicBezTo>
                <a:cubicBezTo>
                  <a:pt x="56932" y="8482"/>
                  <a:pt x="49303" y="4743"/>
                  <a:pt x="41430" y="2403"/>
                </a:cubicBezTo>
                <a:cubicBezTo>
                  <a:pt x="37159" y="1115"/>
                  <a:pt x="32110" y="1"/>
                  <a:pt x="27228" y="1"/>
                </a:cubicBezTo>
                <a:close/>
              </a:path>
            </a:pathLst>
          </a:custGeom>
          <a:solidFill>
            <a:srgbClr val="FFFFFF">
              <a:alpha val="4608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692" name="Google Shape;692;p37"/>
          <p:cNvGrpSpPr/>
          <p:nvPr/>
        </p:nvGrpSpPr>
        <p:grpSpPr>
          <a:xfrm rot="5400000">
            <a:off x="5353119" y="1360137"/>
            <a:ext cx="6434770" cy="2423241"/>
            <a:chOff x="1206975" y="935725"/>
            <a:chExt cx="4673375" cy="1759925"/>
          </a:xfrm>
        </p:grpSpPr>
        <p:sp>
          <p:nvSpPr>
            <p:cNvPr id="693" name="Google Shape;693;p37"/>
            <p:cNvSpPr/>
            <p:nvPr/>
          </p:nvSpPr>
          <p:spPr>
            <a:xfrm>
              <a:off x="5388675" y="2429650"/>
              <a:ext cx="265975" cy="266000"/>
            </a:xfrm>
            <a:custGeom>
              <a:rect b="b" l="l" r="r" t="t"/>
              <a:pathLst>
                <a:path extrusionOk="0" h="10640" w="10639">
                  <a:moveTo>
                    <a:pt x="4955" y="1"/>
                  </a:moveTo>
                  <a:cubicBezTo>
                    <a:pt x="4286" y="1"/>
                    <a:pt x="3739" y="548"/>
                    <a:pt x="3739" y="1217"/>
                  </a:cubicBezTo>
                  <a:lnTo>
                    <a:pt x="3739" y="3739"/>
                  </a:lnTo>
                  <a:lnTo>
                    <a:pt x="1186" y="3739"/>
                  </a:lnTo>
                  <a:cubicBezTo>
                    <a:pt x="517" y="3739"/>
                    <a:pt x="0" y="4287"/>
                    <a:pt x="0" y="4955"/>
                  </a:cubicBezTo>
                  <a:lnTo>
                    <a:pt x="0" y="5654"/>
                  </a:lnTo>
                  <a:cubicBezTo>
                    <a:pt x="0" y="6323"/>
                    <a:pt x="517" y="6870"/>
                    <a:pt x="1186" y="6870"/>
                  </a:cubicBezTo>
                  <a:lnTo>
                    <a:pt x="3739" y="6870"/>
                  </a:lnTo>
                  <a:lnTo>
                    <a:pt x="3739" y="9423"/>
                  </a:lnTo>
                  <a:cubicBezTo>
                    <a:pt x="3739" y="10092"/>
                    <a:pt x="4286" y="10639"/>
                    <a:pt x="4955" y="10639"/>
                  </a:cubicBezTo>
                  <a:lnTo>
                    <a:pt x="5654" y="10639"/>
                  </a:lnTo>
                  <a:cubicBezTo>
                    <a:pt x="6322" y="10639"/>
                    <a:pt x="6870" y="10092"/>
                    <a:pt x="6870" y="9423"/>
                  </a:cubicBezTo>
                  <a:lnTo>
                    <a:pt x="6870" y="6870"/>
                  </a:lnTo>
                  <a:lnTo>
                    <a:pt x="9423" y="6870"/>
                  </a:lnTo>
                  <a:cubicBezTo>
                    <a:pt x="10091" y="6870"/>
                    <a:pt x="10639" y="6323"/>
                    <a:pt x="10639" y="5654"/>
                  </a:cubicBezTo>
                  <a:lnTo>
                    <a:pt x="10639" y="4955"/>
                  </a:lnTo>
                  <a:cubicBezTo>
                    <a:pt x="10639" y="4287"/>
                    <a:pt x="10091" y="3739"/>
                    <a:pt x="9423" y="3739"/>
                  </a:cubicBezTo>
                  <a:lnTo>
                    <a:pt x="6870" y="3739"/>
                  </a:lnTo>
                  <a:lnTo>
                    <a:pt x="6870" y="1217"/>
                  </a:lnTo>
                  <a:cubicBezTo>
                    <a:pt x="6870" y="548"/>
                    <a:pt x="6322" y="1"/>
                    <a:pt x="565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94" name="Google Shape;694;p37"/>
            <p:cNvSpPr/>
            <p:nvPr/>
          </p:nvSpPr>
          <p:spPr>
            <a:xfrm>
              <a:off x="2263975" y="1216875"/>
              <a:ext cx="266000" cy="265975"/>
            </a:xfrm>
            <a:custGeom>
              <a:rect b="b" l="l" r="r" t="t"/>
              <a:pathLst>
                <a:path extrusionOk="0" h="10639" w="10640">
                  <a:moveTo>
                    <a:pt x="4986" y="0"/>
                  </a:moveTo>
                  <a:cubicBezTo>
                    <a:pt x="4317" y="0"/>
                    <a:pt x="3770" y="517"/>
                    <a:pt x="3770" y="1186"/>
                  </a:cubicBezTo>
                  <a:lnTo>
                    <a:pt x="3770" y="3739"/>
                  </a:lnTo>
                  <a:lnTo>
                    <a:pt x="1217" y="3739"/>
                  </a:lnTo>
                  <a:cubicBezTo>
                    <a:pt x="548" y="3739"/>
                    <a:pt x="1" y="4286"/>
                    <a:pt x="1" y="4955"/>
                  </a:cubicBezTo>
                  <a:lnTo>
                    <a:pt x="1" y="5654"/>
                  </a:lnTo>
                  <a:cubicBezTo>
                    <a:pt x="1" y="6323"/>
                    <a:pt x="548" y="6870"/>
                    <a:pt x="1217" y="6870"/>
                  </a:cubicBezTo>
                  <a:lnTo>
                    <a:pt x="3770" y="6870"/>
                  </a:lnTo>
                  <a:lnTo>
                    <a:pt x="3770" y="9423"/>
                  </a:lnTo>
                  <a:cubicBezTo>
                    <a:pt x="3770" y="10092"/>
                    <a:pt x="4317" y="10639"/>
                    <a:pt x="4986" y="10639"/>
                  </a:cubicBezTo>
                  <a:lnTo>
                    <a:pt x="5685" y="10639"/>
                  </a:lnTo>
                  <a:cubicBezTo>
                    <a:pt x="6354" y="10639"/>
                    <a:pt x="6901" y="10092"/>
                    <a:pt x="6901" y="9423"/>
                  </a:cubicBezTo>
                  <a:lnTo>
                    <a:pt x="6901" y="6870"/>
                  </a:lnTo>
                  <a:lnTo>
                    <a:pt x="9424" y="6870"/>
                  </a:lnTo>
                  <a:cubicBezTo>
                    <a:pt x="10092" y="6870"/>
                    <a:pt x="10639" y="6323"/>
                    <a:pt x="10639" y="5654"/>
                  </a:cubicBezTo>
                  <a:lnTo>
                    <a:pt x="10639" y="4955"/>
                  </a:lnTo>
                  <a:cubicBezTo>
                    <a:pt x="10639" y="4286"/>
                    <a:pt x="10092" y="3739"/>
                    <a:pt x="9424" y="3739"/>
                  </a:cubicBezTo>
                  <a:lnTo>
                    <a:pt x="6901" y="3739"/>
                  </a:lnTo>
                  <a:lnTo>
                    <a:pt x="6901" y="1186"/>
                  </a:lnTo>
                  <a:cubicBezTo>
                    <a:pt x="6901" y="517"/>
                    <a:pt x="6354" y="0"/>
                    <a:pt x="568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95" name="Google Shape;695;p37"/>
            <p:cNvSpPr/>
            <p:nvPr/>
          </p:nvSpPr>
          <p:spPr>
            <a:xfrm>
              <a:off x="1206975" y="2158375"/>
              <a:ext cx="266000" cy="266000"/>
            </a:xfrm>
            <a:custGeom>
              <a:rect b="b" l="l" r="r" t="t"/>
              <a:pathLst>
                <a:path extrusionOk="0" h="10640" w="10640">
                  <a:moveTo>
                    <a:pt x="4985" y="1"/>
                  </a:moveTo>
                  <a:cubicBezTo>
                    <a:pt x="4317" y="1"/>
                    <a:pt x="3770" y="517"/>
                    <a:pt x="3770" y="1186"/>
                  </a:cubicBezTo>
                  <a:lnTo>
                    <a:pt x="3770" y="3739"/>
                  </a:lnTo>
                  <a:lnTo>
                    <a:pt x="1216" y="3739"/>
                  </a:lnTo>
                  <a:cubicBezTo>
                    <a:pt x="548" y="3739"/>
                    <a:pt x="1" y="4286"/>
                    <a:pt x="1" y="4955"/>
                  </a:cubicBezTo>
                  <a:lnTo>
                    <a:pt x="1" y="5654"/>
                  </a:lnTo>
                  <a:cubicBezTo>
                    <a:pt x="1" y="6323"/>
                    <a:pt x="548" y="6870"/>
                    <a:pt x="1216" y="6870"/>
                  </a:cubicBezTo>
                  <a:lnTo>
                    <a:pt x="3770" y="6870"/>
                  </a:lnTo>
                  <a:lnTo>
                    <a:pt x="3770" y="9423"/>
                  </a:lnTo>
                  <a:cubicBezTo>
                    <a:pt x="3770" y="10092"/>
                    <a:pt x="4317" y="10639"/>
                    <a:pt x="4985" y="10639"/>
                  </a:cubicBezTo>
                  <a:lnTo>
                    <a:pt x="5685" y="10639"/>
                  </a:lnTo>
                  <a:cubicBezTo>
                    <a:pt x="6353" y="10639"/>
                    <a:pt x="6870" y="10092"/>
                    <a:pt x="6870" y="9423"/>
                  </a:cubicBezTo>
                  <a:lnTo>
                    <a:pt x="6870" y="6870"/>
                  </a:lnTo>
                  <a:lnTo>
                    <a:pt x="9423" y="6870"/>
                  </a:lnTo>
                  <a:cubicBezTo>
                    <a:pt x="10092" y="6870"/>
                    <a:pt x="10639" y="6323"/>
                    <a:pt x="10639" y="5654"/>
                  </a:cubicBezTo>
                  <a:lnTo>
                    <a:pt x="10639" y="4955"/>
                  </a:lnTo>
                  <a:cubicBezTo>
                    <a:pt x="10639" y="4286"/>
                    <a:pt x="10092" y="3739"/>
                    <a:pt x="9423" y="3739"/>
                  </a:cubicBezTo>
                  <a:lnTo>
                    <a:pt x="6870" y="3739"/>
                  </a:lnTo>
                  <a:lnTo>
                    <a:pt x="6870" y="1186"/>
                  </a:lnTo>
                  <a:cubicBezTo>
                    <a:pt x="6870" y="517"/>
                    <a:pt x="6353" y="1"/>
                    <a:pt x="568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96" name="Google Shape;696;p37"/>
            <p:cNvSpPr/>
            <p:nvPr/>
          </p:nvSpPr>
          <p:spPr>
            <a:xfrm>
              <a:off x="3619625" y="1515500"/>
              <a:ext cx="266000" cy="266000"/>
            </a:xfrm>
            <a:custGeom>
              <a:rect b="b" l="l" r="r" t="t"/>
              <a:pathLst>
                <a:path extrusionOk="0" h="10640" w="10640">
                  <a:moveTo>
                    <a:pt x="4986" y="1"/>
                  </a:moveTo>
                  <a:cubicBezTo>
                    <a:pt x="4317" y="1"/>
                    <a:pt x="3770" y="548"/>
                    <a:pt x="3770" y="1217"/>
                  </a:cubicBezTo>
                  <a:lnTo>
                    <a:pt x="3770" y="3770"/>
                  </a:lnTo>
                  <a:lnTo>
                    <a:pt x="1217" y="3770"/>
                  </a:lnTo>
                  <a:cubicBezTo>
                    <a:pt x="548" y="3770"/>
                    <a:pt x="1" y="4317"/>
                    <a:pt x="1" y="4986"/>
                  </a:cubicBezTo>
                  <a:lnTo>
                    <a:pt x="1" y="5685"/>
                  </a:lnTo>
                  <a:cubicBezTo>
                    <a:pt x="1" y="6354"/>
                    <a:pt x="548" y="6901"/>
                    <a:pt x="1217" y="6901"/>
                  </a:cubicBezTo>
                  <a:lnTo>
                    <a:pt x="3770" y="6901"/>
                  </a:lnTo>
                  <a:lnTo>
                    <a:pt x="3770" y="9454"/>
                  </a:lnTo>
                  <a:cubicBezTo>
                    <a:pt x="3770" y="10123"/>
                    <a:pt x="4317" y="10639"/>
                    <a:pt x="4986" y="10639"/>
                  </a:cubicBezTo>
                  <a:lnTo>
                    <a:pt x="5685" y="10639"/>
                  </a:lnTo>
                  <a:cubicBezTo>
                    <a:pt x="6354" y="10639"/>
                    <a:pt x="6870" y="10123"/>
                    <a:pt x="6870" y="9454"/>
                  </a:cubicBezTo>
                  <a:lnTo>
                    <a:pt x="6870" y="6901"/>
                  </a:lnTo>
                  <a:lnTo>
                    <a:pt x="9424" y="6901"/>
                  </a:lnTo>
                  <a:cubicBezTo>
                    <a:pt x="10092" y="6901"/>
                    <a:pt x="10639" y="6354"/>
                    <a:pt x="10639" y="5685"/>
                  </a:cubicBezTo>
                  <a:lnTo>
                    <a:pt x="10639" y="4986"/>
                  </a:lnTo>
                  <a:cubicBezTo>
                    <a:pt x="10639" y="4317"/>
                    <a:pt x="10092" y="3770"/>
                    <a:pt x="9424" y="3770"/>
                  </a:cubicBezTo>
                  <a:lnTo>
                    <a:pt x="6870" y="3770"/>
                  </a:lnTo>
                  <a:lnTo>
                    <a:pt x="6870" y="1217"/>
                  </a:lnTo>
                  <a:cubicBezTo>
                    <a:pt x="6870" y="548"/>
                    <a:pt x="6354" y="1"/>
                    <a:pt x="568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97" name="Google Shape;697;p37"/>
            <p:cNvSpPr/>
            <p:nvPr/>
          </p:nvSpPr>
          <p:spPr>
            <a:xfrm>
              <a:off x="4379525" y="1171275"/>
              <a:ext cx="266000" cy="266000"/>
            </a:xfrm>
            <a:custGeom>
              <a:rect b="b" l="l" r="r" t="t"/>
              <a:pathLst>
                <a:path extrusionOk="0" h="10640" w="10640">
                  <a:moveTo>
                    <a:pt x="4985" y="1"/>
                  </a:moveTo>
                  <a:cubicBezTo>
                    <a:pt x="4317" y="1"/>
                    <a:pt x="3770" y="548"/>
                    <a:pt x="3770" y="1217"/>
                  </a:cubicBezTo>
                  <a:lnTo>
                    <a:pt x="3770" y="3739"/>
                  </a:lnTo>
                  <a:lnTo>
                    <a:pt x="1216" y="3739"/>
                  </a:lnTo>
                  <a:cubicBezTo>
                    <a:pt x="548" y="3739"/>
                    <a:pt x="1" y="4286"/>
                    <a:pt x="1" y="4955"/>
                  </a:cubicBezTo>
                  <a:lnTo>
                    <a:pt x="1" y="5654"/>
                  </a:lnTo>
                  <a:cubicBezTo>
                    <a:pt x="1" y="6323"/>
                    <a:pt x="548" y="6870"/>
                    <a:pt x="1216" y="6870"/>
                  </a:cubicBezTo>
                  <a:lnTo>
                    <a:pt x="3770" y="6870"/>
                  </a:lnTo>
                  <a:lnTo>
                    <a:pt x="3770" y="9423"/>
                  </a:lnTo>
                  <a:cubicBezTo>
                    <a:pt x="3770" y="10092"/>
                    <a:pt x="4317" y="10639"/>
                    <a:pt x="4985" y="10639"/>
                  </a:cubicBezTo>
                  <a:lnTo>
                    <a:pt x="5685" y="10639"/>
                  </a:lnTo>
                  <a:cubicBezTo>
                    <a:pt x="6353" y="10639"/>
                    <a:pt x="6870" y="10092"/>
                    <a:pt x="6870" y="9423"/>
                  </a:cubicBezTo>
                  <a:lnTo>
                    <a:pt x="6870" y="6870"/>
                  </a:lnTo>
                  <a:lnTo>
                    <a:pt x="9423" y="6870"/>
                  </a:lnTo>
                  <a:cubicBezTo>
                    <a:pt x="10092" y="6870"/>
                    <a:pt x="10639" y="6323"/>
                    <a:pt x="10639" y="5654"/>
                  </a:cubicBezTo>
                  <a:lnTo>
                    <a:pt x="10639" y="4955"/>
                  </a:lnTo>
                  <a:cubicBezTo>
                    <a:pt x="10639" y="4286"/>
                    <a:pt x="10092" y="3739"/>
                    <a:pt x="9423" y="3739"/>
                  </a:cubicBezTo>
                  <a:lnTo>
                    <a:pt x="6870" y="3739"/>
                  </a:lnTo>
                  <a:lnTo>
                    <a:pt x="6870" y="1217"/>
                  </a:lnTo>
                  <a:cubicBezTo>
                    <a:pt x="6870" y="548"/>
                    <a:pt x="6353" y="1"/>
                    <a:pt x="568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98" name="Google Shape;698;p37"/>
            <p:cNvSpPr/>
            <p:nvPr/>
          </p:nvSpPr>
          <p:spPr>
            <a:xfrm>
              <a:off x="4091525" y="1482825"/>
              <a:ext cx="76025" cy="75275"/>
            </a:xfrm>
            <a:custGeom>
              <a:rect b="b" l="l" r="r" t="t"/>
              <a:pathLst>
                <a:path extrusionOk="0" h="3011" w="3041">
                  <a:moveTo>
                    <a:pt x="1520" y="1"/>
                  </a:moveTo>
                  <a:cubicBezTo>
                    <a:pt x="700" y="1"/>
                    <a:pt x="1" y="670"/>
                    <a:pt x="1" y="1490"/>
                  </a:cubicBezTo>
                  <a:cubicBezTo>
                    <a:pt x="1" y="2341"/>
                    <a:pt x="700" y="3010"/>
                    <a:pt x="1520" y="3010"/>
                  </a:cubicBezTo>
                  <a:cubicBezTo>
                    <a:pt x="2371" y="3010"/>
                    <a:pt x="3040" y="2341"/>
                    <a:pt x="3040" y="1490"/>
                  </a:cubicBezTo>
                  <a:cubicBezTo>
                    <a:pt x="3040" y="670"/>
                    <a:pt x="2371" y="1"/>
                    <a:pt x="152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99" name="Google Shape;699;p37"/>
            <p:cNvSpPr/>
            <p:nvPr/>
          </p:nvSpPr>
          <p:spPr>
            <a:xfrm>
              <a:off x="1538300" y="1488925"/>
              <a:ext cx="76000" cy="76000"/>
            </a:xfrm>
            <a:custGeom>
              <a:rect b="b" l="l" r="r" t="t"/>
              <a:pathLst>
                <a:path extrusionOk="0" h="3040" w="3040">
                  <a:moveTo>
                    <a:pt x="1520" y="0"/>
                  </a:moveTo>
                  <a:cubicBezTo>
                    <a:pt x="669" y="0"/>
                    <a:pt x="0" y="669"/>
                    <a:pt x="0" y="1520"/>
                  </a:cubicBezTo>
                  <a:cubicBezTo>
                    <a:pt x="0" y="2341"/>
                    <a:pt x="699" y="3040"/>
                    <a:pt x="1520" y="3040"/>
                  </a:cubicBezTo>
                  <a:cubicBezTo>
                    <a:pt x="2371" y="3040"/>
                    <a:pt x="3040" y="2341"/>
                    <a:pt x="3040" y="1520"/>
                  </a:cubicBezTo>
                  <a:cubicBezTo>
                    <a:pt x="3040" y="669"/>
                    <a:pt x="2371" y="0"/>
                    <a:pt x="152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00" name="Google Shape;700;p37"/>
            <p:cNvSpPr/>
            <p:nvPr/>
          </p:nvSpPr>
          <p:spPr>
            <a:xfrm>
              <a:off x="5804325" y="2317200"/>
              <a:ext cx="76025" cy="75250"/>
            </a:xfrm>
            <a:custGeom>
              <a:rect b="b" l="l" r="r" t="t"/>
              <a:pathLst>
                <a:path extrusionOk="0" h="3010" w="3041">
                  <a:moveTo>
                    <a:pt x="1520" y="0"/>
                  </a:moveTo>
                  <a:cubicBezTo>
                    <a:pt x="700" y="0"/>
                    <a:pt x="1" y="669"/>
                    <a:pt x="1" y="1490"/>
                  </a:cubicBezTo>
                  <a:cubicBezTo>
                    <a:pt x="1" y="2341"/>
                    <a:pt x="700" y="3009"/>
                    <a:pt x="1520" y="3009"/>
                  </a:cubicBezTo>
                  <a:cubicBezTo>
                    <a:pt x="2371" y="3009"/>
                    <a:pt x="3040" y="2341"/>
                    <a:pt x="3040" y="1490"/>
                  </a:cubicBezTo>
                  <a:cubicBezTo>
                    <a:pt x="3040" y="669"/>
                    <a:pt x="2371" y="0"/>
                    <a:pt x="152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01" name="Google Shape;701;p37"/>
            <p:cNvSpPr/>
            <p:nvPr/>
          </p:nvSpPr>
          <p:spPr>
            <a:xfrm>
              <a:off x="4569500" y="2146975"/>
              <a:ext cx="76025" cy="76025"/>
            </a:xfrm>
            <a:custGeom>
              <a:rect b="b" l="l" r="r" t="t"/>
              <a:pathLst>
                <a:path extrusionOk="0" h="3041" w="3041">
                  <a:moveTo>
                    <a:pt x="1520" y="1"/>
                  </a:moveTo>
                  <a:cubicBezTo>
                    <a:pt x="700" y="1"/>
                    <a:pt x="1" y="669"/>
                    <a:pt x="1" y="1520"/>
                  </a:cubicBezTo>
                  <a:cubicBezTo>
                    <a:pt x="1" y="2341"/>
                    <a:pt x="700" y="3040"/>
                    <a:pt x="1520" y="3040"/>
                  </a:cubicBezTo>
                  <a:cubicBezTo>
                    <a:pt x="2371" y="3040"/>
                    <a:pt x="3040" y="2341"/>
                    <a:pt x="3040" y="1520"/>
                  </a:cubicBezTo>
                  <a:cubicBezTo>
                    <a:pt x="3040" y="669"/>
                    <a:pt x="2371" y="1"/>
                    <a:pt x="152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02" name="Google Shape;702;p37"/>
            <p:cNvSpPr/>
            <p:nvPr/>
          </p:nvSpPr>
          <p:spPr>
            <a:xfrm>
              <a:off x="4864350" y="1520075"/>
              <a:ext cx="76000" cy="76000"/>
            </a:xfrm>
            <a:custGeom>
              <a:rect b="b" l="l" r="r" t="t"/>
              <a:pathLst>
                <a:path extrusionOk="0" h="3040" w="3040">
                  <a:moveTo>
                    <a:pt x="1520" y="0"/>
                  </a:moveTo>
                  <a:cubicBezTo>
                    <a:pt x="669" y="0"/>
                    <a:pt x="0" y="699"/>
                    <a:pt x="0" y="1520"/>
                  </a:cubicBezTo>
                  <a:cubicBezTo>
                    <a:pt x="0" y="2371"/>
                    <a:pt x="669" y="3040"/>
                    <a:pt x="1520" y="3040"/>
                  </a:cubicBezTo>
                  <a:cubicBezTo>
                    <a:pt x="2371" y="3040"/>
                    <a:pt x="3040" y="2371"/>
                    <a:pt x="3040" y="1520"/>
                  </a:cubicBezTo>
                  <a:cubicBezTo>
                    <a:pt x="3040" y="699"/>
                    <a:pt x="2371" y="0"/>
                    <a:pt x="152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03" name="Google Shape;703;p37"/>
            <p:cNvSpPr/>
            <p:nvPr/>
          </p:nvSpPr>
          <p:spPr>
            <a:xfrm>
              <a:off x="2323250" y="1887850"/>
              <a:ext cx="75250" cy="76025"/>
            </a:xfrm>
            <a:custGeom>
              <a:rect b="b" l="l" r="r" t="t"/>
              <a:pathLst>
                <a:path extrusionOk="0" h="3041" w="3010">
                  <a:moveTo>
                    <a:pt x="1490" y="1"/>
                  </a:moveTo>
                  <a:cubicBezTo>
                    <a:pt x="670" y="1"/>
                    <a:pt x="1" y="700"/>
                    <a:pt x="1" y="1521"/>
                  </a:cubicBezTo>
                  <a:cubicBezTo>
                    <a:pt x="1" y="2372"/>
                    <a:pt x="670" y="3040"/>
                    <a:pt x="1490" y="3040"/>
                  </a:cubicBezTo>
                  <a:cubicBezTo>
                    <a:pt x="2341" y="3040"/>
                    <a:pt x="3010" y="2372"/>
                    <a:pt x="3010" y="1521"/>
                  </a:cubicBezTo>
                  <a:cubicBezTo>
                    <a:pt x="3010" y="700"/>
                    <a:pt x="2341" y="1"/>
                    <a:pt x="149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04" name="Google Shape;704;p37"/>
            <p:cNvSpPr/>
            <p:nvPr/>
          </p:nvSpPr>
          <p:spPr>
            <a:xfrm>
              <a:off x="5105975" y="1855950"/>
              <a:ext cx="202175" cy="202150"/>
            </a:xfrm>
            <a:custGeom>
              <a:rect b="b" l="l" r="r" t="t"/>
              <a:pathLst>
                <a:path extrusionOk="0" h="8086" w="8087">
                  <a:moveTo>
                    <a:pt x="4044" y="0"/>
                  </a:moveTo>
                  <a:cubicBezTo>
                    <a:pt x="1794" y="0"/>
                    <a:pt x="1" y="1793"/>
                    <a:pt x="1" y="4043"/>
                  </a:cubicBezTo>
                  <a:cubicBezTo>
                    <a:pt x="1" y="6262"/>
                    <a:pt x="1794" y="8085"/>
                    <a:pt x="4044" y="8085"/>
                  </a:cubicBezTo>
                  <a:cubicBezTo>
                    <a:pt x="6262" y="8085"/>
                    <a:pt x="8086" y="6262"/>
                    <a:pt x="8086" y="4043"/>
                  </a:cubicBezTo>
                  <a:cubicBezTo>
                    <a:pt x="8086" y="1793"/>
                    <a:pt x="6262" y="0"/>
                    <a:pt x="404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05" name="Google Shape;705;p37"/>
            <p:cNvSpPr/>
            <p:nvPr/>
          </p:nvSpPr>
          <p:spPr>
            <a:xfrm>
              <a:off x="3094550" y="935725"/>
              <a:ext cx="202150" cy="202900"/>
            </a:xfrm>
            <a:custGeom>
              <a:rect b="b" l="l" r="r" t="t"/>
              <a:pathLst>
                <a:path extrusionOk="0" h="8116" w="8086">
                  <a:moveTo>
                    <a:pt x="4043" y="0"/>
                  </a:moveTo>
                  <a:cubicBezTo>
                    <a:pt x="1794" y="0"/>
                    <a:pt x="0" y="1824"/>
                    <a:pt x="0" y="4043"/>
                  </a:cubicBezTo>
                  <a:cubicBezTo>
                    <a:pt x="0" y="6292"/>
                    <a:pt x="1794" y="8116"/>
                    <a:pt x="4043" y="8116"/>
                  </a:cubicBezTo>
                  <a:cubicBezTo>
                    <a:pt x="6262" y="8116"/>
                    <a:pt x="8086" y="6292"/>
                    <a:pt x="8086" y="4043"/>
                  </a:cubicBezTo>
                  <a:cubicBezTo>
                    <a:pt x="8086" y="1824"/>
                    <a:pt x="6262" y="0"/>
                    <a:pt x="404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706" name="Google Shape;706;p37"/>
          <p:cNvSpPr txBox="1"/>
          <p:nvPr>
            <p:ph type="title"/>
          </p:nvPr>
        </p:nvSpPr>
        <p:spPr>
          <a:xfrm>
            <a:off x="713225" y="1246313"/>
            <a:ext cx="3858900" cy="666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None/>
              <a:defRPr sz="3000"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9pPr>
          </a:lstStyle>
          <a:p/>
        </p:txBody>
      </p:sp>
      <p:sp>
        <p:nvSpPr>
          <p:cNvPr id="707" name="Google Shape;707;p37"/>
          <p:cNvSpPr txBox="1"/>
          <p:nvPr>
            <p:ph idx="1" type="body"/>
          </p:nvPr>
        </p:nvSpPr>
        <p:spPr>
          <a:xfrm>
            <a:off x="713225" y="2754788"/>
            <a:ext cx="3140400" cy="1142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indent="-317500" lvl="1" marL="9144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rtl="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ext 12">
  <p:cSld name="CUSTOM_12_1">
    <p:bg>
      <p:bgPr>
        <a:solidFill>
          <a:schemeClr val="accent3"/>
        </a:solidFill>
      </p:bgPr>
    </p:bg>
    <p:spTree>
      <p:nvGrpSpPr>
        <p:cNvPr id="708" name="Shape 7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9" name="Google Shape;709;p38"/>
          <p:cNvSpPr/>
          <p:nvPr/>
        </p:nvSpPr>
        <p:spPr>
          <a:xfrm rot="8669401">
            <a:off x="1006795" y="-137503"/>
            <a:ext cx="7130420" cy="5735223"/>
          </a:xfrm>
          <a:custGeom>
            <a:rect b="b" l="l" r="r" t="t"/>
            <a:pathLst>
              <a:path extrusionOk="0" h="58881" w="88483">
                <a:moveTo>
                  <a:pt x="27228" y="1"/>
                </a:moveTo>
                <a:cubicBezTo>
                  <a:pt x="23701" y="1"/>
                  <a:pt x="20261" y="582"/>
                  <a:pt x="17266" y="2099"/>
                </a:cubicBezTo>
                <a:cubicBezTo>
                  <a:pt x="14773" y="3345"/>
                  <a:pt x="12554" y="5078"/>
                  <a:pt x="10092" y="6993"/>
                </a:cubicBezTo>
                <a:cubicBezTo>
                  <a:pt x="4682" y="11187"/>
                  <a:pt x="1" y="16233"/>
                  <a:pt x="1" y="23497"/>
                </a:cubicBezTo>
                <a:cubicBezTo>
                  <a:pt x="457" y="33467"/>
                  <a:pt x="9028" y="38756"/>
                  <a:pt x="16141" y="44379"/>
                </a:cubicBezTo>
                <a:cubicBezTo>
                  <a:pt x="27099" y="53057"/>
                  <a:pt x="42103" y="58881"/>
                  <a:pt x="56703" y="58881"/>
                </a:cubicBezTo>
                <a:cubicBezTo>
                  <a:pt x="62151" y="58881"/>
                  <a:pt x="67542" y="58070"/>
                  <a:pt x="72647" y="56294"/>
                </a:cubicBezTo>
                <a:cubicBezTo>
                  <a:pt x="82039" y="53042"/>
                  <a:pt x="88483" y="43589"/>
                  <a:pt x="87115" y="33346"/>
                </a:cubicBezTo>
                <a:cubicBezTo>
                  <a:pt x="85838" y="23923"/>
                  <a:pt x="71188" y="17145"/>
                  <a:pt x="63923" y="12707"/>
                </a:cubicBezTo>
                <a:cubicBezTo>
                  <a:pt x="56932" y="8482"/>
                  <a:pt x="49303" y="4743"/>
                  <a:pt x="41430" y="2403"/>
                </a:cubicBezTo>
                <a:cubicBezTo>
                  <a:pt x="37159" y="1115"/>
                  <a:pt x="32110" y="1"/>
                  <a:pt x="27228" y="1"/>
                </a:cubicBezTo>
                <a:close/>
              </a:path>
            </a:pathLst>
          </a:custGeom>
          <a:solidFill>
            <a:srgbClr val="FFFFFF">
              <a:alpha val="4608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10" name="Google Shape;710;p38"/>
          <p:cNvSpPr/>
          <p:nvPr/>
        </p:nvSpPr>
        <p:spPr>
          <a:xfrm rot="10800000">
            <a:off x="487160" y="4020900"/>
            <a:ext cx="366221" cy="366255"/>
          </a:xfrm>
          <a:custGeom>
            <a:rect b="b" l="l" r="r" t="t"/>
            <a:pathLst>
              <a:path extrusionOk="0" h="10640" w="10639">
                <a:moveTo>
                  <a:pt x="4955" y="1"/>
                </a:moveTo>
                <a:cubicBezTo>
                  <a:pt x="4286" y="1"/>
                  <a:pt x="3739" y="548"/>
                  <a:pt x="3739" y="1217"/>
                </a:cubicBezTo>
                <a:lnTo>
                  <a:pt x="3739" y="3739"/>
                </a:lnTo>
                <a:lnTo>
                  <a:pt x="1186" y="3739"/>
                </a:lnTo>
                <a:cubicBezTo>
                  <a:pt x="517" y="3739"/>
                  <a:pt x="0" y="4287"/>
                  <a:pt x="0" y="4955"/>
                </a:cubicBezTo>
                <a:lnTo>
                  <a:pt x="0" y="5654"/>
                </a:lnTo>
                <a:cubicBezTo>
                  <a:pt x="0" y="6323"/>
                  <a:pt x="517" y="6870"/>
                  <a:pt x="1186" y="6870"/>
                </a:cubicBezTo>
                <a:lnTo>
                  <a:pt x="3739" y="6870"/>
                </a:lnTo>
                <a:lnTo>
                  <a:pt x="3739" y="9423"/>
                </a:lnTo>
                <a:cubicBezTo>
                  <a:pt x="3739" y="10092"/>
                  <a:pt x="4286" y="10639"/>
                  <a:pt x="4955" y="10639"/>
                </a:cubicBezTo>
                <a:lnTo>
                  <a:pt x="5654" y="10639"/>
                </a:lnTo>
                <a:cubicBezTo>
                  <a:pt x="6322" y="10639"/>
                  <a:pt x="6870" y="10092"/>
                  <a:pt x="6870" y="9423"/>
                </a:cubicBezTo>
                <a:lnTo>
                  <a:pt x="6870" y="6870"/>
                </a:lnTo>
                <a:lnTo>
                  <a:pt x="9423" y="6870"/>
                </a:lnTo>
                <a:cubicBezTo>
                  <a:pt x="10091" y="6870"/>
                  <a:pt x="10639" y="6323"/>
                  <a:pt x="10639" y="5654"/>
                </a:cubicBezTo>
                <a:lnTo>
                  <a:pt x="10639" y="4955"/>
                </a:lnTo>
                <a:cubicBezTo>
                  <a:pt x="10639" y="4287"/>
                  <a:pt x="10091" y="3739"/>
                  <a:pt x="9423" y="3739"/>
                </a:cubicBezTo>
                <a:lnTo>
                  <a:pt x="6870" y="3739"/>
                </a:lnTo>
                <a:lnTo>
                  <a:pt x="6870" y="1217"/>
                </a:lnTo>
                <a:cubicBezTo>
                  <a:pt x="6870" y="548"/>
                  <a:pt x="6322" y="1"/>
                  <a:pt x="5654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11" name="Google Shape;711;p38"/>
          <p:cNvSpPr/>
          <p:nvPr/>
        </p:nvSpPr>
        <p:spPr>
          <a:xfrm rot="10800000">
            <a:off x="6101400" y="4700342"/>
            <a:ext cx="366255" cy="366221"/>
          </a:xfrm>
          <a:custGeom>
            <a:rect b="b" l="l" r="r" t="t"/>
            <a:pathLst>
              <a:path extrusionOk="0" h="10639" w="10640">
                <a:moveTo>
                  <a:pt x="4986" y="0"/>
                </a:moveTo>
                <a:cubicBezTo>
                  <a:pt x="4317" y="0"/>
                  <a:pt x="3770" y="517"/>
                  <a:pt x="3770" y="1186"/>
                </a:cubicBezTo>
                <a:lnTo>
                  <a:pt x="3770" y="3739"/>
                </a:lnTo>
                <a:lnTo>
                  <a:pt x="1217" y="3739"/>
                </a:lnTo>
                <a:cubicBezTo>
                  <a:pt x="548" y="3739"/>
                  <a:pt x="1" y="4286"/>
                  <a:pt x="1" y="4955"/>
                </a:cubicBezTo>
                <a:lnTo>
                  <a:pt x="1" y="5654"/>
                </a:lnTo>
                <a:cubicBezTo>
                  <a:pt x="1" y="6323"/>
                  <a:pt x="548" y="6870"/>
                  <a:pt x="1217" y="6870"/>
                </a:cubicBezTo>
                <a:lnTo>
                  <a:pt x="3770" y="6870"/>
                </a:lnTo>
                <a:lnTo>
                  <a:pt x="3770" y="9423"/>
                </a:lnTo>
                <a:cubicBezTo>
                  <a:pt x="3770" y="10092"/>
                  <a:pt x="4317" y="10639"/>
                  <a:pt x="4986" y="10639"/>
                </a:cubicBezTo>
                <a:lnTo>
                  <a:pt x="5685" y="10639"/>
                </a:lnTo>
                <a:cubicBezTo>
                  <a:pt x="6354" y="10639"/>
                  <a:pt x="6901" y="10092"/>
                  <a:pt x="6901" y="9423"/>
                </a:cubicBezTo>
                <a:lnTo>
                  <a:pt x="6901" y="6870"/>
                </a:lnTo>
                <a:lnTo>
                  <a:pt x="9424" y="6870"/>
                </a:lnTo>
                <a:cubicBezTo>
                  <a:pt x="10092" y="6870"/>
                  <a:pt x="10639" y="6323"/>
                  <a:pt x="10639" y="5654"/>
                </a:cubicBezTo>
                <a:lnTo>
                  <a:pt x="10639" y="4955"/>
                </a:lnTo>
                <a:cubicBezTo>
                  <a:pt x="10639" y="4286"/>
                  <a:pt x="10092" y="3739"/>
                  <a:pt x="9424" y="3739"/>
                </a:cubicBezTo>
                <a:lnTo>
                  <a:pt x="6901" y="3739"/>
                </a:lnTo>
                <a:lnTo>
                  <a:pt x="6901" y="1186"/>
                </a:lnTo>
                <a:cubicBezTo>
                  <a:pt x="6901" y="517"/>
                  <a:pt x="6354" y="0"/>
                  <a:pt x="5685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12" name="Google Shape;712;p38"/>
          <p:cNvSpPr/>
          <p:nvPr/>
        </p:nvSpPr>
        <p:spPr>
          <a:xfrm rot="10800000">
            <a:off x="7703084" y="3654656"/>
            <a:ext cx="366255" cy="366255"/>
          </a:xfrm>
          <a:custGeom>
            <a:rect b="b" l="l" r="r" t="t"/>
            <a:pathLst>
              <a:path extrusionOk="0" h="10640" w="10640">
                <a:moveTo>
                  <a:pt x="4985" y="1"/>
                </a:moveTo>
                <a:cubicBezTo>
                  <a:pt x="4317" y="1"/>
                  <a:pt x="3770" y="517"/>
                  <a:pt x="3770" y="1186"/>
                </a:cubicBezTo>
                <a:lnTo>
                  <a:pt x="3770" y="3739"/>
                </a:lnTo>
                <a:lnTo>
                  <a:pt x="1216" y="3739"/>
                </a:lnTo>
                <a:cubicBezTo>
                  <a:pt x="548" y="3739"/>
                  <a:pt x="1" y="4286"/>
                  <a:pt x="1" y="4955"/>
                </a:cubicBezTo>
                <a:lnTo>
                  <a:pt x="1" y="5654"/>
                </a:lnTo>
                <a:cubicBezTo>
                  <a:pt x="1" y="6323"/>
                  <a:pt x="548" y="6870"/>
                  <a:pt x="1216" y="6870"/>
                </a:cubicBezTo>
                <a:lnTo>
                  <a:pt x="3770" y="6870"/>
                </a:lnTo>
                <a:lnTo>
                  <a:pt x="3770" y="9423"/>
                </a:lnTo>
                <a:cubicBezTo>
                  <a:pt x="3770" y="10092"/>
                  <a:pt x="4317" y="10639"/>
                  <a:pt x="4985" y="10639"/>
                </a:cubicBezTo>
                <a:lnTo>
                  <a:pt x="5685" y="10639"/>
                </a:lnTo>
                <a:cubicBezTo>
                  <a:pt x="6353" y="10639"/>
                  <a:pt x="6870" y="10092"/>
                  <a:pt x="6870" y="9423"/>
                </a:cubicBezTo>
                <a:lnTo>
                  <a:pt x="6870" y="6870"/>
                </a:lnTo>
                <a:lnTo>
                  <a:pt x="9423" y="6870"/>
                </a:lnTo>
                <a:cubicBezTo>
                  <a:pt x="10092" y="6870"/>
                  <a:pt x="10639" y="6323"/>
                  <a:pt x="10639" y="5654"/>
                </a:cubicBezTo>
                <a:lnTo>
                  <a:pt x="10639" y="4955"/>
                </a:lnTo>
                <a:cubicBezTo>
                  <a:pt x="10639" y="4286"/>
                  <a:pt x="10092" y="3739"/>
                  <a:pt x="9423" y="3739"/>
                </a:cubicBezTo>
                <a:lnTo>
                  <a:pt x="6870" y="3739"/>
                </a:lnTo>
                <a:lnTo>
                  <a:pt x="6870" y="1186"/>
                </a:lnTo>
                <a:cubicBezTo>
                  <a:pt x="6870" y="517"/>
                  <a:pt x="6353" y="1"/>
                  <a:pt x="5685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13" name="Google Shape;713;p38"/>
          <p:cNvSpPr/>
          <p:nvPr/>
        </p:nvSpPr>
        <p:spPr>
          <a:xfrm rot="10800000">
            <a:off x="138306" y="1929981"/>
            <a:ext cx="366255" cy="366255"/>
          </a:xfrm>
          <a:custGeom>
            <a:rect b="b" l="l" r="r" t="t"/>
            <a:pathLst>
              <a:path extrusionOk="0" h="10640" w="10640">
                <a:moveTo>
                  <a:pt x="4986" y="1"/>
                </a:moveTo>
                <a:cubicBezTo>
                  <a:pt x="4317" y="1"/>
                  <a:pt x="3770" y="548"/>
                  <a:pt x="3770" y="1217"/>
                </a:cubicBezTo>
                <a:lnTo>
                  <a:pt x="3770" y="3770"/>
                </a:lnTo>
                <a:lnTo>
                  <a:pt x="1217" y="3770"/>
                </a:lnTo>
                <a:cubicBezTo>
                  <a:pt x="548" y="3770"/>
                  <a:pt x="1" y="4317"/>
                  <a:pt x="1" y="4986"/>
                </a:cubicBezTo>
                <a:lnTo>
                  <a:pt x="1" y="5685"/>
                </a:lnTo>
                <a:cubicBezTo>
                  <a:pt x="1" y="6354"/>
                  <a:pt x="548" y="6901"/>
                  <a:pt x="1217" y="6901"/>
                </a:cubicBezTo>
                <a:lnTo>
                  <a:pt x="3770" y="6901"/>
                </a:lnTo>
                <a:lnTo>
                  <a:pt x="3770" y="9454"/>
                </a:lnTo>
                <a:cubicBezTo>
                  <a:pt x="3770" y="10123"/>
                  <a:pt x="4317" y="10639"/>
                  <a:pt x="4986" y="10639"/>
                </a:cubicBezTo>
                <a:lnTo>
                  <a:pt x="5685" y="10639"/>
                </a:lnTo>
                <a:cubicBezTo>
                  <a:pt x="6354" y="10639"/>
                  <a:pt x="6870" y="10123"/>
                  <a:pt x="6870" y="9454"/>
                </a:cubicBezTo>
                <a:lnTo>
                  <a:pt x="6870" y="6901"/>
                </a:lnTo>
                <a:lnTo>
                  <a:pt x="9424" y="6901"/>
                </a:lnTo>
                <a:cubicBezTo>
                  <a:pt x="10092" y="6901"/>
                  <a:pt x="10639" y="6354"/>
                  <a:pt x="10639" y="5685"/>
                </a:cubicBezTo>
                <a:lnTo>
                  <a:pt x="10639" y="4986"/>
                </a:lnTo>
                <a:cubicBezTo>
                  <a:pt x="10639" y="4317"/>
                  <a:pt x="10092" y="3770"/>
                  <a:pt x="9424" y="3770"/>
                </a:cubicBezTo>
                <a:lnTo>
                  <a:pt x="6870" y="3770"/>
                </a:lnTo>
                <a:lnTo>
                  <a:pt x="6870" y="1217"/>
                </a:lnTo>
                <a:cubicBezTo>
                  <a:pt x="6870" y="548"/>
                  <a:pt x="6354" y="1"/>
                  <a:pt x="5685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14" name="Google Shape;714;p38"/>
          <p:cNvSpPr/>
          <p:nvPr/>
        </p:nvSpPr>
        <p:spPr>
          <a:xfrm rot="10800000">
            <a:off x="3188500" y="4763094"/>
            <a:ext cx="366255" cy="366255"/>
          </a:xfrm>
          <a:custGeom>
            <a:rect b="b" l="l" r="r" t="t"/>
            <a:pathLst>
              <a:path extrusionOk="0" h="10640" w="10640">
                <a:moveTo>
                  <a:pt x="4985" y="1"/>
                </a:moveTo>
                <a:cubicBezTo>
                  <a:pt x="4317" y="1"/>
                  <a:pt x="3770" y="548"/>
                  <a:pt x="3770" y="1217"/>
                </a:cubicBezTo>
                <a:lnTo>
                  <a:pt x="3770" y="3739"/>
                </a:lnTo>
                <a:lnTo>
                  <a:pt x="1216" y="3739"/>
                </a:lnTo>
                <a:cubicBezTo>
                  <a:pt x="548" y="3739"/>
                  <a:pt x="1" y="4286"/>
                  <a:pt x="1" y="4955"/>
                </a:cubicBezTo>
                <a:lnTo>
                  <a:pt x="1" y="5654"/>
                </a:lnTo>
                <a:cubicBezTo>
                  <a:pt x="1" y="6323"/>
                  <a:pt x="548" y="6870"/>
                  <a:pt x="1216" y="6870"/>
                </a:cubicBezTo>
                <a:lnTo>
                  <a:pt x="3770" y="6870"/>
                </a:lnTo>
                <a:lnTo>
                  <a:pt x="3770" y="9423"/>
                </a:lnTo>
                <a:cubicBezTo>
                  <a:pt x="3770" y="10092"/>
                  <a:pt x="4317" y="10639"/>
                  <a:pt x="4985" y="10639"/>
                </a:cubicBezTo>
                <a:lnTo>
                  <a:pt x="5685" y="10639"/>
                </a:lnTo>
                <a:cubicBezTo>
                  <a:pt x="6353" y="10639"/>
                  <a:pt x="6870" y="10092"/>
                  <a:pt x="6870" y="9423"/>
                </a:cubicBezTo>
                <a:lnTo>
                  <a:pt x="6870" y="6870"/>
                </a:lnTo>
                <a:lnTo>
                  <a:pt x="9423" y="6870"/>
                </a:lnTo>
                <a:cubicBezTo>
                  <a:pt x="10092" y="6870"/>
                  <a:pt x="10639" y="6323"/>
                  <a:pt x="10639" y="5654"/>
                </a:cubicBezTo>
                <a:lnTo>
                  <a:pt x="10639" y="4955"/>
                </a:lnTo>
                <a:cubicBezTo>
                  <a:pt x="10639" y="4286"/>
                  <a:pt x="10092" y="3739"/>
                  <a:pt x="9423" y="3739"/>
                </a:cubicBezTo>
                <a:lnTo>
                  <a:pt x="6870" y="3739"/>
                </a:lnTo>
                <a:lnTo>
                  <a:pt x="6870" y="1217"/>
                </a:lnTo>
                <a:cubicBezTo>
                  <a:pt x="6870" y="548"/>
                  <a:pt x="6353" y="1"/>
                  <a:pt x="5685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15" name="Google Shape;715;p38"/>
          <p:cNvSpPr/>
          <p:nvPr/>
        </p:nvSpPr>
        <p:spPr>
          <a:xfrm rot="10800000">
            <a:off x="4309998" y="4743780"/>
            <a:ext cx="104679" cy="103646"/>
          </a:xfrm>
          <a:custGeom>
            <a:rect b="b" l="l" r="r" t="t"/>
            <a:pathLst>
              <a:path extrusionOk="0" h="3011" w="3041">
                <a:moveTo>
                  <a:pt x="1520" y="1"/>
                </a:moveTo>
                <a:cubicBezTo>
                  <a:pt x="700" y="1"/>
                  <a:pt x="1" y="670"/>
                  <a:pt x="1" y="1490"/>
                </a:cubicBezTo>
                <a:cubicBezTo>
                  <a:pt x="1" y="2341"/>
                  <a:pt x="700" y="3010"/>
                  <a:pt x="1520" y="3010"/>
                </a:cubicBezTo>
                <a:cubicBezTo>
                  <a:pt x="2371" y="3010"/>
                  <a:pt x="3040" y="2341"/>
                  <a:pt x="3040" y="1490"/>
                </a:cubicBezTo>
                <a:cubicBezTo>
                  <a:pt x="3040" y="670"/>
                  <a:pt x="2371" y="1"/>
                  <a:pt x="1520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16" name="Google Shape;716;p38"/>
          <p:cNvSpPr/>
          <p:nvPr/>
        </p:nvSpPr>
        <p:spPr>
          <a:xfrm rot="10800000">
            <a:off x="7362193" y="4587333"/>
            <a:ext cx="104644" cy="104644"/>
          </a:xfrm>
          <a:custGeom>
            <a:rect b="b" l="l" r="r" t="t"/>
            <a:pathLst>
              <a:path extrusionOk="0" h="3040" w="3040">
                <a:moveTo>
                  <a:pt x="1520" y="0"/>
                </a:moveTo>
                <a:cubicBezTo>
                  <a:pt x="669" y="0"/>
                  <a:pt x="0" y="669"/>
                  <a:pt x="0" y="1520"/>
                </a:cubicBezTo>
                <a:cubicBezTo>
                  <a:pt x="0" y="2341"/>
                  <a:pt x="699" y="3040"/>
                  <a:pt x="1520" y="3040"/>
                </a:cubicBezTo>
                <a:cubicBezTo>
                  <a:pt x="2371" y="3040"/>
                  <a:pt x="3040" y="2341"/>
                  <a:pt x="3040" y="1520"/>
                </a:cubicBezTo>
                <a:cubicBezTo>
                  <a:pt x="3040" y="669"/>
                  <a:pt x="2371" y="0"/>
                  <a:pt x="1520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17" name="Google Shape;717;p38"/>
          <p:cNvSpPr/>
          <p:nvPr/>
        </p:nvSpPr>
        <p:spPr>
          <a:xfrm rot="10800000">
            <a:off x="8322194" y="4419351"/>
            <a:ext cx="104679" cy="103612"/>
          </a:xfrm>
          <a:custGeom>
            <a:rect b="b" l="l" r="r" t="t"/>
            <a:pathLst>
              <a:path extrusionOk="0" h="3010" w="3041">
                <a:moveTo>
                  <a:pt x="1520" y="0"/>
                </a:moveTo>
                <a:cubicBezTo>
                  <a:pt x="700" y="0"/>
                  <a:pt x="1" y="669"/>
                  <a:pt x="1" y="1490"/>
                </a:cubicBezTo>
                <a:cubicBezTo>
                  <a:pt x="1" y="2341"/>
                  <a:pt x="700" y="3009"/>
                  <a:pt x="1520" y="3009"/>
                </a:cubicBezTo>
                <a:cubicBezTo>
                  <a:pt x="2371" y="3009"/>
                  <a:pt x="3040" y="2341"/>
                  <a:pt x="3040" y="1490"/>
                </a:cubicBezTo>
                <a:cubicBezTo>
                  <a:pt x="3040" y="669"/>
                  <a:pt x="2371" y="0"/>
                  <a:pt x="1520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18" name="Google Shape;718;p38"/>
          <p:cNvSpPr/>
          <p:nvPr/>
        </p:nvSpPr>
        <p:spPr>
          <a:xfrm rot="10800000">
            <a:off x="1256375" y="4831129"/>
            <a:ext cx="104679" cy="104679"/>
          </a:xfrm>
          <a:custGeom>
            <a:rect b="b" l="l" r="r" t="t"/>
            <a:pathLst>
              <a:path extrusionOk="0" h="3041" w="3041">
                <a:moveTo>
                  <a:pt x="1520" y="1"/>
                </a:moveTo>
                <a:cubicBezTo>
                  <a:pt x="700" y="1"/>
                  <a:pt x="1" y="669"/>
                  <a:pt x="1" y="1520"/>
                </a:cubicBezTo>
                <a:cubicBezTo>
                  <a:pt x="1" y="2341"/>
                  <a:pt x="700" y="3040"/>
                  <a:pt x="1520" y="3040"/>
                </a:cubicBezTo>
                <a:cubicBezTo>
                  <a:pt x="2371" y="3040"/>
                  <a:pt x="3040" y="2341"/>
                  <a:pt x="3040" y="1520"/>
                </a:cubicBezTo>
                <a:cubicBezTo>
                  <a:pt x="3040" y="669"/>
                  <a:pt x="2371" y="1"/>
                  <a:pt x="1520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19" name="Google Shape;719;p38"/>
          <p:cNvSpPr/>
          <p:nvPr/>
        </p:nvSpPr>
        <p:spPr>
          <a:xfrm rot="10800000">
            <a:off x="2130280" y="4831142"/>
            <a:ext cx="104644" cy="104644"/>
          </a:xfrm>
          <a:custGeom>
            <a:rect b="b" l="l" r="r" t="t"/>
            <a:pathLst>
              <a:path extrusionOk="0" h="3040" w="3040">
                <a:moveTo>
                  <a:pt x="1520" y="0"/>
                </a:moveTo>
                <a:cubicBezTo>
                  <a:pt x="669" y="0"/>
                  <a:pt x="0" y="699"/>
                  <a:pt x="0" y="1520"/>
                </a:cubicBezTo>
                <a:cubicBezTo>
                  <a:pt x="0" y="2371"/>
                  <a:pt x="669" y="3040"/>
                  <a:pt x="1520" y="3040"/>
                </a:cubicBezTo>
                <a:cubicBezTo>
                  <a:pt x="2371" y="3040"/>
                  <a:pt x="3040" y="2371"/>
                  <a:pt x="3040" y="1520"/>
                </a:cubicBezTo>
                <a:cubicBezTo>
                  <a:pt x="3040" y="699"/>
                  <a:pt x="2371" y="0"/>
                  <a:pt x="1520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20" name="Google Shape;720;p38"/>
          <p:cNvSpPr/>
          <p:nvPr/>
        </p:nvSpPr>
        <p:spPr>
          <a:xfrm rot="10800000">
            <a:off x="296153" y="3087043"/>
            <a:ext cx="103612" cy="104679"/>
          </a:xfrm>
          <a:custGeom>
            <a:rect b="b" l="l" r="r" t="t"/>
            <a:pathLst>
              <a:path extrusionOk="0" h="3041" w="3010">
                <a:moveTo>
                  <a:pt x="1490" y="1"/>
                </a:moveTo>
                <a:cubicBezTo>
                  <a:pt x="670" y="1"/>
                  <a:pt x="1" y="700"/>
                  <a:pt x="1" y="1521"/>
                </a:cubicBezTo>
                <a:cubicBezTo>
                  <a:pt x="1" y="2372"/>
                  <a:pt x="670" y="3040"/>
                  <a:pt x="1490" y="3040"/>
                </a:cubicBezTo>
                <a:cubicBezTo>
                  <a:pt x="2341" y="3040"/>
                  <a:pt x="3010" y="2372"/>
                  <a:pt x="3010" y="1521"/>
                </a:cubicBezTo>
                <a:cubicBezTo>
                  <a:pt x="3010" y="700"/>
                  <a:pt x="2341" y="1"/>
                  <a:pt x="1490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21" name="Google Shape;721;p38"/>
          <p:cNvSpPr/>
          <p:nvPr/>
        </p:nvSpPr>
        <p:spPr>
          <a:xfrm rot="10800000">
            <a:off x="208781" y="4691967"/>
            <a:ext cx="278375" cy="278340"/>
          </a:xfrm>
          <a:custGeom>
            <a:rect b="b" l="l" r="r" t="t"/>
            <a:pathLst>
              <a:path extrusionOk="0" h="8086" w="8087">
                <a:moveTo>
                  <a:pt x="4044" y="0"/>
                </a:moveTo>
                <a:cubicBezTo>
                  <a:pt x="1794" y="0"/>
                  <a:pt x="1" y="1793"/>
                  <a:pt x="1" y="4043"/>
                </a:cubicBezTo>
                <a:cubicBezTo>
                  <a:pt x="1" y="6262"/>
                  <a:pt x="1794" y="8085"/>
                  <a:pt x="4044" y="8085"/>
                </a:cubicBezTo>
                <a:cubicBezTo>
                  <a:pt x="6262" y="8085"/>
                  <a:pt x="8086" y="6262"/>
                  <a:pt x="8086" y="4043"/>
                </a:cubicBezTo>
                <a:cubicBezTo>
                  <a:pt x="8086" y="1793"/>
                  <a:pt x="6262" y="0"/>
                  <a:pt x="4044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22" name="Google Shape;722;p38"/>
          <p:cNvSpPr/>
          <p:nvPr/>
        </p:nvSpPr>
        <p:spPr>
          <a:xfrm rot="10800000">
            <a:off x="5118872" y="4743780"/>
            <a:ext cx="278340" cy="279373"/>
          </a:xfrm>
          <a:custGeom>
            <a:rect b="b" l="l" r="r" t="t"/>
            <a:pathLst>
              <a:path extrusionOk="0" h="8116" w="8086">
                <a:moveTo>
                  <a:pt x="4043" y="0"/>
                </a:moveTo>
                <a:cubicBezTo>
                  <a:pt x="1794" y="0"/>
                  <a:pt x="0" y="1824"/>
                  <a:pt x="0" y="4043"/>
                </a:cubicBezTo>
                <a:cubicBezTo>
                  <a:pt x="0" y="6292"/>
                  <a:pt x="1794" y="8116"/>
                  <a:pt x="4043" y="8116"/>
                </a:cubicBezTo>
                <a:cubicBezTo>
                  <a:pt x="6262" y="8116"/>
                  <a:pt x="8086" y="6292"/>
                  <a:pt x="8086" y="4043"/>
                </a:cubicBezTo>
                <a:cubicBezTo>
                  <a:pt x="8086" y="1824"/>
                  <a:pt x="6262" y="0"/>
                  <a:pt x="4043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23" name="Google Shape;723;p38"/>
          <p:cNvSpPr txBox="1"/>
          <p:nvPr>
            <p:ph type="title"/>
          </p:nvPr>
        </p:nvSpPr>
        <p:spPr>
          <a:xfrm>
            <a:off x="4895350" y="1257800"/>
            <a:ext cx="3070200" cy="1572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None/>
              <a:defRPr sz="2700"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2700">
                <a:latin typeface="Montserrat"/>
                <a:ea typeface="Montserrat"/>
                <a:cs typeface="Montserrat"/>
                <a:sym typeface="Montserrat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2700">
                <a:latin typeface="Montserrat"/>
                <a:ea typeface="Montserrat"/>
                <a:cs typeface="Montserrat"/>
                <a:sym typeface="Montserrat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2700">
                <a:latin typeface="Montserrat"/>
                <a:ea typeface="Montserrat"/>
                <a:cs typeface="Montserrat"/>
                <a:sym typeface="Montserrat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2700">
                <a:latin typeface="Montserrat"/>
                <a:ea typeface="Montserrat"/>
                <a:cs typeface="Montserrat"/>
                <a:sym typeface="Montserrat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2700">
                <a:latin typeface="Montserrat"/>
                <a:ea typeface="Montserrat"/>
                <a:cs typeface="Montserrat"/>
                <a:sym typeface="Montserrat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2700">
                <a:latin typeface="Montserrat"/>
                <a:ea typeface="Montserrat"/>
                <a:cs typeface="Montserrat"/>
                <a:sym typeface="Montserrat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2700">
                <a:latin typeface="Montserrat"/>
                <a:ea typeface="Montserrat"/>
                <a:cs typeface="Montserrat"/>
                <a:sym typeface="Montserrat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2700">
                <a:latin typeface="Montserrat"/>
                <a:ea typeface="Montserrat"/>
                <a:cs typeface="Montserrat"/>
                <a:sym typeface="Montserrat"/>
              </a:defRPr>
            </a:lvl9pPr>
          </a:lstStyle>
          <a:p/>
        </p:txBody>
      </p:sp>
      <p:sp>
        <p:nvSpPr>
          <p:cNvPr id="724" name="Google Shape;724;p38"/>
          <p:cNvSpPr txBox="1"/>
          <p:nvPr>
            <p:ph idx="1" type="body"/>
          </p:nvPr>
        </p:nvSpPr>
        <p:spPr>
          <a:xfrm>
            <a:off x="4895350" y="2830650"/>
            <a:ext cx="2868900" cy="9345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317500" lvl="0" marL="4572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indent="-317500" lvl="1" marL="9144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rtl="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USTOM_13">
    <p:bg>
      <p:bgPr>
        <a:solidFill>
          <a:schemeClr val="accent3"/>
        </a:solidFill>
      </p:bgPr>
    </p:bg>
    <p:spTree>
      <p:nvGrpSpPr>
        <p:cNvPr id="725" name="Shape 7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6" name="Google Shape;726;p39"/>
          <p:cNvSpPr/>
          <p:nvPr/>
        </p:nvSpPr>
        <p:spPr>
          <a:xfrm flipH="1" rot="-896624">
            <a:off x="262162" y="77565"/>
            <a:ext cx="4587400" cy="2166228"/>
          </a:xfrm>
          <a:custGeom>
            <a:rect b="b" l="l" r="r" t="t"/>
            <a:pathLst>
              <a:path extrusionOk="0" h="20335" w="63133">
                <a:moveTo>
                  <a:pt x="59669" y="869"/>
                </a:moveTo>
                <a:cubicBezTo>
                  <a:pt x="59698" y="869"/>
                  <a:pt x="59728" y="890"/>
                  <a:pt x="59728" y="912"/>
                </a:cubicBezTo>
                <a:cubicBezTo>
                  <a:pt x="59758" y="942"/>
                  <a:pt x="59728" y="942"/>
                  <a:pt x="59667" y="942"/>
                </a:cubicBezTo>
                <a:cubicBezTo>
                  <a:pt x="59546" y="912"/>
                  <a:pt x="59546" y="881"/>
                  <a:pt x="59637" y="881"/>
                </a:cubicBezTo>
                <a:cubicBezTo>
                  <a:pt x="59646" y="873"/>
                  <a:pt x="59657" y="869"/>
                  <a:pt x="59669" y="869"/>
                </a:cubicBezTo>
                <a:close/>
                <a:moveTo>
                  <a:pt x="60046" y="960"/>
                </a:moveTo>
                <a:cubicBezTo>
                  <a:pt x="60060" y="960"/>
                  <a:pt x="60075" y="964"/>
                  <a:pt x="60093" y="973"/>
                </a:cubicBezTo>
                <a:cubicBezTo>
                  <a:pt x="60123" y="1003"/>
                  <a:pt x="60123" y="1033"/>
                  <a:pt x="60093" y="1064"/>
                </a:cubicBezTo>
                <a:cubicBezTo>
                  <a:pt x="60071" y="1085"/>
                  <a:pt x="60035" y="1107"/>
                  <a:pt x="60004" y="1107"/>
                </a:cubicBezTo>
                <a:cubicBezTo>
                  <a:pt x="59992" y="1107"/>
                  <a:pt x="59980" y="1103"/>
                  <a:pt x="59971" y="1094"/>
                </a:cubicBezTo>
                <a:cubicBezTo>
                  <a:pt x="59941" y="1094"/>
                  <a:pt x="59941" y="1033"/>
                  <a:pt x="59971" y="1003"/>
                </a:cubicBezTo>
                <a:cubicBezTo>
                  <a:pt x="59993" y="982"/>
                  <a:pt x="60014" y="960"/>
                  <a:pt x="60046" y="960"/>
                </a:cubicBezTo>
                <a:close/>
                <a:moveTo>
                  <a:pt x="52249" y="1294"/>
                </a:moveTo>
                <a:cubicBezTo>
                  <a:pt x="52268" y="1294"/>
                  <a:pt x="52281" y="1307"/>
                  <a:pt x="52281" y="1307"/>
                </a:cubicBezTo>
                <a:cubicBezTo>
                  <a:pt x="52281" y="1337"/>
                  <a:pt x="52220" y="1368"/>
                  <a:pt x="52190" y="1398"/>
                </a:cubicBezTo>
                <a:cubicBezTo>
                  <a:pt x="52159" y="1398"/>
                  <a:pt x="52129" y="1398"/>
                  <a:pt x="52129" y="1368"/>
                </a:cubicBezTo>
                <a:cubicBezTo>
                  <a:pt x="52129" y="1337"/>
                  <a:pt x="52159" y="1307"/>
                  <a:pt x="52220" y="1307"/>
                </a:cubicBezTo>
                <a:cubicBezTo>
                  <a:pt x="52230" y="1297"/>
                  <a:pt x="52240" y="1294"/>
                  <a:pt x="52249" y="1294"/>
                </a:cubicBezTo>
                <a:close/>
                <a:moveTo>
                  <a:pt x="41449" y="2346"/>
                </a:moveTo>
                <a:cubicBezTo>
                  <a:pt x="41470" y="2346"/>
                  <a:pt x="41495" y="2354"/>
                  <a:pt x="41521" y="2371"/>
                </a:cubicBezTo>
                <a:cubicBezTo>
                  <a:pt x="41551" y="2401"/>
                  <a:pt x="41551" y="2462"/>
                  <a:pt x="41521" y="2492"/>
                </a:cubicBezTo>
                <a:cubicBezTo>
                  <a:pt x="41508" y="2505"/>
                  <a:pt x="41496" y="2512"/>
                  <a:pt x="41483" y="2512"/>
                </a:cubicBezTo>
                <a:cubicBezTo>
                  <a:pt x="41465" y="2512"/>
                  <a:pt x="41448" y="2498"/>
                  <a:pt x="41430" y="2462"/>
                </a:cubicBezTo>
                <a:cubicBezTo>
                  <a:pt x="41364" y="2396"/>
                  <a:pt x="41393" y="2346"/>
                  <a:pt x="41449" y="2346"/>
                </a:cubicBezTo>
                <a:close/>
                <a:moveTo>
                  <a:pt x="39275" y="2875"/>
                </a:moveTo>
                <a:cubicBezTo>
                  <a:pt x="39284" y="2875"/>
                  <a:pt x="39293" y="2879"/>
                  <a:pt x="39302" y="2888"/>
                </a:cubicBezTo>
                <a:lnTo>
                  <a:pt x="39363" y="2888"/>
                </a:lnTo>
                <a:cubicBezTo>
                  <a:pt x="39363" y="2918"/>
                  <a:pt x="39332" y="2918"/>
                  <a:pt x="39302" y="2948"/>
                </a:cubicBezTo>
                <a:cubicBezTo>
                  <a:pt x="39241" y="2948"/>
                  <a:pt x="39211" y="2948"/>
                  <a:pt x="39211" y="2918"/>
                </a:cubicBezTo>
                <a:cubicBezTo>
                  <a:pt x="39232" y="2896"/>
                  <a:pt x="39254" y="2875"/>
                  <a:pt x="39275" y="2875"/>
                </a:cubicBezTo>
                <a:close/>
                <a:moveTo>
                  <a:pt x="36111" y="3587"/>
                </a:moveTo>
                <a:cubicBezTo>
                  <a:pt x="36293" y="3587"/>
                  <a:pt x="36506" y="3617"/>
                  <a:pt x="36658" y="3647"/>
                </a:cubicBezTo>
                <a:cubicBezTo>
                  <a:pt x="36870" y="3678"/>
                  <a:pt x="36718" y="3739"/>
                  <a:pt x="36414" y="3739"/>
                </a:cubicBezTo>
                <a:cubicBezTo>
                  <a:pt x="36364" y="3729"/>
                  <a:pt x="36310" y="3725"/>
                  <a:pt x="36257" y="3725"/>
                </a:cubicBezTo>
                <a:cubicBezTo>
                  <a:pt x="36151" y="3725"/>
                  <a:pt x="36050" y="3739"/>
                  <a:pt x="35989" y="3739"/>
                </a:cubicBezTo>
                <a:cubicBezTo>
                  <a:pt x="35928" y="3739"/>
                  <a:pt x="35867" y="3708"/>
                  <a:pt x="35867" y="3647"/>
                </a:cubicBezTo>
                <a:cubicBezTo>
                  <a:pt x="35898" y="3617"/>
                  <a:pt x="35898" y="3587"/>
                  <a:pt x="35959" y="3587"/>
                </a:cubicBezTo>
                <a:close/>
                <a:moveTo>
                  <a:pt x="8025" y="7994"/>
                </a:moveTo>
                <a:cubicBezTo>
                  <a:pt x="8055" y="7994"/>
                  <a:pt x="8116" y="7994"/>
                  <a:pt x="8177" y="8024"/>
                </a:cubicBezTo>
                <a:cubicBezTo>
                  <a:pt x="8197" y="8024"/>
                  <a:pt x="8204" y="8038"/>
                  <a:pt x="8179" y="8038"/>
                </a:cubicBezTo>
                <a:cubicBezTo>
                  <a:pt x="8167" y="8038"/>
                  <a:pt x="8146" y="8035"/>
                  <a:pt x="8116" y="8024"/>
                </a:cubicBezTo>
                <a:cubicBezTo>
                  <a:pt x="8055" y="8024"/>
                  <a:pt x="7994" y="7994"/>
                  <a:pt x="8025" y="7994"/>
                </a:cubicBezTo>
                <a:close/>
                <a:moveTo>
                  <a:pt x="6110" y="9939"/>
                </a:moveTo>
                <a:cubicBezTo>
                  <a:pt x="6171" y="9939"/>
                  <a:pt x="6201" y="9939"/>
                  <a:pt x="6232" y="9970"/>
                </a:cubicBezTo>
                <a:cubicBezTo>
                  <a:pt x="6232" y="10000"/>
                  <a:pt x="6201" y="10000"/>
                  <a:pt x="6171" y="10000"/>
                </a:cubicBezTo>
                <a:cubicBezTo>
                  <a:pt x="6019" y="10000"/>
                  <a:pt x="6019" y="9970"/>
                  <a:pt x="6110" y="9939"/>
                </a:cubicBezTo>
                <a:close/>
                <a:moveTo>
                  <a:pt x="6779" y="10547"/>
                </a:moveTo>
                <a:cubicBezTo>
                  <a:pt x="6839" y="10547"/>
                  <a:pt x="6839" y="10578"/>
                  <a:pt x="6839" y="10608"/>
                </a:cubicBezTo>
                <a:cubicBezTo>
                  <a:pt x="6839" y="10608"/>
                  <a:pt x="6809" y="10638"/>
                  <a:pt x="6718" y="10638"/>
                </a:cubicBezTo>
                <a:cubicBezTo>
                  <a:pt x="6657" y="10608"/>
                  <a:pt x="6627" y="10608"/>
                  <a:pt x="6657" y="10578"/>
                </a:cubicBezTo>
                <a:cubicBezTo>
                  <a:pt x="6687" y="10547"/>
                  <a:pt x="6748" y="10547"/>
                  <a:pt x="6779" y="10547"/>
                </a:cubicBezTo>
                <a:close/>
                <a:moveTo>
                  <a:pt x="760" y="13587"/>
                </a:moveTo>
                <a:cubicBezTo>
                  <a:pt x="791" y="13587"/>
                  <a:pt x="851" y="13617"/>
                  <a:pt x="882" y="13678"/>
                </a:cubicBezTo>
                <a:cubicBezTo>
                  <a:pt x="899" y="13711"/>
                  <a:pt x="897" y="13736"/>
                  <a:pt x="877" y="13736"/>
                </a:cubicBezTo>
                <a:cubicBezTo>
                  <a:pt x="861" y="13736"/>
                  <a:pt x="832" y="13719"/>
                  <a:pt x="791" y="13678"/>
                </a:cubicBezTo>
                <a:cubicBezTo>
                  <a:pt x="669" y="13587"/>
                  <a:pt x="669" y="13587"/>
                  <a:pt x="760" y="13587"/>
                </a:cubicBezTo>
                <a:close/>
                <a:moveTo>
                  <a:pt x="57418" y="0"/>
                </a:moveTo>
                <a:cubicBezTo>
                  <a:pt x="57418" y="0"/>
                  <a:pt x="57387" y="30"/>
                  <a:pt x="57387" y="91"/>
                </a:cubicBezTo>
                <a:cubicBezTo>
                  <a:pt x="57387" y="152"/>
                  <a:pt x="57327" y="182"/>
                  <a:pt x="57266" y="182"/>
                </a:cubicBezTo>
                <a:cubicBezTo>
                  <a:pt x="57205" y="182"/>
                  <a:pt x="57144" y="182"/>
                  <a:pt x="57144" y="213"/>
                </a:cubicBezTo>
                <a:cubicBezTo>
                  <a:pt x="57144" y="243"/>
                  <a:pt x="57114" y="243"/>
                  <a:pt x="57053" y="243"/>
                </a:cubicBezTo>
                <a:cubicBezTo>
                  <a:pt x="57023" y="243"/>
                  <a:pt x="56992" y="213"/>
                  <a:pt x="56992" y="152"/>
                </a:cubicBezTo>
                <a:cubicBezTo>
                  <a:pt x="57008" y="106"/>
                  <a:pt x="57015" y="84"/>
                  <a:pt x="57008" y="84"/>
                </a:cubicBezTo>
                <a:lnTo>
                  <a:pt x="57008" y="84"/>
                </a:lnTo>
                <a:cubicBezTo>
                  <a:pt x="57000" y="84"/>
                  <a:pt x="56977" y="106"/>
                  <a:pt x="56932" y="152"/>
                </a:cubicBezTo>
                <a:cubicBezTo>
                  <a:pt x="56889" y="173"/>
                  <a:pt x="56815" y="195"/>
                  <a:pt x="56711" y="195"/>
                </a:cubicBezTo>
                <a:cubicBezTo>
                  <a:pt x="56668" y="195"/>
                  <a:pt x="56620" y="191"/>
                  <a:pt x="56567" y="182"/>
                </a:cubicBezTo>
                <a:cubicBezTo>
                  <a:pt x="56479" y="170"/>
                  <a:pt x="56411" y="162"/>
                  <a:pt x="56361" y="162"/>
                </a:cubicBezTo>
                <a:cubicBezTo>
                  <a:pt x="56289" y="162"/>
                  <a:pt x="56250" y="177"/>
                  <a:pt x="56232" y="213"/>
                </a:cubicBezTo>
                <a:cubicBezTo>
                  <a:pt x="56218" y="255"/>
                  <a:pt x="56139" y="278"/>
                  <a:pt x="56042" y="278"/>
                </a:cubicBezTo>
                <a:cubicBezTo>
                  <a:pt x="55931" y="278"/>
                  <a:pt x="55797" y="248"/>
                  <a:pt x="55716" y="182"/>
                </a:cubicBezTo>
                <a:cubicBezTo>
                  <a:pt x="55618" y="117"/>
                  <a:pt x="55546" y="87"/>
                  <a:pt x="55506" y="87"/>
                </a:cubicBezTo>
                <a:cubicBezTo>
                  <a:pt x="55471" y="87"/>
                  <a:pt x="55458" y="110"/>
                  <a:pt x="55473" y="152"/>
                </a:cubicBezTo>
                <a:cubicBezTo>
                  <a:pt x="55503" y="213"/>
                  <a:pt x="55473" y="213"/>
                  <a:pt x="55442" y="213"/>
                </a:cubicBezTo>
                <a:cubicBezTo>
                  <a:pt x="55430" y="200"/>
                  <a:pt x="55417" y="193"/>
                  <a:pt x="55404" y="193"/>
                </a:cubicBezTo>
                <a:cubicBezTo>
                  <a:pt x="55387" y="193"/>
                  <a:pt x="55369" y="208"/>
                  <a:pt x="55351" y="243"/>
                </a:cubicBezTo>
                <a:cubicBezTo>
                  <a:pt x="55351" y="289"/>
                  <a:pt x="55351" y="312"/>
                  <a:pt x="55321" y="312"/>
                </a:cubicBezTo>
                <a:cubicBezTo>
                  <a:pt x="55290" y="312"/>
                  <a:pt x="55229" y="289"/>
                  <a:pt x="55108" y="243"/>
                </a:cubicBezTo>
                <a:cubicBezTo>
                  <a:pt x="55037" y="208"/>
                  <a:pt x="54986" y="193"/>
                  <a:pt x="54951" y="193"/>
                </a:cubicBezTo>
                <a:cubicBezTo>
                  <a:pt x="54925" y="193"/>
                  <a:pt x="54908" y="200"/>
                  <a:pt x="54895" y="213"/>
                </a:cubicBezTo>
                <a:cubicBezTo>
                  <a:pt x="54875" y="213"/>
                  <a:pt x="54828" y="226"/>
                  <a:pt x="54780" y="226"/>
                </a:cubicBezTo>
                <a:cubicBezTo>
                  <a:pt x="54757" y="226"/>
                  <a:pt x="54733" y="223"/>
                  <a:pt x="54713" y="213"/>
                </a:cubicBezTo>
                <a:cubicBezTo>
                  <a:pt x="54621" y="213"/>
                  <a:pt x="54561" y="243"/>
                  <a:pt x="54561" y="274"/>
                </a:cubicBezTo>
                <a:cubicBezTo>
                  <a:pt x="54530" y="334"/>
                  <a:pt x="54470" y="334"/>
                  <a:pt x="54348" y="334"/>
                </a:cubicBezTo>
                <a:cubicBezTo>
                  <a:pt x="54135" y="289"/>
                  <a:pt x="53983" y="266"/>
                  <a:pt x="53884" y="266"/>
                </a:cubicBezTo>
                <a:cubicBezTo>
                  <a:pt x="53786" y="266"/>
                  <a:pt x="53740" y="289"/>
                  <a:pt x="53740" y="334"/>
                </a:cubicBezTo>
                <a:cubicBezTo>
                  <a:pt x="53719" y="356"/>
                  <a:pt x="53697" y="377"/>
                  <a:pt x="53643" y="377"/>
                </a:cubicBezTo>
                <a:cubicBezTo>
                  <a:pt x="53621" y="377"/>
                  <a:pt x="53593" y="374"/>
                  <a:pt x="53558" y="365"/>
                </a:cubicBezTo>
                <a:cubicBezTo>
                  <a:pt x="53532" y="352"/>
                  <a:pt x="53497" y="345"/>
                  <a:pt x="53457" y="345"/>
                </a:cubicBezTo>
                <a:cubicBezTo>
                  <a:pt x="53401" y="345"/>
                  <a:pt x="53337" y="360"/>
                  <a:pt x="53284" y="395"/>
                </a:cubicBezTo>
                <a:cubicBezTo>
                  <a:pt x="53238" y="410"/>
                  <a:pt x="53200" y="418"/>
                  <a:pt x="53174" y="418"/>
                </a:cubicBezTo>
                <a:cubicBezTo>
                  <a:pt x="53147" y="418"/>
                  <a:pt x="53132" y="410"/>
                  <a:pt x="53132" y="395"/>
                </a:cubicBezTo>
                <a:cubicBezTo>
                  <a:pt x="53132" y="387"/>
                  <a:pt x="53130" y="383"/>
                  <a:pt x="53126" y="383"/>
                </a:cubicBezTo>
                <a:cubicBezTo>
                  <a:pt x="53114" y="383"/>
                  <a:pt x="53085" y="411"/>
                  <a:pt x="53041" y="456"/>
                </a:cubicBezTo>
                <a:cubicBezTo>
                  <a:pt x="52980" y="517"/>
                  <a:pt x="52859" y="547"/>
                  <a:pt x="52767" y="547"/>
                </a:cubicBezTo>
                <a:cubicBezTo>
                  <a:pt x="52676" y="547"/>
                  <a:pt x="52585" y="578"/>
                  <a:pt x="52585" y="608"/>
                </a:cubicBezTo>
                <a:cubicBezTo>
                  <a:pt x="52585" y="629"/>
                  <a:pt x="52570" y="651"/>
                  <a:pt x="52539" y="651"/>
                </a:cubicBezTo>
                <a:cubicBezTo>
                  <a:pt x="52527" y="651"/>
                  <a:pt x="52512" y="647"/>
                  <a:pt x="52494" y="638"/>
                </a:cubicBezTo>
                <a:cubicBezTo>
                  <a:pt x="52463" y="608"/>
                  <a:pt x="52463" y="578"/>
                  <a:pt x="52494" y="578"/>
                </a:cubicBezTo>
                <a:cubicBezTo>
                  <a:pt x="52524" y="547"/>
                  <a:pt x="52494" y="517"/>
                  <a:pt x="52463" y="517"/>
                </a:cubicBezTo>
                <a:cubicBezTo>
                  <a:pt x="52403" y="517"/>
                  <a:pt x="52342" y="517"/>
                  <a:pt x="52311" y="578"/>
                </a:cubicBezTo>
                <a:cubicBezTo>
                  <a:pt x="52296" y="593"/>
                  <a:pt x="52273" y="600"/>
                  <a:pt x="52235" y="600"/>
                </a:cubicBezTo>
                <a:cubicBezTo>
                  <a:pt x="52197" y="600"/>
                  <a:pt x="52144" y="593"/>
                  <a:pt x="52068" y="578"/>
                </a:cubicBezTo>
                <a:cubicBezTo>
                  <a:pt x="51992" y="562"/>
                  <a:pt x="51939" y="555"/>
                  <a:pt x="51905" y="555"/>
                </a:cubicBezTo>
                <a:cubicBezTo>
                  <a:pt x="51871" y="555"/>
                  <a:pt x="51855" y="562"/>
                  <a:pt x="51855" y="578"/>
                </a:cubicBezTo>
                <a:cubicBezTo>
                  <a:pt x="51836" y="636"/>
                  <a:pt x="51753" y="670"/>
                  <a:pt x="51680" y="670"/>
                </a:cubicBezTo>
                <a:cubicBezTo>
                  <a:pt x="51640" y="670"/>
                  <a:pt x="51603" y="660"/>
                  <a:pt x="51582" y="638"/>
                </a:cubicBezTo>
                <a:cubicBezTo>
                  <a:pt x="51552" y="608"/>
                  <a:pt x="51582" y="547"/>
                  <a:pt x="51673" y="517"/>
                </a:cubicBezTo>
                <a:cubicBezTo>
                  <a:pt x="51795" y="486"/>
                  <a:pt x="51795" y="486"/>
                  <a:pt x="51673" y="456"/>
                </a:cubicBezTo>
                <a:cubicBezTo>
                  <a:pt x="51582" y="456"/>
                  <a:pt x="51491" y="456"/>
                  <a:pt x="51460" y="486"/>
                </a:cubicBezTo>
                <a:cubicBezTo>
                  <a:pt x="51440" y="486"/>
                  <a:pt x="51406" y="500"/>
                  <a:pt x="51368" y="500"/>
                </a:cubicBezTo>
                <a:cubicBezTo>
                  <a:pt x="51349" y="500"/>
                  <a:pt x="51329" y="496"/>
                  <a:pt x="51308" y="486"/>
                </a:cubicBezTo>
                <a:cubicBezTo>
                  <a:pt x="51291" y="477"/>
                  <a:pt x="51273" y="474"/>
                  <a:pt x="51256" y="474"/>
                </a:cubicBezTo>
                <a:cubicBezTo>
                  <a:pt x="51215" y="474"/>
                  <a:pt x="51178" y="495"/>
                  <a:pt x="51156" y="517"/>
                </a:cubicBezTo>
                <a:cubicBezTo>
                  <a:pt x="51156" y="538"/>
                  <a:pt x="51111" y="560"/>
                  <a:pt x="51052" y="560"/>
                </a:cubicBezTo>
                <a:cubicBezTo>
                  <a:pt x="51027" y="560"/>
                  <a:pt x="51001" y="556"/>
                  <a:pt x="50974" y="547"/>
                </a:cubicBezTo>
                <a:cubicBezTo>
                  <a:pt x="50913" y="547"/>
                  <a:pt x="50792" y="578"/>
                  <a:pt x="50731" y="608"/>
                </a:cubicBezTo>
                <a:cubicBezTo>
                  <a:pt x="50688" y="629"/>
                  <a:pt x="50630" y="651"/>
                  <a:pt x="50578" y="651"/>
                </a:cubicBezTo>
                <a:cubicBezTo>
                  <a:pt x="50556" y="651"/>
                  <a:pt x="50536" y="647"/>
                  <a:pt x="50518" y="638"/>
                </a:cubicBezTo>
                <a:cubicBezTo>
                  <a:pt x="50457" y="638"/>
                  <a:pt x="50336" y="669"/>
                  <a:pt x="50214" y="699"/>
                </a:cubicBezTo>
                <a:cubicBezTo>
                  <a:pt x="50123" y="760"/>
                  <a:pt x="50032" y="760"/>
                  <a:pt x="49971" y="760"/>
                </a:cubicBezTo>
                <a:cubicBezTo>
                  <a:pt x="49956" y="745"/>
                  <a:pt x="49941" y="737"/>
                  <a:pt x="49929" y="737"/>
                </a:cubicBezTo>
                <a:cubicBezTo>
                  <a:pt x="49918" y="737"/>
                  <a:pt x="49910" y="745"/>
                  <a:pt x="49910" y="760"/>
                </a:cubicBezTo>
                <a:cubicBezTo>
                  <a:pt x="49910" y="775"/>
                  <a:pt x="49895" y="783"/>
                  <a:pt x="49868" y="783"/>
                </a:cubicBezTo>
                <a:cubicBezTo>
                  <a:pt x="49842" y="783"/>
                  <a:pt x="49804" y="775"/>
                  <a:pt x="49758" y="760"/>
                </a:cubicBezTo>
                <a:cubicBezTo>
                  <a:pt x="49742" y="752"/>
                  <a:pt x="49719" y="748"/>
                  <a:pt x="49691" y="748"/>
                </a:cubicBezTo>
                <a:cubicBezTo>
                  <a:pt x="49616" y="748"/>
                  <a:pt x="49505" y="776"/>
                  <a:pt x="49393" y="821"/>
                </a:cubicBezTo>
                <a:cubicBezTo>
                  <a:pt x="49241" y="881"/>
                  <a:pt x="49089" y="912"/>
                  <a:pt x="49029" y="912"/>
                </a:cubicBezTo>
                <a:cubicBezTo>
                  <a:pt x="49011" y="903"/>
                  <a:pt x="48993" y="899"/>
                  <a:pt x="48976" y="899"/>
                </a:cubicBezTo>
                <a:cubicBezTo>
                  <a:pt x="48935" y="899"/>
                  <a:pt x="48898" y="921"/>
                  <a:pt x="48877" y="942"/>
                </a:cubicBezTo>
                <a:cubicBezTo>
                  <a:pt x="48846" y="1003"/>
                  <a:pt x="48269" y="1064"/>
                  <a:pt x="47965" y="1064"/>
                </a:cubicBezTo>
                <a:cubicBezTo>
                  <a:pt x="47904" y="1064"/>
                  <a:pt x="47813" y="1094"/>
                  <a:pt x="47782" y="1125"/>
                </a:cubicBezTo>
                <a:cubicBezTo>
                  <a:pt x="47770" y="1137"/>
                  <a:pt x="47757" y="1145"/>
                  <a:pt x="47745" y="1145"/>
                </a:cubicBezTo>
                <a:cubicBezTo>
                  <a:pt x="47727" y="1145"/>
                  <a:pt x="47709" y="1130"/>
                  <a:pt x="47691" y="1094"/>
                </a:cubicBezTo>
                <a:cubicBezTo>
                  <a:pt x="47679" y="1082"/>
                  <a:pt x="47661" y="1074"/>
                  <a:pt x="47638" y="1074"/>
                </a:cubicBezTo>
                <a:cubicBezTo>
                  <a:pt x="47605" y="1074"/>
                  <a:pt x="47562" y="1089"/>
                  <a:pt x="47509" y="1125"/>
                </a:cubicBezTo>
                <a:cubicBezTo>
                  <a:pt x="47418" y="1155"/>
                  <a:pt x="47266" y="1185"/>
                  <a:pt x="47205" y="1185"/>
                </a:cubicBezTo>
                <a:cubicBezTo>
                  <a:pt x="47114" y="1185"/>
                  <a:pt x="47023" y="1185"/>
                  <a:pt x="46992" y="1246"/>
                </a:cubicBezTo>
                <a:cubicBezTo>
                  <a:pt x="46971" y="1268"/>
                  <a:pt x="46904" y="1289"/>
                  <a:pt x="46823" y="1289"/>
                </a:cubicBezTo>
                <a:cubicBezTo>
                  <a:pt x="46790" y="1289"/>
                  <a:pt x="46754" y="1286"/>
                  <a:pt x="46719" y="1277"/>
                </a:cubicBezTo>
                <a:cubicBezTo>
                  <a:pt x="46597" y="1277"/>
                  <a:pt x="46475" y="1307"/>
                  <a:pt x="46415" y="1337"/>
                </a:cubicBezTo>
                <a:cubicBezTo>
                  <a:pt x="46361" y="1373"/>
                  <a:pt x="46308" y="1388"/>
                  <a:pt x="46248" y="1388"/>
                </a:cubicBezTo>
                <a:cubicBezTo>
                  <a:pt x="46206" y="1388"/>
                  <a:pt x="46161" y="1380"/>
                  <a:pt x="46111" y="1368"/>
                </a:cubicBezTo>
                <a:cubicBezTo>
                  <a:pt x="46060" y="1355"/>
                  <a:pt x="46020" y="1348"/>
                  <a:pt x="45987" y="1348"/>
                </a:cubicBezTo>
                <a:cubicBezTo>
                  <a:pt x="45939" y="1348"/>
                  <a:pt x="45903" y="1363"/>
                  <a:pt x="45868" y="1398"/>
                </a:cubicBezTo>
                <a:cubicBezTo>
                  <a:pt x="45845" y="1443"/>
                  <a:pt x="45790" y="1471"/>
                  <a:pt x="45715" y="1471"/>
                </a:cubicBezTo>
                <a:cubicBezTo>
                  <a:pt x="45687" y="1471"/>
                  <a:pt x="45657" y="1467"/>
                  <a:pt x="45624" y="1459"/>
                </a:cubicBezTo>
                <a:cubicBezTo>
                  <a:pt x="45503" y="1459"/>
                  <a:pt x="45351" y="1459"/>
                  <a:pt x="45290" y="1489"/>
                </a:cubicBezTo>
                <a:cubicBezTo>
                  <a:pt x="45247" y="1511"/>
                  <a:pt x="45189" y="1532"/>
                  <a:pt x="45148" y="1532"/>
                </a:cubicBezTo>
                <a:cubicBezTo>
                  <a:pt x="45131" y="1532"/>
                  <a:pt x="45117" y="1529"/>
                  <a:pt x="45108" y="1520"/>
                </a:cubicBezTo>
                <a:cubicBezTo>
                  <a:pt x="45077" y="1505"/>
                  <a:pt x="45054" y="1497"/>
                  <a:pt x="45035" y="1497"/>
                </a:cubicBezTo>
                <a:cubicBezTo>
                  <a:pt x="45016" y="1497"/>
                  <a:pt x="45001" y="1505"/>
                  <a:pt x="44986" y="1520"/>
                </a:cubicBezTo>
                <a:cubicBezTo>
                  <a:pt x="44956" y="1550"/>
                  <a:pt x="44864" y="1550"/>
                  <a:pt x="44773" y="1550"/>
                </a:cubicBezTo>
                <a:cubicBezTo>
                  <a:pt x="44757" y="1542"/>
                  <a:pt x="44741" y="1538"/>
                  <a:pt x="44725" y="1538"/>
                </a:cubicBezTo>
                <a:cubicBezTo>
                  <a:pt x="44682" y="1538"/>
                  <a:pt x="44644" y="1566"/>
                  <a:pt x="44621" y="1611"/>
                </a:cubicBezTo>
                <a:cubicBezTo>
                  <a:pt x="44621" y="1641"/>
                  <a:pt x="44500" y="1733"/>
                  <a:pt x="44378" y="1793"/>
                </a:cubicBezTo>
                <a:cubicBezTo>
                  <a:pt x="44241" y="1852"/>
                  <a:pt x="44116" y="1886"/>
                  <a:pt x="43979" y="1886"/>
                </a:cubicBezTo>
                <a:cubicBezTo>
                  <a:pt x="43904" y="1886"/>
                  <a:pt x="43826" y="1876"/>
                  <a:pt x="43740" y="1854"/>
                </a:cubicBezTo>
                <a:cubicBezTo>
                  <a:pt x="43679" y="1854"/>
                  <a:pt x="43557" y="1885"/>
                  <a:pt x="43466" y="1915"/>
                </a:cubicBezTo>
                <a:cubicBezTo>
                  <a:pt x="43375" y="1976"/>
                  <a:pt x="43253" y="2006"/>
                  <a:pt x="43193" y="2006"/>
                </a:cubicBezTo>
                <a:cubicBezTo>
                  <a:pt x="43132" y="2006"/>
                  <a:pt x="43010" y="2037"/>
                  <a:pt x="42919" y="2097"/>
                </a:cubicBezTo>
                <a:cubicBezTo>
                  <a:pt x="42828" y="2128"/>
                  <a:pt x="42676" y="2158"/>
                  <a:pt x="42554" y="2158"/>
                </a:cubicBezTo>
                <a:cubicBezTo>
                  <a:pt x="42129" y="2158"/>
                  <a:pt x="41795" y="2188"/>
                  <a:pt x="41764" y="2249"/>
                </a:cubicBezTo>
                <a:cubicBezTo>
                  <a:pt x="41743" y="2271"/>
                  <a:pt x="41691" y="2292"/>
                  <a:pt x="41630" y="2292"/>
                </a:cubicBezTo>
                <a:cubicBezTo>
                  <a:pt x="41605" y="2292"/>
                  <a:pt x="41578" y="2289"/>
                  <a:pt x="41551" y="2280"/>
                </a:cubicBezTo>
                <a:cubicBezTo>
                  <a:pt x="41460" y="2280"/>
                  <a:pt x="41339" y="2280"/>
                  <a:pt x="41278" y="2310"/>
                </a:cubicBezTo>
                <a:cubicBezTo>
                  <a:pt x="41115" y="2392"/>
                  <a:pt x="40734" y="2497"/>
                  <a:pt x="40568" y="2497"/>
                </a:cubicBezTo>
                <a:cubicBezTo>
                  <a:pt x="40548" y="2497"/>
                  <a:pt x="40531" y="2496"/>
                  <a:pt x="40518" y="2492"/>
                </a:cubicBezTo>
                <a:cubicBezTo>
                  <a:pt x="40457" y="2492"/>
                  <a:pt x="40396" y="2492"/>
                  <a:pt x="40366" y="2523"/>
                </a:cubicBezTo>
                <a:cubicBezTo>
                  <a:pt x="40366" y="2584"/>
                  <a:pt x="40001" y="2736"/>
                  <a:pt x="39880" y="2736"/>
                </a:cubicBezTo>
                <a:lnTo>
                  <a:pt x="39667" y="2736"/>
                </a:lnTo>
                <a:cubicBezTo>
                  <a:pt x="39647" y="2746"/>
                  <a:pt x="39623" y="2749"/>
                  <a:pt x="39599" y="2749"/>
                </a:cubicBezTo>
                <a:cubicBezTo>
                  <a:pt x="39552" y="2749"/>
                  <a:pt x="39505" y="2736"/>
                  <a:pt x="39484" y="2736"/>
                </a:cubicBezTo>
                <a:cubicBezTo>
                  <a:pt x="39472" y="2723"/>
                  <a:pt x="39454" y="2716"/>
                  <a:pt x="39431" y="2716"/>
                </a:cubicBezTo>
                <a:cubicBezTo>
                  <a:pt x="39398" y="2716"/>
                  <a:pt x="39355" y="2730"/>
                  <a:pt x="39302" y="2766"/>
                </a:cubicBezTo>
                <a:cubicBezTo>
                  <a:pt x="39241" y="2796"/>
                  <a:pt x="39120" y="2796"/>
                  <a:pt x="39089" y="2796"/>
                </a:cubicBezTo>
                <a:cubicBezTo>
                  <a:pt x="38877" y="2796"/>
                  <a:pt x="38573" y="2857"/>
                  <a:pt x="38542" y="2918"/>
                </a:cubicBezTo>
                <a:cubicBezTo>
                  <a:pt x="38542" y="2918"/>
                  <a:pt x="38451" y="2948"/>
                  <a:pt x="38329" y="2948"/>
                </a:cubicBezTo>
                <a:cubicBezTo>
                  <a:pt x="38177" y="2948"/>
                  <a:pt x="38086" y="2979"/>
                  <a:pt x="38086" y="3040"/>
                </a:cubicBezTo>
                <a:cubicBezTo>
                  <a:pt x="38086" y="3061"/>
                  <a:pt x="38071" y="3083"/>
                  <a:pt x="38062" y="3083"/>
                </a:cubicBezTo>
                <a:cubicBezTo>
                  <a:pt x="38058" y="3083"/>
                  <a:pt x="38056" y="3079"/>
                  <a:pt x="38056" y="3070"/>
                </a:cubicBezTo>
                <a:cubicBezTo>
                  <a:pt x="38035" y="3038"/>
                  <a:pt x="37973" y="3025"/>
                  <a:pt x="37897" y="3025"/>
                </a:cubicBezTo>
                <a:cubicBezTo>
                  <a:pt x="37756" y="3025"/>
                  <a:pt x="37568" y="3071"/>
                  <a:pt x="37509" y="3131"/>
                </a:cubicBezTo>
                <a:cubicBezTo>
                  <a:pt x="37478" y="3192"/>
                  <a:pt x="37418" y="3192"/>
                  <a:pt x="37387" y="3192"/>
                </a:cubicBezTo>
                <a:cubicBezTo>
                  <a:pt x="37365" y="3186"/>
                  <a:pt x="37334" y="3183"/>
                  <a:pt x="37299" y="3183"/>
                </a:cubicBezTo>
                <a:cubicBezTo>
                  <a:pt x="37143" y="3183"/>
                  <a:pt x="36895" y="3233"/>
                  <a:pt x="36870" y="3283"/>
                </a:cubicBezTo>
                <a:cubicBezTo>
                  <a:pt x="36870" y="3283"/>
                  <a:pt x="36718" y="3313"/>
                  <a:pt x="36536" y="3313"/>
                </a:cubicBezTo>
                <a:cubicBezTo>
                  <a:pt x="36495" y="3305"/>
                  <a:pt x="36446" y="3301"/>
                  <a:pt x="36392" y="3301"/>
                </a:cubicBezTo>
                <a:cubicBezTo>
                  <a:pt x="36246" y="3301"/>
                  <a:pt x="36070" y="3329"/>
                  <a:pt x="35959" y="3374"/>
                </a:cubicBezTo>
                <a:cubicBezTo>
                  <a:pt x="35776" y="3404"/>
                  <a:pt x="35624" y="3435"/>
                  <a:pt x="35563" y="3435"/>
                </a:cubicBezTo>
                <a:cubicBezTo>
                  <a:pt x="35503" y="3435"/>
                  <a:pt x="35442" y="3435"/>
                  <a:pt x="35442" y="3465"/>
                </a:cubicBezTo>
                <a:cubicBezTo>
                  <a:pt x="35442" y="3496"/>
                  <a:pt x="35351" y="3526"/>
                  <a:pt x="35229" y="3526"/>
                </a:cubicBezTo>
                <a:cubicBezTo>
                  <a:pt x="35138" y="3526"/>
                  <a:pt x="34925" y="3587"/>
                  <a:pt x="34773" y="3647"/>
                </a:cubicBezTo>
                <a:cubicBezTo>
                  <a:pt x="34621" y="3708"/>
                  <a:pt x="34408" y="3769"/>
                  <a:pt x="34317" y="3769"/>
                </a:cubicBezTo>
                <a:cubicBezTo>
                  <a:pt x="34293" y="3761"/>
                  <a:pt x="34266" y="3757"/>
                  <a:pt x="34240" y="3757"/>
                </a:cubicBezTo>
                <a:cubicBezTo>
                  <a:pt x="34167" y="3757"/>
                  <a:pt x="34096" y="3785"/>
                  <a:pt x="34074" y="3830"/>
                </a:cubicBezTo>
                <a:cubicBezTo>
                  <a:pt x="34013" y="3860"/>
                  <a:pt x="33922" y="3891"/>
                  <a:pt x="33861" y="3891"/>
                </a:cubicBezTo>
                <a:cubicBezTo>
                  <a:pt x="33740" y="3891"/>
                  <a:pt x="33101" y="4043"/>
                  <a:pt x="33071" y="4103"/>
                </a:cubicBezTo>
                <a:cubicBezTo>
                  <a:pt x="33071" y="4103"/>
                  <a:pt x="33041" y="4103"/>
                  <a:pt x="32980" y="4073"/>
                </a:cubicBezTo>
                <a:lnTo>
                  <a:pt x="32767" y="4073"/>
                </a:lnTo>
                <a:cubicBezTo>
                  <a:pt x="32706" y="4103"/>
                  <a:pt x="32585" y="4134"/>
                  <a:pt x="32493" y="4134"/>
                </a:cubicBezTo>
                <a:cubicBezTo>
                  <a:pt x="32402" y="4134"/>
                  <a:pt x="32220" y="4164"/>
                  <a:pt x="32068" y="4195"/>
                </a:cubicBezTo>
                <a:cubicBezTo>
                  <a:pt x="31961" y="4210"/>
                  <a:pt x="31886" y="4217"/>
                  <a:pt x="31829" y="4217"/>
                </a:cubicBezTo>
                <a:cubicBezTo>
                  <a:pt x="31772" y="4217"/>
                  <a:pt x="31734" y="4210"/>
                  <a:pt x="31703" y="4195"/>
                </a:cubicBezTo>
                <a:cubicBezTo>
                  <a:pt x="31680" y="4171"/>
                  <a:pt x="31657" y="4161"/>
                  <a:pt x="31633" y="4161"/>
                </a:cubicBezTo>
                <a:cubicBezTo>
                  <a:pt x="31596" y="4161"/>
                  <a:pt x="31558" y="4187"/>
                  <a:pt x="31521" y="4225"/>
                </a:cubicBezTo>
                <a:cubicBezTo>
                  <a:pt x="31430" y="4255"/>
                  <a:pt x="31308" y="4286"/>
                  <a:pt x="31095" y="4286"/>
                </a:cubicBezTo>
                <a:cubicBezTo>
                  <a:pt x="31019" y="4271"/>
                  <a:pt x="30943" y="4263"/>
                  <a:pt x="30879" y="4263"/>
                </a:cubicBezTo>
                <a:cubicBezTo>
                  <a:pt x="30814" y="4263"/>
                  <a:pt x="30761" y="4271"/>
                  <a:pt x="30730" y="4286"/>
                </a:cubicBezTo>
                <a:cubicBezTo>
                  <a:pt x="30670" y="4316"/>
                  <a:pt x="30578" y="4347"/>
                  <a:pt x="30518" y="4377"/>
                </a:cubicBezTo>
                <a:cubicBezTo>
                  <a:pt x="30477" y="4377"/>
                  <a:pt x="30410" y="4390"/>
                  <a:pt x="30342" y="4390"/>
                </a:cubicBezTo>
                <a:cubicBezTo>
                  <a:pt x="30308" y="4390"/>
                  <a:pt x="30275" y="4387"/>
                  <a:pt x="30244" y="4377"/>
                </a:cubicBezTo>
                <a:cubicBezTo>
                  <a:pt x="30183" y="4377"/>
                  <a:pt x="29971" y="4407"/>
                  <a:pt x="29788" y="4438"/>
                </a:cubicBezTo>
                <a:cubicBezTo>
                  <a:pt x="29606" y="4499"/>
                  <a:pt x="29302" y="4559"/>
                  <a:pt x="29119" y="4590"/>
                </a:cubicBezTo>
                <a:cubicBezTo>
                  <a:pt x="28937" y="4620"/>
                  <a:pt x="28755" y="4681"/>
                  <a:pt x="28724" y="4681"/>
                </a:cubicBezTo>
                <a:cubicBezTo>
                  <a:pt x="28724" y="4696"/>
                  <a:pt x="28717" y="4704"/>
                  <a:pt x="28702" y="4704"/>
                </a:cubicBezTo>
                <a:cubicBezTo>
                  <a:pt x="28686" y="4704"/>
                  <a:pt x="28664" y="4696"/>
                  <a:pt x="28633" y="4681"/>
                </a:cubicBezTo>
                <a:cubicBezTo>
                  <a:pt x="28603" y="4681"/>
                  <a:pt x="28481" y="4681"/>
                  <a:pt x="28329" y="4742"/>
                </a:cubicBezTo>
                <a:cubicBezTo>
                  <a:pt x="28218" y="4786"/>
                  <a:pt x="28107" y="4814"/>
                  <a:pt x="28031" y="4814"/>
                </a:cubicBezTo>
                <a:cubicBezTo>
                  <a:pt x="28004" y="4814"/>
                  <a:pt x="27981" y="4811"/>
                  <a:pt x="27964" y="4803"/>
                </a:cubicBezTo>
                <a:cubicBezTo>
                  <a:pt x="27904" y="4803"/>
                  <a:pt x="27752" y="4803"/>
                  <a:pt x="27600" y="4863"/>
                </a:cubicBezTo>
                <a:cubicBezTo>
                  <a:pt x="27444" y="4908"/>
                  <a:pt x="27337" y="4936"/>
                  <a:pt x="27207" y="4936"/>
                </a:cubicBezTo>
                <a:cubicBezTo>
                  <a:pt x="27160" y="4936"/>
                  <a:pt x="27110" y="4932"/>
                  <a:pt x="27053" y="4924"/>
                </a:cubicBezTo>
                <a:cubicBezTo>
                  <a:pt x="27022" y="4924"/>
                  <a:pt x="26992" y="4954"/>
                  <a:pt x="26992" y="4985"/>
                </a:cubicBezTo>
                <a:cubicBezTo>
                  <a:pt x="26992" y="5015"/>
                  <a:pt x="26901" y="5046"/>
                  <a:pt x="26809" y="5046"/>
                </a:cubicBezTo>
                <a:cubicBezTo>
                  <a:pt x="26749" y="5046"/>
                  <a:pt x="26566" y="5046"/>
                  <a:pt x="26414" y="5076"/>
                </a:cubicBezTo>
                <a:cubicBezTo>
                  <a:pt x="26338" y="5091"/>
                  <a:pt x="26262" y="5099"/>
                  <a:pt x="26198" y="5099"/>
                </a:cubicBezTo>
                <a:cubicBezTo>
                  <a:pt x="26133" y="5099"/>
                  <a:pt x="26080" y="5091"/>
                  <a:pt x="26050" y="5076"/>
                </a:cubicBezTo>
                <a:cubicBezTo>
                  <a:pt x="25989" y="5076"/>
                  <a:pt x="25928" y="5076"/>
                  <a:pt x="25898" y="5106"/>
                </a:cubicBezTo>
                <a:cubicBezTo>
                  <a:pt x="25898" y="5128"/>
                  <a:pt x="25852" y="5149"/>
                  <a:pt x="25793" y="5149"/>
                </a:cubicBezTo>
                <a:cubicBezTo>
                  <a:pt x="25769" y="5149"/>
                  <a:pt x="25742" y="5146"/>
                  <a:pt x="25715" y="5137"/>
                </a:cubicBezTo>
                <a:cubicBezTo>
                  <a:pt x="25624" y="5137"/>
                  <a:pt x="25533" y="5167"/>
                  <a:pt x="25472" y="5228"/>
                </a:cubicBezTo>
                <a:cubicBezTo>
                  <a:pt x="25429" y="5250"/>
                  <a:pt x="25356" y="5271"/>
                  <a:pt x="25273" y="5271"/>
                </a:cubicBezTo>
                <a:cubicBezTo>
                  <a:pt x="25239" y="5271"/>
                  <a:pt x="25204" y="5267"/>
                  <a:pt x="25168" y="5258"/>
                </a:cubicBezTo>
                <a:cubicBezTo>
                  <a:pt x="25046" y="5258"/>
                  <a:pt x="24894" y="5258"/>
                  <a:pt x="24834" y="5289"/>
                </a:cubicBezTo>
                <a:cubicBezTo>
                  <a:pt x="24740" y="5336"/>
                  <a:pt x="24110" y="5400"/>
                  <a:pt x="23808" y="5400"/>
                </a:cubicBezTo>
                <a:cubicBezTo>
                  <a:pt x="23717" y="5400"/>
                  <a:pt x="23655" y="5394"/>
                  <a:pt x="23648" y="5380"/>
                </a:cubicBezTo>
                <a:cubicBezTo>
                  <a:pt x="23618" y="5380"/>
                  <a:pt x="23557" y="5380"/>
                  <a:pt x="23496" y="5441"/>
                </a:cubicBezTo>
                <a:cubicBezTo>
                  <a:pt x="23405" y="5471"/>
                  <a:pt x="23162" y="5532"/>
                  <a:pt x="22828" y="5532"/>
                </a:cubicBezTo>
                <a:cubicBezTo>
                  <a:pt x="22554" y="5532"/>
                  <a:pt x="22250" y="5562"/>
                  <a:pt x="22220" y="5593"/>
                </a:cubicBezTo>
                <a:cubicBezTo>
                  <a:pt x="22159" y="5623"/>
                  <a:pt x="22037" y="5654"/>
                  <a:pt x="21916" y="5654"/>
                </a:cubicBezTo>
                <a:cubicBezTo>
                  <a:pt x="21794" y="5654"/>
                  <a:pt x="21673" y="5654"/>
                  <a:pt x="21642" y="5684"/>
                </a:cubicBezTo>
                <a:cubicBezTo>
                  <a:pt x="21614" y="5712"/>
                  <a:pt x="20938" y="5870"/>
                  <a:pt x="20763" y="5870"/>
                </a:cubicBezTo>
                <a:cubicBezTo>
                  <a:pt x="20748" y="5870"/>
                  <a:pt x="20737" y="5869"/>
                  <a:pt x="20730" y="5866"/>
                </a:cubicBezTo>
                <a:cubicBezTo>
                  <a:pt x="20700" y="5866"/>
                  <a:pt x="20609" y="5897"/>
                  <a:pt x="20548" y="5927"/>
                </a:cubicBezTo>
                <a:cubicBezTo>
                  <a:pt x="20503" y="5972"/>
                  <a:pt x="20459" y="6000"/>
                  <a:pt x="20414" y="6000"/>
                </a:cubicBezTo>
                <a:cubicBezTo>
                  <a:pt x="20398" y="6000"/>
                  <a:pt x="20382" y="5996"/>
                  <a:pt x="20366" y="5988"/>
                </a:cubicBezTo>
                <a:cubicBezTo>
                  <a:pt x="20335" y="5988"/>
                  <a:pt x="20244" y="6018"/>
                  <a:pt x="20153" y="6079"/>
                </a:cubicBezTo>
                <a:cubicBezTo>
                  <a:pt x="20067" y="6101"/>
                  <a:pt x="19996" y="6122"/>
                  <a:pt x="19951" y="6122"/>
                </a:cubicBezTo>
                <a:cubicBezTo>
                  <a:pt x="19933" y="6122"/>
                  <a:pt x="19918" y="6118"/>
                  <a:pt x="19910" y="6110"/>
                </a:cubicBezTo>
                <a:cubicBezTo>
                  <a:pt x="19894" y="6094"/>
                  <a:pt x="19872" y="6087"/>
                  <a:pt x="19849" y="6087"/>
                </a:cubicBezTo>
                <a:cubicBezTo>
                  <a:pt x="19826" y="6087"/>
                  <a:pt x="19803" y="6094"/>
                  <a:pt x="19788" y="6110"/>
                </a:cubicBezTo>
                <a:cubicBezTo>
                  <a:pt x="19758" y="6140"/>
                  <a:pt x="19636" y="6140"/>
                  <a:pt x="19545" y="6140"/>
                </a:cubicBezTo>
                <a:cubicBezTo>
                  <a:pt x="19512" y="6132"/>
                  <a:pt x="19478" y="6128"/>
                  <a:pt x="19442" y="6128"/>
                </a:cubicBezTo>
                <a:cubicBezTo>
                  <a:pt x="19344" y="6128"/>
                  <a:pt x="19239" y="6156"/>
                  <a:pt x="19150" y="6201"/>
                </a:cubicBezTo>
                <a:cubicBezTo>
                  <a:pt x="19061" y="6245"/>
                  <a:pt x="18972" y="6273"/>
                  <a:pt x="18895" y="6273"/>
                </a:cubicBezTo>
                <a:cubicBezTo>
                  <a:pt x="18866" y="6273"/>
                  <a:pt x="18840" y="6270"/>
                  <a:pt x="18815" y="6262"/>
                </a:cubicBezTo>
                <a:cubicBezTo>
                  <a:pt x="18734" y="6238"/>
                  <a:pt x="18617" y="6228"/>
                  <a:pt x="18506" y="6228"/>
                </a:cubicBezTo>
                <a:cubicBezTo>
                  <a:pt x="18325" y="6228"/>
                  <a:pt x="18158" y="6254"/>
                  <a:pt x="18177" y="6292"/>
                </a:cubicBezTo>
                <a:cubicBezTo>
                  <a:pt x="18177" y="6309"/>
                  <a:pt x="18126" y="6327"/>
                  <a:pt x="18048" y="6327"/>
                </a:cubicBezTo>
                <a:cubicBezTo>
                  <a:pt x="17991" y="6327"/>
                  <a:pt x="17920" y="6318"/>
                  <a:pt x="17843" y="6292"/>
                </a:cubicBezTo>
                <a:cubicBezTo>
                  <a:pt x="17820" y="6286"/>
                  <a:pt x="17795" y="6284"/>
                  <a:pt x="17768" y="6284"/>
                </a:cubicBezTo>
                <a:cubicBezTo>
                  <a:pt x="17650" y="6284"/>
                  <a:pt x="17508" y="6333"/>
                  <a:pt x="17508" y="6383"/>
                </a:cubicBezTo>
                <a:cubicBezTo>
                  <a:pt x="17490" y="6421"/>
                  <a:pt x="17424" y="6447"/>
                  <a:pt x="17334" y="6447"/>
                </a:cubicBezTo>
                <a:cubicBezTo>
                  <a:pt x="17278" y="6447"/>
                  <a:pt x="17213" y="6437"/>
                  <a:pt x="17144" y="6413"/>
                </a:cubicBezTo>
                <a:cubicBezTo>
                  <a:pt x="17106" y="6401"/>
                  <a:pt x="17063" y="6394"/>
                  <a:pt x="17019" y="6394"/>
                </a:cubicBezTo>
                <a:cubicBezTo>
                  <a:pt x="16957" y="6394"/>
                  <a:pt x="16893" y="6408"/>
                  <a:pt x="16840" y="6444"/>
                </a:cubicBezTo>
                <a:cubicBezTo>
                  <a:pt x="16794" y="6459"/>
                  <a:pt x="16756" y="6467"/>
                  <a:pt x="16729" y="6467"/>
                </a:cubicBezTo>
                <a:cubicBezTo>
                  <a:pt x="16703" y="6467"/>
                  <a:pt x="16688" y="6459"/>
                  <a:pt x="16688" y="6444"/>
                </a:cubicBezTo>
                <a:lnTo>
                  <a:pt x="16627" y="6444"/>
                </a:lnTo>
                <a:cubicBezTo>
                  <a:pt x="16596" y="6474"/>
                  <a:pt x="16414" y="6505"/>
                  <a:pt x="16262" y="6505"/>
                </a:cubicBezTo>
                <a:cubicBezTo>
                  <a:pt x="16080" y="6535"/>
                  <a:pt x="15928" y="6565"/>
                  <a:pt x="15928" y="6565"/>
                </a:cubicBezTo>
                <a:cubicBezTo>
                  <a:pt x="15928" y="6596"/>
                  <a:pt x="15867" y="6596"/>
                  <a:pt x="15837" y="6596"/>
                </a:cubicBezTo>
                <a:cubicBezTo>
                  <a:pt x="15819" y="6587"/>
                  <a:pt x="15801" y="6583"/>
                  <a:pt x="15784" y="6583"/>
                </a:cubicBezTo>
                <a:cubicBezTo>
                  <a:pt x="15743" y="6583"/>
                  <a:pt x="15706" y="6605"/>
                  <a:pt x="15685" y="6626"/>
                </a:cubicBezTo>
                <a:cubicBezTo>
                  <a:pt x="15654" y="6687"/>
                  <a:pt x="15654" y="6748"/>
                  <a:pt x="15715" y="6748"/>
                </a:cubicBezTo>
                <a:cubicBezTo>
                  <a:pt x="15745" y="6748"/>
                  <a:pt x="15624" y="6778"/>
                  <a:pt x="15441" y="6809"/>
                </a:cubicBezTo>
                <a:cubicBezTo>
                  <a:pt x="15335" y="6844"/>
                  <a:pt x="15238" y="6859"/>
                  <a:pt x="15171" y="6859"/>
                </a:cubicBezTo>
                <a:cubicBezTo>
                  <a:pt x="15123" y="6859"/>
                  <a:pt x="15089" y="6852"/>
                  <a:pt x="15077" y="6839"/>
                </a:cubicBezTo>
                <a:cubicBezTo>
                  <a:pt x="15061" y="6809"/>
                  <a:pt x="14932" y="6793"/>
                  <a:pt x="14796" y="6793"/>
                </a:cubicBezTo>
                <a:cubicBezTo>
                  <a:pt x="14659" y="6793"/>
                  <a:pt x="14514" y="6809"/>
                  <a:pt x="14469" y="6839"/>
                </a:cubicBezTo>
                <a:cubicBezTo>
                  <a:pt x="14454" y="6854"/>
                  <a:pt x="14431" y="6862"/>
                  <a:pt x="14404" y="6862"/>
                </a:cubicBezTo>
                <a:cubicBezTo>
                  <a:pt x="14378" y="6862"/>
                  <a:pt x="14347" y="6854"/>
                  <a:pt x="14317" y="6839"/>
                </a:cubicBezTo>
                <a:cubicBezTo>
                  <a:pt x="14286" y="6824"/>
                  <a:pt x="14248" y="6816"/>
                  <a:pt x="14218" y="6816"/>
                </a:cubicBezTo>
                <a:cubicBezTo>
                  <a:pt x="14188" y="6816"/>
                  <a:pt x="14165" y="6824"/>
                  <a:pt x="14165" y="6839"/>
                </a:cubicBezTo>
                <a:cubicBezTo>
                  <a:pt x="14143" y="6861"/>
                  <a:pt x="14076" y="6882"/>
                  <a:pt x="13996" y="6882"/>
                </a:cubicBezTo>
                <a:cubicBezTo>
                  <a:pt x="13962" y="6882"/>
                  <a:pt x="13927" y="6878"/>
                  <a:pt x="13891" y="6869"/>
                </a:cubicBezTo>
                <a:cubicBezTo>
                  <a:pt x="13856" y="6861"/>
                  <a:pt x="13820" y="6857"/>
                  <a:pt x="13786" y="6857"/>
                </a:cubicBezTo>
                <a:cubicBezTo>
                  <a:pt x="13704" y="6857"/>
                  <a:pt x="13630" y="6878"/>
                  <a:pt x="13587" y="6900"/>
                </a:cubicBezTo>
                <a:cubicBezTo>
                  <a:pt x="13560" y="6927"/>
                  <a:pt x="13539" y="6942"/>
                  <a:pt x="13521" y="6942"/>
                </a:cubicBezTo>
                <a:cubicBezTo>
                  <a:pt x="13499" y="6942"/>
                  <a:pt x="13482" y="6920"/>
                  <a:pt x="13466" y="6869"/>
                </a:cubicBezTo>
                <a:cubicBezTo>
                  <a:pt x="13444" y="6848"/>
                  <a:pt x="13426" y="6838"/>
                  <a:pt x="13413" y="6838"/>
                </a:cubicBezTo>
                <a:cubicBezTo>
                  <a:pt x="13387" y="6838"/>
                  <a:pt x="13375" y="6871"/>
                  <a:pt x="13375" y="6930"/>
                </a:cubicBezTo>
                <a:cubicBezTo>
                  <a:pt x="13375" y="6968"/>
                  <a:pt x="13363" y="6994"/>
                  <a:pt x="13347" y="6994"/>
                </a:cubicBezTo>
                <a:cubicBezTo>
                  <a:pt x="13337" y="6994"/>
                  <a:pt x="13325" y="6984"/>
                  <a:pt x="13314" y="6961"/>
                </a:cubicBezTo>
                <a:cubicBezTo>
                  <a:pt x="13283" y="6930"/>
                  <a:pt x="13223" y="6930"/>
                  <a:pt x="13162" y="6930"/>
                </a:cubicBezTo>
                <a:cubicBezTo>
                  <a:pt x="13101" y="6961"/>
                  <a:pt x="12949" y="6961"/>
                  <a:pt x="12858" y="6961"/>
                </a:cubicBezTo>
                <a:cubicBezTo>
                  <a:pt x="12812" y="6945"/>
                  <a:pt x="12774" y="6938"/>
                  <a:pt x="12748" y="6938"/>
                </a:cubicBezTo>
                <a:cubicBezTo>
                  <a:pt x="12721" y="6938"/>
                  <a:pt x="12706" y="6945"/>
                  <a:pt x="12706" y="6961"/>
                </a:cubicBezTo>
                <a:cubicBezTo>
                  <a:pt x="12706" y="6991"/>
                  <a:pt x="12615" y="7021"/>
                  <a:pt x="12523" y="7021"/>
                </a:cubicBezTo>
                <a:cubicBezTo>
                  <a:pt x="12402" y="7021"/>
                  <a:pt x="12311" y="7052"/>
                  <a:pt x="12311" y="7082"/>
                </a:cubicBezTo>
                <a:cubicBezTo>
                  <a:pt x="12311" y="7113"/>
                  <a:pt x="12280" y="7113"/>
                  <a:pt x="12189" y="7113"/>
                </a:cubicBezTo>
                <a:cubicBezTo>
                  <a:pt x="12178" y="7107"/>
                  <a:pt x="12168" y="7105"/>
                  <a:pt x="12159" y="7105"/>
                </a:cubicBezTo>
                <a:cubicBezTo>
                  <a:pt x="12117" y="7105"/>
                  <a:pt x="12092" y="7154"/>
                  <a:pt x="12068" y="7204"/>
                </a:cubicBezTo>
                <a:lnTo>
                  <a:pt x="12068" y="7295"/>
                </a:lnTo>
                <a:lnTo>
                  <a:pt x="12007" y="7173"/>
                </a:lnTo>
                <a:cubicBezTo>
                  <a:pt x="11968" y="7116"/>
                  <a:pt x="11954" y="7094"/>
                  <a:pt x="11918" y="7094"/>
                </a:cubicBezTo>
                <a:cubicBezTo>
                  <a:pt x="11897" y="7094"/>
                  <a:pt x="11869" y="7101"/>
                  <a:pt x="11824" y="7113"/>
                </a:cubicBezTo>
                <a:cubicBezTo>
                  <a:pt x="11733" y="7143"/>
                  <a:pt x="11642" y="7173"/>
                  <a:pt x="11612" y="7204"/>
                </a:cubicBezTo>
                <a:cubicBezTo>
                  <a:pt x="11581" y="7219"/>
                  <a:pt x="11520" y="7227"/>
                  <a:pt x="11429" y="7227"/>
                </a:cubicBezTo>
                <a:cubicBezTo>
                  <a:pt x="11338" y="7227"/>
                  <a:pt x="11216" y="7219"/>
                  <a:pt x="11064" y="7204"/>
                </a:cubicBezTo>
                <a:cubicBezTo>
                  <a:pt x="10912" y="7204"/>
                  <a:pt x="10821" y="7204"/>
                  <a:pt x="10821" y="7265"/>
                </a:cubicBezTo>
                <a:cubicBezTo>
                  <a:pt x="10821" y="7295"/>
                  <a:pt x="10760" y="7295"/>
                  <a:pt x="10730" y="7295"/>
                </a:cubicBezTo>
                <a:cubicBezTo>
                  <a:pt x="10717" y="7292"/>
                  <a:pt x="10702" y="7290"/>
                  <a:pt x="10687" y="7290"/>
                </a:cubicBezTo>
                <a:cubicBezTo>
                  <a:pt x="10561" y="7290"/>
                  <a:pt x="10376" y="7391"/>
                  <a:pt x="10425" y="7445"/>
                </a:cubicBezTo>
                <a:lnTo>
                  <a:pt x="10425" y="7445"/>
                </a:lnTo>
                <a:cubicBezTo>
                  <a:pt x="10406" y="7443"/>
                  <a:pt x="10361" y="7435"/>
                  <a:pt x="10305" y="7417"/>
                </a:cubicBezTo>
                <a:cubicBezTo>
                  <a:pt x="10244" y="7401"/>
                  <a:pt x="10191" y="7394"/>
                  <a:pt x="10137" y="7394"/>
                </a:cubicBezTo>
                <a:cubicBezTo>
                  <a:pt x="10084" y="7394"/>
                  <a:pt x="10031" y="7401"/>
                  <a:pt x="9970" y="7417"/>
                </a:cubicBezTo>
                <a:cubicBezTo>
                  <a:pt x="9917" y="7452"/>
                  <a:pt x="9884" y="7467"/>
                  <a:pt x="9866" y="7467"/>
                </a:cubicBezTo>
                <a:cubicBezTo>
                  <a:pt x="9854" y="7467"/>
                  <a:pt x="9849" y="7460"/>
                  <a:pt x="9849" y="7447"/>
                </a:cubicBezTo>
                <a:cubicBezTo>
                  <a:pt x="9849" y="7388"/>
                  <a:pt x="9709" y="7355"/>
                  <a:pt x="9594" y="7355"/>
                </a:cubicBezTo>
                <a:cubicBezTo>
                  <a:pt x="9531" y="7355"/>
                  <a:pt x="9475" y="7365"/>
                  <a:pt x="9453" y="7386"/>
                </a:cubicBezTo>
                <a:cubicBezTo>
                  <a:pt x="9453" y="7417"/>
                  <a:pt x="9301" y="7417"/>
                  <a:pt x="9150" y="7417"/>
                </a:cubicBezTo>
                <a:cubicBezTo>
                  <a:pt x="9052" y="7408"/>
                  <a:pt x="8946" y="7404"/>
                  <a:pt x="8851" y="7404"/>
                </a:cubicBezTo>
                <a:cubicBezTo>
                  <a:pt x="8621" y="7404"/>
                  <a:pt x="8452" y="7425"/>
                  <a:pt x="8602" y="7447"/>
                </a:cubicBezTo>
                <a:cubicBezTo>
                  <a:pt x="8694" y="7477"/>
                  <a:pt x="8724" y="7508"/>
                  <a:pt x="8724" y="7569"/>
                </a:cubicBezTo>
                <a:cubicBezTo>
                  <a:pt x="8724" y="7629"/>
                  <a:pt x="8754" y="7690"/>
                  <a:pt x="8785" y="7690"/>
                </a:cubicBezTo>
                <a:cubicBezTo>
                  <a:pt x="8815" y="7705"/>
                  <a:pt x="8815" y="7713"/>
                  <a:pt x="8789" y="7713"/>
                </a:cubicBezTo>
                <a:cubicBezTo>
                  <a:pt x="8762" y="7713"/>
                  <a:pt x="8709" y="7705"/>
                  <a:pt x="8633" y="7690"/>
                </a:cubicBezTo>
                <a:cubicBezTo>
                  <a:pt x="8481" y="7660"/>
                  <a:pt x="8420" y="7629"/>
                  <a:pt x="8420" y="7569"/>
                </a:cubicBezTo>
                <a:cubicBezTo>
                  <a:pt x="8420" y="7508"/>
                  <a:pt x="8359" y="7477"/>
                  <a:pt x="8207" y="7477"/>
                </a:cubicBezTo>
                <a:cubicBezTo>
                  <a:pt x="8158" y="7469"/>
                  <a:pt x="8120" y="7465"/>
                  <a:pt x="8092" y="7465"/>
                </a:cubicBezTo>
                <a:cubicBezTo>
                  <a:pt x="8013" y="7465"/>
                  <a:pt x="8003" y="7494"/>
                  <a:pt x="8025" y="7538"/>
                </a:cubicBezTo>
                <a:cubicBezTo>
                  <a:pt x="8025" y="7599"/>
                  <a:pt x="7994" y="7660"/>
                  <a:pt x="7934" y="7690"/>
                </a:cubicBezTo>
                <a:cubicBezTo>
                  <a:pt x="7891" y="7712"/>
                  <a:pt x="7848" y="7733"/>
                  <a:pt x="7826" y="7733"/>
                </a:cubicBezTo>
                <a:cubicBezTo>
                  <a:pt x="7817" y="7733"/>
                  <a:pt x="7812" y="7729"/>
                  <a:pt x="7812" y="7721"/>
                </a:cubicBezTo>
                <a:cubicBezTo>
                  <a:pt x="7812" y="7712"/>
                  <a:pt x="7804" y="7708"/>
                  <a:pt x="7790" y="7708"/>
                </a:cubicBezTo>
                <a:cubicBezTo>
                  <a:pt x="7756" y="7708"/>
                  <a:pt x="7685" y="7729"/>
                  <a:pt x="7599" y="7751"/>
                </a:cubicBezTo>
                <a:cubicBezTo>
                  <a:pt x="7478" y="7781"/>
                  <a:pt x="7356" y="7812"/>
                  <a:pt x="7356" y="7842"/>
                </a:cubicBezTo>
                <a:cubicBezTo>
                  <a:pt x="7356" y="7872"/>
                  <a:pt x="7379" y="7888"/>
                  <a:pt x="7421" y="7888"/>
                </a:cubicBezTo>
                <a:cubicBezTo>
                  <a:pt x="7463" y="7888"/>
                  <a:pt x="7523" y="7872"/>
                  <a:pt x="7599" y="7842"/>
                </a:cubicBezTo>
                <a:cubicBezTo>
                  <a:pt x="7642" y="7821"/>
                  <a:pt x="7701" y="7799"/>
                  <a:pt x="7742" y="7799"/>
                </a:cubicBezTo>
                <a:cubicBezTo>
                  <a:pt x="7759" y="7799"/>
                  <a:pt x="7773" y="7803"/>
                  <a:pt x="7782" y="7812"/>
                </a:cubicBezTo>
                <a:cubicBezTo>
                  <a:pt x="7836" y="7866"/>
                  <a:pt x="7697" y="7968"/>
                  <a:pt x="7537" y="7968"/>
                </a:cubicBezTo>
                <a:cubicBezTo>
                  <a:pt x="7517" y="7968"/>
                  <a:pt x="7497" y="7967"/>
                  <a:pt x="7478" y="7964"/>
                </a:cubicBezTo>
                <a:cubicBezTo>
                  <a:pt x="7387" y="7964"/>
                  <a:pt x="7295" y="7994"/>
                  <a:pt x="7265" y="7994"/>
                </a:cubicBezTo>
                <a:cubicBezTo>
                  <a:pt x="7250" y="8009"/>
                  <a:pt x="7219" y="8017"/>
                  <a:pt x="7181" y="8017"/>
                </a:cubicBezTo>
                <a:cubicBezTo>
                  <a:pt x="7143" y="8017"/>
                  <a:pt x="7098" y="8009"/>
                  <a:pt x="7052" y="7994"/>
                </a:cubicBezTo>
                <a:cubicBezTo>
                  <a:pt x="7002" y="7981"/>
                  <a:pt x="6972" y="7974"/>
                  <a:pt x="6962" y="7974"/>
                </a:cubicBezTo>
                <a:cubicBezTo>
                  <a:pt x="6946" y="7974"/>
                  <a:pt x="6968" y="7989"/>
                  <a:pt x="7022" y="8024"/>
                </a:cubicBezTo>
                <a:cubicBezTo>
                  <a:pt x="7083" y="8116"/>
                  <a:pt x="7083" y="8116"/>
                  <a:pt x="6991" y="8146"/>
                </a:cubicBezTo>
                <a:cubicBezTo>
                  <a:pt x="6900" y="8146"/>
                  <a:pt x="6870" y="8116"/>
                  <a:pt x="6870" y="8055"/>
                </a:cubicBezTo>
                <a:cubicBezTo>
                  <a:pt x="6892" y="7968"/>
                  <a:pt x="6773" y="7896"/>
                  <a:pt x="6670" y="7896"/>
                </a:cubicBezTo>
                <a:cubicBezTo>
                  <a:pt x="6630" y="7896"/>
                  <a:pt x="6592" y="7907"/>
                  <a:pt x="6566" y="7933"/>
                </a:cubicBezTo>
                <a:cubicBezTo>
                  <a:pt x="6535" y="7933"/>
                  <a:pt x="6566" y="7964"/>
                  <a:pt x="6657" y="7994"/>
                </a:cubicBezTo>
                <a:cubicBezTo>
                  <a:pt x="6748" y="7994"/>
                  <a:pt x="6809" y="8024"/>
                  <a:pt x="6809" y="8055"/>
                </a:cubicBezTo>
                <a:cubicBezTo>
                  <a:pt x="6809" y="8085"/>
                  <a:pt x="6809" y="8176"/>
                  <a:pt x="6839" y="8237"/>
                </a:cubicBezTo>
                <a:cubicBezTo>
                  <a:pt x="6839" y="8298"/>
                  <a:pt x="6809" y="8328"/>
                  <a:pt x="6657" y="8359"/>
                </a:cubicBezTo>
                <a:cubicBezTo>
                  <a:pt x="6535" y="8389"/>
                  <a:pt x="6475" y="8420"/>
                  <a:pt x="6505" y="8480"/>
                </a:cubicBezTo>
                <a:cubicBezTo>
                  <a:pt x="6520" y="8526"/>
                  <a:pt x="6497" y="8549"/>
                  <a:pt x="6459" y="8549"/>
                </a:cubicBezTo>
                <a:cubicBezTo>
                  <a:pt x="6422" y="8549"/>
                  <a:pt x="6368" y="8526"/>
                  <a:pt x="6323" y="8480"/>
                </a:cubicBezTo>
                <a:cubicBezTo>
                  <a:pt x="6311" y="8457"/>
                  <a:pt x="6295" y="8447"/>
                  <a:pt x="6275" y="8447"/>
                </a:cubicBezTo>
                <a:cubicBezTo>
                  <a:pt x="6241" y="8447"/>
                  <a:pt x="6197" y="8473"/>
                  <a:pt x="6140" y="8511"/>
                </a:cubicBezTo>
                <a:cubicBezTo>
                  <a:pt x="6019" y="8572"/>
                  <a:pt x="6019" y="8602"/>
                  <a:pt x="6110" y="8663"/>
                </a:cubicBezTo>
                <a:cubicBezTo>
                  <a:pt x="6171" y="8693"/>
                  <a:pt x="6323" y="8724"/>
                  <a:pt x="6505" y="8724"/>
                </a:cubicBezTo>
                <a:cubicBezTo>
                  <a:pt x="6809" y="8754"/>
                  <a:pt x="6900" y="8845"/>
                  <a:pt x="6596" y="8876"/>
                </a:cubicBezTo>
                <a:cubicBezTo>
                  <a:pt x="6505" y="8876"/>
                  <a:pt x="6323" y="8906"/>
                  <a:pt x="6201" y="8967"/>
                </a:cubicBezTo>
                <a:cubicBezTo>
                  <a:pt x="6049" y="9028"/>
                  <a:pt x="6019" y="9088"/>
                  <a:pt x="6049" y="9179"/>
                </a:cubicBezTo>
                <a:cubicBezTo>
                  <a:pt x="6071" y="9224"/>
                  <a:pt x="6094" y="9252"/>
                  <a:pt x="6116" y="9252"/>
                </a:cubicBezTo>
                <a:cubicBezTo>
                  <a:pt x="6124" y="9252"/>
                  <a:pt x="6132" y="9248"/>
                  <a:pt x="6140" y="9240"/>
                </a:cubicBezTo>
                <a:cubicBezTo>
                  <a:pt x="6140" y="9202"/>
                  <a:pt x="6167" y="9185"/>
                  <a:pt x="6196" y="9185"/>
                </a:cubicBezTo>
                <a:cubicBezTo>
                  <a:pt x="6236" y="9185"/>
                  <a:pt x="6280" y="9218"/>
                  <a:pt x="6262" y="9271"/>
                </a:cubicBezTo>
                <a:cubicBezTo>
                  <a:pt x="6262" y="9324"/>
                  <a:pt x="6180" y="9356"/>
                  <a:pt x="6099" y="9356"/>
                </a:cubicBezTo>
                <a:cubicBezTo>
                  <a:pt x="6041" y="9356"/>
                  <a:pt x="5983" y="9339"/>
                  <a:pt x="5958" y="9301"/>
                </a:cubicBezTo>
                <a:cubicBezTo>
                  <a:pt x="5940" y="9265"/>
                  <a:pt x="5933" y="9251"/>
                  <a:pt x="5918" y="9251"/>
                </a:cubicBezTo>
                <a:cubicBezTo>
                  <a:pt x="5907" y="9251"/>
                  <a:pt x="5892" y="9258"/>
                  <a:pt x="5867" y="9271"/>
                </a:cubicBezTo>
                <a:cubicBezTo>
                  <a:pt x="5836" y="9301"/>
                  <a:pt x="5867" y="9331"/>
                  <a:pt x="5897" y="9331"/>
                </a:cubicBezTo>
                <a:cubicBezTo>
                  <a:pt x="5928" y="9331"/>
                  <a:pt x="5958" y="9362"/>
                  <a:pt x="5928" y="9392"/>
                </a:cubicBezTo>
                <a:cubicBezTo>
                  <a:pt x="5897" y="9423"/>
                  <a:pt x="5958" y="9453"/>
                  <a:pt x="6049" y="9483"/>
                </a:cubicBezTo>
                <a:cubicBezTo>
                  <a:pt x="6262" y="9544"/>
                  <a:pt x="6323" y="9757"/>
                  <a:pt x="6140" y="9787"/>
                </a:cubicBezTo>
                <a:cubicBezTo>
                  <a:pt x="6096" y="9796"/>
                  <a:pt x="6062" y="9800"/>
                  <a:pt x="6037" y="9800"/>
                </a:cubicBezTo>
                <a:cubicBezTo>
                  <a:pt x="5978" y="9800"/>
                  <a:pt x="5976" y="9779"/>
                  <a:pt x="6019" y="9757"/>
                </a:cubicBezTo>
                <a:cubicBezTo>
                  <a:pt x="6049" y="9727"/>
                  <a:pt x="6019" y="9696"/>
                  <a:pt x="5928" y="9666"/>
                </a:cubicBezTo>
                <a:cubicBezTo>
                  <a:pt x="5776" y="9666"/>
                  <a:pt x="5776" y="9666"/>
                  <a:pt x="5867" y="9757"/>
                </a:cubicBezTo>
                <a:cubicBezTo>
                  <a:pt x="5928" y="9818"/>
                  <a:pt x="5958" y="9939"/>
                  <a:pt x="5958" y="10000"/>
                </a:cubicBezTo>
                <a:cubicBezTo>
                  <a:pt x="5958" y="10061"/>
                  <a:pt x="6019" y="10152"/>
                  <a:pt x="6080" y="10183"/>
                </a:cubicBezTo>
                <a:cubicBezTo>
                  <a:pt x="6140" y="10213"/>
                  <a:pt x="6140" y="10213"/>
                  <a:pt x="6049" y="10243"/>
                </a:cubicBezTo>
                <a:cubicBezTo>
                  <a:pt x="5928" y="10274"/>
                  <a:pt x="6049" y="10365"/>
                  <a:pt x="6232" y="10426"/>
                </a:cubicBezTo>
                <a:cubicBezTo>
                  <a:pt x="6323" y="10456"/>
                  <a:pt x="6353" y="10487"/>
                  <a:pt x="6323" y="10487"/>
                </a:cubicBezTo>
                <a:cubicBezTo>
                  <a:pt x="6292" y="10517"/>
                  <a:pt x="6262" y="10517"/>
                  <a:pt x="6232" y="10517"/>
                </a:cubicBezTo>
                <a:cubicBezTo>
                  <a:pt x="6223" y="10508"/>
                  <a:pt x="6214" y="10504"/>
                  <a:pt x="6206" y="10504"/>
                </a:cubicBezTo>
                <a:cubicBezTo>
                  <a:pt x="6186" y="10504"/>
                  <a:pt x="6171" y="10526"/>
                  <a:pt x="6171" y="10547"/>
                </a:cubicBezTo>
                <a:cubicBezTo>
                  <a:pt x="6171" y="10600"/>
                  <a:pt x="6556" y="10675"/>
                  <a:pt x="6739" y="10675"/>
                </a:cubicBezTo>
                <a:cubicBezTo>
                  <a:pt x="6768" y="10675"/>
                  <a:pt x="6792" y="10673"/>
                  <a:pt x="6809" y="10669"/>
                </a:cubicBezTo>
                <a:cubicBezTo>
                  <a:pt x="6836" y="10655"/>
                  <a:pt x="6864" y="10649"/>
                  <a:pt x="6889" y="10649"/>
                </a:cubicBezTo>
                <a:cubicBezTo>
                  <a:pt x="6976" y="10649"/>
                  <a:pt x="7039" y="10720"/>
                  <a:pt x="6991" y="10790"/>
                </a:cubicBezTo>
                <a:cubicBezTo>
                  <a:pt x="6938" y="10843"/>
                  <a:pt x="6834" y="10876"/>
                  <a:pt x="6732" y="10876"/>
                </a:cubicBezTo>
                <a:cubicBezTo>
                  <a:pt x="6659" y="10876"/>
                  <a:pt x="6586" y="10859"/>
                  <a:pt x="6535" y="10821"/>
                </a:cubicBezTo>
                <a:cubicBezTo>
                  <a:pt x="6506" y="10792"/>
                  <a:pt x="6449" y="10791"/>
                  <a:pt x="6391" y="10790"/>
                </a:cubicBezTo>
                <a:lnTo>
                  <a:pt x="6391" y="10790"/>
                </a:lnTo>
                <a:cubicBezTo>
                  <a:pt x="6404" y="10782"/>
                  <a:pt x="6422" y="10771"/>
                  <a:pt x="6444" y="10760"/>
                </a:cubicBezTo>
                <a:cubicBezTo>
                  <a:pt x="6535" y="10699"/>
                  <a:pt x="6535" y="10699"/>
                  <a:pt x="6414" y="10699"/>
                </a:cubicBezTo>
                <a:cubicBezTo>
                  <a:pt x="6353" y="10699"/>
                  <a:pt x="6292" y="10730"/>
                  <a:pt x="6292" y="10760"/>
                </a:cubicBezTo>
                <a:cubicBezTo>
                  <a:pt x="6292" y="10790"/>
                  <a:pt x="6232" y="10790"/>
                  <a:pt x="6171" y="10790"/>
                </a:cubicBezTo>
                <a:cubicBezTo>
                  <a:pt x="6144" y="10782"/>
                  <a:pt x="6125" y="10778"/>
                  <a:pt x="6113" y="10778"/>
                </a:cubicBezTo>
                <a:cubicBezTo>
                  <a:pt x="6082" y="10778"/>
                  <a:pt x="6088" y="10799"/>
                  <a:pt x="6110" y="10821"/>
                </a:cubicBezTo>
                <a:cubicBezTo>
                  <a:pt x="6171" y="10882"/>
                  <a:pt x="6171" y="10912"/>
                  <a:pt x="6080" y="10942"/>
                </a:cubicBezTo>
                <a:cubicBezTo>
                  <a:pt x="5908" y="11007"/>
                  <a:pt x="6070" y="11071"/>
                  <a:pt x="6266" y="11071"/>
                </a:cubicBezTo>
                <a:cubicBezTo>
                  <a:pt x="6347" y="11071"/>
                  <a:pt x="6434" y="11060"/>
                  <a:pt x="6505" y="11034"/>
                </a:cubicBezTo>
                <a:cubicBezTo>
                  <a:pt x="6566" y="11018"/>
                  <a:pt x="6627" y="11011"/>
                  <a:pt x="6676" y="11011"/>
                </a:cubicBezTo>
                <a:cubicBezTo>
                  <a:pt x="6725" y="11011"/>
                  <a:pt x="6763" y="11018"/>
                  <a:pt x="6779" y="11034"/>
                </a:cubicBezTo>
                <a:cubicBezTo>
                  <a:pt x="6866" y="11063"/>
                  <a:pt x="6870" y="11340"/>
                  <a:pt x="6791" y="11340"/>
                </a:cubicBezTo>
                <a:cubicBezTo>
                  <a:pt x="6787" y="11340"/>
                  <a:pt x="6783" y="11339"/>
                  <a:pt x="6779" y="11338"/>
                </a:cubicBezTo>
                <a:cubicBezTo>
                  <a:pt x="6748" y="11338"/>
                  <a:pt x="6657" y="11368"/>
                  <a:pt x="6596" y="11398"/>
                </a:cubicBezTo>
                <a:cubicBezTo>
                  <a:pt x="6551" y="11444"/>
                  <a:pt x="6528" y="11467"/>
                  <a:pt x="6520" y="11467"/>
                </a:cubicBezTo>
                <a:cubicBezTo>
                  <a:pt x="6513" y="11467"/>
                  <a:pt x="6520" y="11444"/>
                  <a:pt x="6535" y="11398"/>
                </a:cubicBezTo>
                <a:cubicBezTo>
                  <a:pt x="6566" y="11338"/>
                  <a:pt x="6566" y="11307"/>
                  <a:pt x="6475" y="11307"/>
                </a:cubicBezTo>
                <a:cubicBezTo>
                  <a:pt x="6414" y="11307"/>
                  <a:pt x="6384" y="11307"/>
                  <a:pt x="6384" y="11338"/>
                </a:cubicBezTo>
                <a:cubicBezTo>
                  <a:pt x="6353" y="11368"/>
                  <a:pt x="6292" y="11368"/>
                  <a:pt x="6232" y="11368"/>
                </a:cubicBezTo>
                <a:cubicBezTo>
                  <a:pt x="6140" y="11368"/>
                  <a:pt x="6080" y="11368"/>
                  <a:pt x="6080" y="11398"/>
                </a:cubicBezTo>
                <a:cubicBezTo>
                  <a:pt x="6056" y="11445"/>
                  <a:pt x="6194" y="11510"/>
                  <a:pt x="6287" y="11510"/>
                </a:cubicBezTo>
                <a:cubicBezTo>
                  <a:pt x="6315" y="11510"/>
                  <a:pt x="6339" y="11504"/>
                  <a:pt x="6353" y="11490"/>
                </a:cubicBezTo>
                <a:cubicBezTo>
                  <a:pt x="6372" y="11477"/>
                  <a:pt x="6389" y="11471"/>
                  <a:pt x="6405" y="11471"/>
                </a:cubicBezTo>
                <a:cubicBezTo>
                  <a:pt x="6467" y="11471"/>
                  <a:pt x="6505" y="11563"/>
                  <a:pt x="6505" y="11733"/>
                </a:cubicBezTo>
                <a:cubicBezTo>
                  <a:pt x="6528" y="11801"/>
                  <a:pt x="6516" y="11835"/>
                  <a:pt x="6484" y="11835"/>
                </a:cubicBezTo>
                <a:cubicBezTo>
                  <a:pt x="6473" y="11835"/>
                  <a:pt x="6459" y="11832"/>
                  <a:pt x="6444" y="11824"/>
                </a:cubicBezTo>
                <a:cubicBezTo>
                  <a:pt x="6429" y="11809"/>
                  <a:pt x="6414" y="11801"/>
                  <a:pt x="6406" y="11801"/>
                </a:cubicBezTo>
                <a:cubicBezTo>
                  <a:pt x="6399" y="11801"/>
                  <a:pt x="6399" y="11809"/>
                  <a:pt x="6414" y="11824"/>
                </a:cubicBezTo>
                <a:cubicBezTo>
                  <a:pt x="6414" y="11854"/>
                  <a:pt x="6444" y="11976"/>
                  <a:pt x="6444" y="12097"/>
                </a:cubicBezTo>
                <a:cubicBezTo>
                  <a:pt x="6444" y="12266"/>
                  <a:pt x="6444" y="12320"/>
                  <a:pt x="6399" y="12320"/>
                </a:cubicBezTo>
                <a:cubicBezTo>
                  <a:pt x="6387" y="12320"/>
                  <a:pt x="6372" y="12317"/>
                  <a:pt x="6353" y="12310"/>
                </a:cubicBezTo>
                <a:cubicBezTo>
                  <a:pt x="6328" y="12298"/>
                  <a:pt x="6298" y="12290"/>
                  <a:pt x="6264" y="12290"/>
                </a:cubicBezTo>
                <a:cubicBezTo>
                  <a:pt x="6217" y="12290"/>
                  <a:pt x="6163" y="12305"/>
                  <a:pt x="6110" y="12341"/>
                </a:cubicBezTo>
                <a:cubicBezTo>
                  <a:pt x="6049" y="12371"/>
                  <a:pt x="5806" y="12432"/>
                  <a:pt x="5563" y="12432"/>
                </a:cubicBezTo>
                <a:cubicBezTo>
                  <a:pt x="5350" y="12462"/>
                  <a:pt x="5107" y="12493"/>
                  <a:pt x="5076" y="12523"/>
                </a:cubicBezTo>
                <a:cubicBezTo>
                  <a:pt x="5046" y="12538"/>
                  <a:pt x="5008" y="12546"/>
                  <a:pt x="4966" y="12546"/>
                </a:cubicBezTo>
                <a:cubicBezTo>
                  <a:pt x="4925" y="12546"/>
                  <a:pt x="4879" y="12538"/>
                  <a:pt x="4833" y="12523"/>
                </a:cubicBezTo>
                <a:cubicBezTo>
                  <a:pt x="4783" y="12510"/>
                  <a:pt x="4717" y="12503"/>
                  <a:pt x="4637" y="12503"/>
                </a:cubicBezTo>
                <a:cubicBezTo>
                  <a:pt x="4525" y="12503"/>
                  <a:pt x="4386" y="12518"/>
                  <a:pt x="4225" y="12553"/>
                </a:cubicBezTo>
                <a:cubicBezTo>
                  <a:pt x="4013" y="12614"/>
                  <a:pt x="3739" y="12645"/>
                  <a:pt x="3496" y="12645"/>
                </a:cubicBezTo>
                <a:cubicBezTo>
                  <a:pt x="3344" y="12645"/>
                  <a:pt x="3253" y="12675"/>
                  <a:pt x="3253" y="12675"/>
                </a:cubicBezTo>
                <a:cubicBezTo>
                  <a:pt x="3253" y="12705"/>
                  <a:pt x="3070" y="12736"/>
                  <a:pt x="2888" y="12736"/>
                </a:cubicBezTo>
                <a:cubicBezTo>
                  <a:pt x="2675" y="12736"/>
                  <a:pt x="2554" y="12736"/>
                  <a:pt x="2554" y="12797"/>
                </a:cubicBezTo>
                <a:cubicBezTo>
                  <a:pt x="2554" y="12827"/>
                  <a:pt x="2523" y="12857"/>
                  <a:pt x="2462" y="12888"/>
                </a:cubicBezTo>
                <a:cubicBezTo>
                  <a:pt x="2394" y="12929"/>
                  <a:pt x="2338" y="12945"/>
                  <a:pt x="2308" y="12945"/>
                </a:cubicBezTo>
                <a:cubicBezTo>
                  <a:pt x="2272" y="12945"/>
                  <a:pt x="2274" y="12921"/>
                  <a:pt x="2341" y="12888"/>
                </a:cubicBezTo>
                <a:cubicBezTo>
                  <a:pt x="2402" y="12857"/>
                  <a:pt x="2402" y="12827"/>
                  <a:pt x="2371" y="12797"/>
                </a:cubicBezTo>
                <a:cubicBezTo>
                  <a:pt x="2353" y="12788"/>
                  <a:pt x="2338" y="12784"/>
                  <a:pt x="2325" y="12784"/>
                </a:cubicBezTo>
                <a:cubicBezTo>
                  <a:pt x="2293" y="12784"/>
                  <a:pt x="2271" y="12805"/>
                  <a:pt x="2250" y="12827"/>
                </a:cubicBezTo>
                <a:cubicBezTo>
                  <a:pt x="2228" y="12848"/>
                  <a:pt x="2161" y="12870"/>
                  <a:pt x="2091" y="12870"/>
                </a:cubicBezTo>
                <a:cubicBezTo>
                  <a:pt x="2063" y="12870"/>
                  <a:pt x="2033" y="12866"/>
                  <a:pt x="2007" y="12857"/>
                </a:cubicBezTo>
                <a:cubicBezTo>
                  <a:pt x="1824" y="12857"/>
                  <a:pt x="1824" y="12857"/>
                  <a:pt x="1915" y="12888"/>
                </a:cubicBezTo>
                <a:cubicBezTo>
                  <a:pt x="2067" y="12949"/>
                  <a:pt x="2037" y="12949"/>
                  <a:pt x="1855" y="13009"/>
                </a:cubicBezTo>
                <a:cubicBezTo>
                  <a:pt x="1763" y="13040"/>
                  <a:pt x="1611" y="13040"/>
                  <a:pt x="1581" y="13040"/>
                </a:cubicBezTo>
                <a:cubicBezTo>
                  <a:pt x="1573" y="13032"/>
                  <a:pt x="1563" y="13028"/>
                  <a:pt x="1552" y="13028"/>
                </a:cubicBezTo>
                <a:cubicBezTo>
                  <a:pt x="1522" y="13028"/>
                  <a:pt x="1490" y="13056"/>
                  <a:pt x="1490" y="13101"/>
                </a:cubicBezTo>
                <a:cubicBezTo>
                  <a:pt x="1471" y="13197"/>
                  <a:pt x="1366" y="13256"/>
                  <a:pt x="1261" y="13256"/>
                </a:cubicBezTo>
                <a:cubicBezTo>
                  <a:pt x="1200" y="13256"/>
                  <a:pt x="1139" y="13236"/>
                  <a:pt x="1095" y="13192"/>
                </a:cubicBezTo>
                <a:cubicBezTo>
                  <a:pt x="1050" y="13169"/>
                  <a:pt x="1022" y="13155"/>
                  <a:pt x="1003" y="13155"/>
                </a:cubicBezTo>
                <a:cubicBezTo>
                  <a:pt x="969" y="13155"/>
                  <a:pt x="962" y="13198"/>
                  <a:pt x="943" y="13313"/>
                </a:cubicBezTo>
                <a:cubicBezTo>
                  <a:pt x="943" y="13435"/>
                  <a:pt x="882" y="13496"/>
                  <a:pt x="791" y="13496"/>
                </a:cubicBezTo>
                <a:cubicBezTo>
                  <a:pt x="780" y="13493"/>
                  <a:pt x="768" y="13492"/>
                  <a:pt x="755" y="13492"/>
                </a:cubicBezTo>
                <a:cubicBezTo>
                  <a:pt x="623" y="13492"/>
                  <a:pt x="398" y="13623"/>
                  <a:pt x="426" y="13678"/>
                </a:cubicBezTo>
                <a:cubicBezTo>
                  <a:pt x="456" y="13708"/>
                  <a:pt x="426" y="13708"/>
                  <a:pt x="365" y="13708"/>
                </a:cubicBezTo>
                <a:cubicBezTo>
                  <a:pt x="213" y="13708"/>
                  <a:pt x="152" y="13891"/>
                  <a:pt x="274" y="14043"/>
                </a:cubicBezTo>
                <a:cubicBezTo>
                  <a:pt x="315" y="14146"/>
                  <a:pt x="300" y="14207"/>
                  <a:pt x="239" y="14207"/>
                </a:cubicBezTo>
                <a:cubicBezTo>
                  <a:pt x="210" y="14207"/>
                  <a:pt x="171" y="14194"/>
                  <a:pt x="122" y="14164"/>
                </a:cubicBezTo>
                <a:cubicBezTo>
                  <a:pt x="100" y="14143"/>
                  <a:pt x="83" y="14133"/>
                  <a:pt x="69" y="14133"/>
                </a:cubicBezTo>
                <a:cubicBezTo>
                  <a:pt x="43" y="14133"/>
                  <a:pt x="31" y="14166"/>
                  <a:pt x="31" y="14225"/>
                </a:cubicBezTo>
                <a:cubicBezTo>
                  <a:pt x="0" y="14286"/>
                  <a:pt x="31" y="14347"/>
                  <a:pt x="61" y="14347"/>
                </a:cubicBezTo>
                <a:cubicBezTo>
                  <a:pt x="77" y="14341"/>
                  <a:pt x="92" y="14339"/>
                  <a:pt x="104" y="14339"/>
                </a:cubicBezTo>
                <a:cubicBezTo>
                  <a:pt x="161" y="14339"/>
                  <a:pt x="177" y="14393"/>
                  <a:pt x="152" y="14468"/>
                </a:cubicBezTo>
                <a:cubicBezTo>
                  <a:pt x="122" y="14499"/>
                  <a:pt x="152" y="14499"/>
                  <a:pt x="213" y="14499"/>
                </a:cubicBezTo>
                <a:lnTo>
                  <a:pt x="274" y="14499"/>
                </a:lnTo>
                <a:cubicBezTo>
                  <a:pt x="274" y="14499"/>
                  <a:pt x="304" y="14560"/>
                  <a:pt x="304" y="14590"/>
                </a:cubicBezTo>
                <a:cubicBezTo>
                  <a:pt x="327" y="14634"/>
                  <a:pt x="316" y="14663"/>
                  <a:pt x="285" y="14663"/>
                </a:cubicBezTo>
                <a:cubicBezTo>
                  <a:pt x="274" y="14663"/>
                  <a:pt x="260" y="14659"/>
                  <a:pt x="244" y="14651"/>
                </a:cubicBezTo>
                <a:cubicBezTo>
                  <a:pt x="152" y="14651"/>
                  <a:pt x="122" y="14681"/>
                  <a:pt x="122" y="14742"/>
                </a:cubicBezTo>
                <a:cubicBezTo>
                  <a:pt x="122" y="14803"/>
                  <a:pt x="152" y="14833"/>
                  <a:pt x="183" y="14833"/>
                </a:cubicBezTo>
                <a:cubicBezTo>
                  <a:pt x="188" y="14828"/>
                  <a:pt x="194" y="14825"/>
                  <a:pt x="199" y="14825"/>
                </a:cubicBezTo>
                <a:cubicBezTo>
                  <a:pt x="221" y="14825"/>
                  <a:pt x="232" y="14875"/>
                  <a:pt x="183" y="14924"/>
                </a:cubicBezTo>
                <a:cubicBezTo>
                  <a:pt x="152" y="14985"/>
                  <a:pt x="152" y="15046"/>
                  <a:pt x="183" y="15046"/>
                </a:cubicBezTo>
                <a:cubicBezTo>
                  <a:pt x="274" y="15046"/>
                  <a:pt x="335" y="15350"/>
                  <a:pt x="274" y="15380"/>
                </a:cubicBezTo>
                <a:cubicBezTo>
                  <a:pt x="266" y="15388"/>
                  <a:pt x="255" y="15392"/>
                  <a:pt x="244" y="15392"/>
                </a:cubicBezTo>
                <a:cubicBezTo>
                  <a:pt x="213" y="15392"/>
                  <a:pt x="175" y="15364"/>
                  <a:pt x="152" y="15319"/>
                </a:cubicBezTo>
                <a:cubicBezTo>
                  <a:pt x="124" y="15286"/>
                  <a:pt x="104" y="15271"/>
                  <a:pt x="92" y="15271"/>
                </a:cubicBezTo>
                <a:cubicBezTo>
                  <a:pt x="36" y="15271"/>
                  <a:pt x="120" y="15558"/>
                  <a:pt x="244" y="15806"/>
                </a:cubicBezTo>
                <a:cubicBezTo>
                  <a:pt x="335" y="15988"/>
                  <a:pt x="426" y="16170"/>
                  <a:pt x="396" y="16201"/>
                </a:cubicBezTo>
                <a:cubicBezTo>
                  <a:pt x="396" y="16262"/>
                  <a:pt x="426" y="16292"/>
                  <a:pt x="456" y="16322"/>
                </a:cubicBezTo>
                <a:cubicBezTo>
                  <a:pt x="517" y="16353"/>
                  <a:pt x="548" y="16414"/>
                  <a:pt x="517" y="16444"/>
                </a:cubicBezTo>
                <a:cubicBezTo>
                  <a:pt x="517" y="16505"/>
                  <a:pt x="548" y="16535"/>
                  <a:pt x="578" y="16566"/>
                </a:cubicBezTo>
                <a:cubicBezTo>
                  <a:pt x="608" y="16566"/>
                  <a:pt x="669" y="16626"/>
                  <a:pt x="669" y="16718"/>
                </a:cubicBezTo>
                <a:cubicBezTo>
                  <a:pt x="700" y="16809"/>
                  <a:pt x="760" y="16900"/>
                  <a:pt x="882" y="16930"/>
                </a:cubicBezTo>
                <a:cubicBezTo>
                  <a:pt x="973" y="16961"/>
                  <a:pt x="1095" y="17082"/>
                  <a:pt x="1155" y="17143"/>
                </a:cubicBezTo>
                <a:cubicBezTo>
                  <a:pt x="1277" y="17356"/>
                  <a:pt x="1551" y="17569"/>
                  <a:pt x="1703" y="17569"/>
                </a:cubicBezTo>
                <a:cubicBezTo>
                  <a:pt x="1733" y="17569"/>
                  <a:pt x="1794" y="17599"/>
                  <a:pt x="1794" y="17629"/>
                </a:cubicBezTo>
                <a:cubicBezTo>
                  <a:pt x="1763" y="17660"/>
                  <a:pt x="1885" y="17721"/>
                  <a:pt x="2007" y="17812"/>
                </a:cubicBezTo>
                <a:cubicBezTo>
                  <a:pt x="2159" y="17903"/>
                  <a:pt x="2280" y="17964"/>
                  <a:pt x="2493" y="17964"/>
                </a:cubicBezTo>
                <a:cubicBezTo>
                  <a:pt x="2591" y="17982"/>
                  <a:pt x="2707" y="17989"/>
                  <a:pt x="2829" y="17989"/>
                </a:cubicBezTo>
                <a:cubicBezTo>
                  <a:pt x="3124" y="17989"/>
                  <a:pt x="3454" y="17946"/>
                  <a:pt x="3648" y="17903"/>
                </a:cubicBezTo>
                <a:cubicBezTo>
                  <a:pt x="3739" y="17873"/>
                  <a:pt x="4256" y="17812"/>
                  <a:pt x="4773" y="17751"/>
                </a:cubicBezTo>
                <a:cubicBezTo>
                  <a:pt x="5289" y="17721"/>
                  <a:pt x="6110" y="17629"/>
                  <a:pt x="6596" y="17599"/>
                </a:cubicBezTo>
                <a:cubicBezTo>
                  <a:pt x="6968" y="17559"/>
                  <a:pt x="7212" y="17537"/>
                  <a:pt x="7366" y="17537"/>
                </a:cubicBezTo>
                <a:cubicBezTo>
                  <a:pt x="7566" y="17537"/>
                  <a:pt x="7616" y="17574"/>
                  <a:pt x="7599" y="17660"/>
                </a:cubicBezTo>
                <a:cubicBezTo>
                  <a:pt x="7599" y="17690"/>
                  <a:pt x="7630" y="17721"/>
                  <a:pt x="7691" y="17751"/>
                </a:cubicBezTo>
                <a:cubicBezTo>
                  <a:pt x="7873" y="17751"/>
                  <a:pt x="8116" y="17994"/>
                  <a:pt x="8359" y="18389"/>
                </a:cubicBezTo>
                <a:cubicBezTo>
                  <a:pt x="8481" y="18572"/>
                  <a:pt x="8633" y="18785"/>
                  <a:pt x="8694" y="18815"/>
                </a:cubicBezTo>
                <a:cubicBezTo>
                  <a:pt x="8724" y="18876"/>
                  <a:pt x="8754" y="18936"/>
                  <a:pt x="8754" y="18936"/>
                </a:cubicBezTo>
                <a:cubicBezTo>
                  <a:pt x="8754" y="18967"/>
                  <a:pt x="8815" y="18997"/>
                  <a:pt x="8906" y="18997"/>
                </a:cubicBezTo>
                <a:cubicBezTo>
                  <a:pt x="8998" y="19028"/>
                  <a:pt x="9058" y="19058"/>
                  <a:pt x="9058" y="19088"/>
                </a:cubicBezTo>
                <a:cubicBezTo>
                  <a:pt x="9058" y="19119"/>
                  <a:pt x="9089" y="19119"/>
                  <a:pt x="9150" y="19149"/>
                </a:cubicBezTo>
                <a:cubicBezTo>
                  <a:pt x="9210" y="19149"/>
                  <a:pt x="9271" y="19210"/>
                  <a:pt x="9301" y="19301"/>
                </a:cubicBezTo>
                <a:cubicBezTo>
                  <a:pt x="9362" y="19362"/>
                  <a:pt x="9423" y="19423"/>
                  <a:pt x="9514" y="19423"/>
                </a:cubicBezTo>
                <a:cubicBezTo>
                  <a:pt x="9666" y="19423"/>
                  <a:pt x="9940" y="19544"/>
                  <a:pt x="9940" y="19575"/>
                </a:cubicBezTo>
                <a:cubicBezTo>
                  <a:pt x="9940" y="19605"/>
                  <a:pt x="10001" y="19666"/>
                  <a:pt x="10092" y="19696"/>
                </a:cubicBezTo>
                <a:cubicBezTo>
                  <a:pt x="10183" y="19727"/>
                  <a:pt x="10305" y="19788"/>
                  <a:pt x="10365" y="19818"/>
                </a:cubicBezTo>
                <a:cubicBezTo>
                  <a:pt x="10423" y="19876"/>
                  <a:pt x="10469" y="19897"/>
                  <a:pt x="10533" y="19897"/>
                </a:cubicBezTo>
                <a:cubicBezTo>
                  <a:pt x="10570" y="19897"/>
                  <a:pt x="10614" y="19890"/>
                  <a:pt x="10669" y="19879"/>
                </a:cubicBezTo>
                <a:cubicBezTo>
                  <a:pt x="10821" y="19879"/>
                  <a:pt x="10882" y="19879"/>
                  <a:pt x="10973" y="19940"/>
                </a:cubicBezTo>
                <a:cubicBezTo>
                  <a:pt x="11023" y="19990"/>
                  <a:pt x="11046" y="20012"/>
                  <a:pt x="11071" y="20012"/>
                </a:cubicBezTo>
                <a:cubicBezTo>
                  <a:pt x="11092" y="20012"/>
                  <a:pt x="11115" y="19997"/>
                  <a:pt x="11156" y="19970"/>
                </a:cubicBezTo>
                <a:cubicBezTo>
                  <a:pt x="11186" y="19940"/>
                  <a:pt x="11277" y="19909"/>
                  <a:pt x="11338" y="19909"/>
                </a:cubicBezTo>
                <a:cubicBezTo>
                  <a:pt x="11399" y="19909"/>
                  <a:pt x="11581" y="19909"/>
                  <a:pt x="11764" y="19879"/>
                </a:cubicBezTo>
                <a:lnTo>
                  <a:pt x="12068" y="19788"/>
                </a:lnTo>
                <a:lnTo>
                  <a:pt x="12371" y="19940"/>
                </a:lnTo>
                <a:cubicBezTo>
                  <a:pt x="12615" y="20061"/>
                  <a:pt x="12767" y="20092"/>
                  <a:pt x="13557" y="20183"/>
                </a:cubicBezTo>
                <a:cubicBezTo>
                  <a:pt x="14043" y="20244"/>
                  <a:pt x="14803" y="20274"/>
                  <a:pt x="15198" y="20304"/>
                </a:cubicBezTo>
                <a:cubicBezTo>
                  <a:pt x="15593" y="20304"/>
                  <a:pt x="16110" y="20335"/>
                  <a:pt x="16353" y="20335"/>
                </a:cubicBezTo>
                <a:cubicBezTo>
                  <a:pt x="16596" y="20335"/>
                  <a:pt x="16840" y="20335"/>
                  <a:pt x="16870" y="20304"/>
                </a:cubicBezTo>
                <a:lnTo>
                  <a:pt x="17022" y="20304"/>
                </a:lnTo>
                <a:cubicBezTo>
                  <a:pt x="17037" y="20319"/>
                  <a:pt x="17303" y="20327"/>
                  <a:pt x="17581" y="20327"/>
                </a:cubicBezTo>
                <a:cubicBezTo>
                  <a:pt x="17858" y="20327"/>
                  <a:pt x="18147" y="20319"/>
                  <a:pt x="18207" y="20304"/>
                </a:cubicBezTo>
                <a:lnTo>
                  <a:pt x="18633" y="20304"/>
                </a:lnTo>
                <a:cubicBezTo>
                  <a:pt x="18815" y="20304"/>
                  <a:pt x="19180" y="20304"/>
                  <a:pt x="19454" y="20274"/>
                </a:cubicBezTo>
                <a:lnTo>
                  <a:pt x="20031" y="20274"/>
                </a:lnTo>
                <a:cubicBezTo>
                  <a:pt x="20092" y="20274"/>
                  <a:pt x="20214" y="20274"/>
                  <a:pt x="20274" y="20244"/>
                </a:cubicBezTo>
                <a:lnTo>
                  <a:pt x="20609" y="20244"/>
                </a:lnTo>
                <a:cubicBezTo>
                  <a:pt x="20730" y="20244"/>
                  <a:pt x="20821" y="20244"/>
                  <a:pt x="20852" y="20213"/>
                </a:cubicBezTo>
                <a:lnTo>
                  <a:pt x="21125" y="20213"/>
                </a:lnTo>
                <a:cubicBezTo>
                  <a:pt x="21247" y="20213"/>
                  <a:pt x="21399" y="20213"/>
                  <a:pt x="21460" y="20183"/>
                </a:cubicBezTo>
                <a:cubicBezTo>
                  <a:pt x="21521" y="20183"/>
                  <a:pt x="21595" y="20169"/>
                  <a:pt x="21656" y="20169"/>
                </a:cubicBezTo>
                <a:cubicBezTo>
                  <a:pt x="21686" y="20169"/>
                  <a:pt x="21713" y="20173"/>
                  <a:pt x="21733" y="20183"/>
                </a:cubicBezTo>
                <a:cubicBezTo>
                  <a:pt x="21825" y="20183"/>
                  <a:pt x="21916" y="20183"/>
                  <a:pt x="21946" y="20152"/>
                </a:cubicBezTo>
                <a:cubicBezTo>
                  <a:pt x="21977" y="20152"/>
                  <a:pt x="22007" y="20122"/>
                  <a:pt x="22037" y="20122"/>
                </a:cubicBezTo>
                <a:cubicBezTo>
                  <a:pt x="22073" y="20131"/>
                  <a:pt x="22140" y="20135"/>
                  <a:pt x="22229" y="20135"/>
                </a:cubicBezTo>
                <a:cubicBezTo>
                  <a:pt x="22444" y="20135"/>
                  <a:pt x="22788" y="20113"/>
                  <a:pt x="23132" y="20092"/>
                </a:cubicBezTo>
                <a:cubicBezTo>
                  <a:pt x="23405" y="20092"/>
                  <a:pt x="23679" y="20061"/>
                  <a:pt x="23679" y="20061"/>
                </a:cubicBezTo>
                <a:cubicBezTo>
                  <a:pt x="23709" y="20061"/>
                  <a:pt x="23800" y="20061"/>
                  <a:pt x="23922" y="20031"/>
                </a:cubicBezTo>
                <a:cubicBezTo>
                  <a:pt x="24074" y="20000"/>
                  <a:pt x="25168" y="19940"/>
                  <a:pt x="25259" y="19940"/>
                </a:cubicBezTo>
                <a:cubicBezTo>
                  <a:pt x="25259" y="19940"/>
                  <a:pt x="25320" y="19909"/>
                  <a:pt x="25350" y="19909"/>
                </a:cubicBezTo>
                <a:cubicBezTo>
                  <a:pt x="25472" y="19879"/>
                  <a:pt x="26019" y="19848"/>
                  <a:pt x="26141" y="19848"/>
                </a:cubicBezTo>
                <a:lnTo>
                  <a:pt x="26445" y="19848"/>
                </a:lnTo>
                <a:cubicBezTo>
                  <a:pt x="26536" y="19818"/>
                  <a:pt x="27053" y="19757"/>
                  <a:pt x="27600" y="19696"/>
                </a:cubicBezTo>
                <a:cubicBezTo>
                  <a:pt x="28542" y="19605"/>
                  <a:pt x="29028" y="19544"/>
                  <a:pt x="29332" y="19514"/>
                </a:cubicBezTo>
                <a:cubicBezTo>
                  <a:pt x="29423" y="19514"/>
                  <a:pt x="29697" y="19484"/>
                  <a:pt x="30001" y="19453"/>
                </a:cubicBezTo>
                <a:cubicBezTo>
                  <a:pt x="30548" y="19392"/>
                  <a:pt x="32402" y="19149"/>
                  <a:pt x="33132" y="19028"/>
                </a:cubicBezTo>
                <a:cubicBezTo>
                  <a:pt x="33375" y="18997"/>
                  <a:pt x="33618" y="18967"/>
                  <a:pt x="33648" y="18967"/>
                </a:cubicBezTo>
                <a:cubicBezTo>
                  <a:pt x="33679" y="18967"/>
                  <a:pt x="33861" y="18967"/>
                  <a:pt x="34044" y="18936"/>
                </a:cubicBezTo>
                <a:cubicBezTo>
                  <a:pt x="34226" y="18906"/>
                  <a:pt x="34530" y="18845"/>
                  <a:pt x="34773" y="18815"/>
                </a:cubicBezTo>
                <a:cubicBezTo>
                  <a:pt x="34986" y="18785"/>
                  <a:pt x="35229" y="18754"/>
                  <a:pt x="35259" y="18754"/>
                </a:cubicBezTo>
                <a:cubicBezTo>
                  <a:pt x="35320" y="18724"/>
                  <a:pt x="35472" y="18693"/>
                  <a:pt x="35624" y="18693"/>
                </a:cubicBezTo>
                <a:cubicBezTo>
                  <a:pt x="35807" y="18663"/>
                  <a:pt x="36262" y="18602"/>
                  <a:pt x="36688" y="18511"/>
                </a:cubicBezTo>
                <a:cubicBezTo>
                  <a:pt x="37114" y="18450"/>
                  <a:pt x="37478" y="18389"/>
                  <a:pt x="37509" y="18389"/>
                </a:cubicBezTo>
                <a:cubicBezTo>
                  <a:pt x="37600" y="18389"/>
                  <a:pt x="38360" y="18268"/>
                  <a:pt x="39363" y="18085"/>
                </a:cubicBezTo>
                <a:cubicBezTo>
                  <a:pt x="40366" y="17933"/>
                  <a:pt x="44986" y="17052"/>
                  <a:pt x="45047" y="17022"/>
                </a:cubicBezTo>
                <a:cubicBezTo>
                  <a:pt x="45047" y="17022"/>
                  <a:pt x="45442" y="16930"/>
                  <a:pt x="45898" y="16839"/>
                </a:cubicBezTo>
                <a:cubicBezTo>
                  <a:pt x="46354" y="16748"/>
                  <a:pt x="46779" y="16687"/>
                  <a:pt x="46840" y="16657"/>
                </a:cubicBezTo>
                <a:cubicBezTo>
                  <a:pt x="46901" y="16626"/>
                  <a:pt x="47205" y="16566"/>
                  <a:pt x="47509" y="16505"/>
                </a:cubicBezTo>
                <a:cubicBezTo>
                  <a:pt x="47782" y="16444"/>
                  <a:pt x="48208" y="16353"/>
                  <a:pt x="48421" y="16292"/>
                </a:cubicBezTo>
                <a:cubicBezTo>
                  <a:pt x="48603" y="16262"/>
                  <a:pt x="48937" y="16170"/>
                  <a:pt x="49150" y="16140"/>
                </a:cubicBezTo>
                <a:cubicBezTo>
                  <a:pt x="49819" y="16019"/>
                  <a:pt x="51552" y="15532"/>
                  <a:pt x="52007" y="15319"/>
                </a:cubicBezTo>
                <a:cubicBezTo>
                  <a:pt x="52372" y="15167"/>
                  <a:pt x="52828" y="14833"/>
                  <a:pt x="52859" y="14742"/>
                </a:cubicBezTo>
                <a:cubicBezTo>
                  <a:pt x="52859" y="14712"/>
                  <a:pt x="52980" y="14590"/>
                  <a:pt x="53132" y="14499"/>
                </a:cubicBezTo>
                <a:cubicBezTo>
                  <a:pt x="53284" y="14347"/>
                  <a:pt x="53406" y="14195"/>
                  <a:pt x="53436" y="14073"/>
                </a:cubicBezTo>
                <a:cubicBezTo>
                  <a:pt x="53466" y="13982"/>
                  <a:pt x="53497" y="13830"/>
                  <a:pt x="53558" y="13769"/>
                </a:cubicBezTo>
                <a:cubicBezTo>
                  <a:pt x="53588" y="13678"/>
                  <a:pt x="53558" y="13556"/>
                  <a:pt x="53527" y="13465"/>
                </a:cubicBezTo>
                <a:cubicBezTo>
                  <a:pt x="53466" y="13374"/>
                  <a:pt x="53436" y="13253"/>
                  <a:pt x="53436" y="13222"/>
                </a:cubicBezTo>
                <a:cubicBezTo>
                  <a:pt x="53436" y="13192"/>
                  <a:pt x="53375" y="13070"/>
                  <a:pt x="53284" y="12979"/>
                </a:cubicBezTo>
                <a:cubicBezTo>
                  <a:pt x="53071" y="12736"/>
                  <a:pt x="53102" y="12645"/>
                  <a:pt x="53345" y="12553"/>
                </a:cubicBezTo>
                <a:cubicBezTo>
                  <a:pt x="53466" y="12523"/>
                  <a:pt x="53679" y="12432"/>
                  <a:pt x="53831" y="12341"/>
                </a:cubicBezTo>
                <a:cubicBezTo>
                  <a:pt x="53983" y="12280"/>
                  <a:pt x="54287" y="12158"/>
                  <a:pt x="54470" y="12128"/>
                </a:cubicBezTo>
                <a:cubicBezTo>
                  <a:pt x="55108" y="11976"/>
                  <a:pt x="56020" y="11763"/>
                  <a:pt x="56384" y="11642"/>
                </a:cubicBezTo>
                <a:cubicBezTo>
                  <a:pt x="56567" y="11581"/>
                  <a:pt x="56749" y="11520"/>
                  <a:pt x="56780" y="11520"/>
                </a:cubicBezTo>
                <a:cubicBezTo>
                  <a:pt x="56784" y="11521"/>
                  <a:pt x="56790" y="11522"/>
                  <a:pt x="56798" y="11522"/>
                </a:cubicBezTo>
                <a:cubicBezTo>
                  <a:pt x="56955" y="11522"/>
                  <a:pt x="57786" y="11244"/>
                  <a:pt x="57843" y="11186"/>
                </a:cubicBezTo>
                <a:cubicBezTo>
                  <a:pt x="57874" y="11155"/>
                  <a:pt x="57935" y="11155"/>
                  <a:pt x="57995" y="11155"/>
                </a:cubicBezTo>
                <a:cubicBezTo>
                  <a:pt x="58087" y="11155"/>
                  <a:pt x="58664" y="11003"/>
                  <a:pt x="58907" y="10882"/>
                </a:cubicBezTo>
                <a:cubicBezTo>
                  <a:pt x="59007" y="10832"/>
                  <a:pt x="59126" y="10782"/>
                  <a:pt x="59183" y="10782"/>
                </a:cubicBezTo>
                <a:cubicBezTo>
                  <a:pt x="59196" y="10782"/>
                  <a:pt x="59206" y="10785"/>
                  <a:pt x="59211" y="10790"/>
                </a:cubicBezTo>
                <a:cubicBezTo>
                  <a:pt x="59302" y="10790"/>
                  <a:pt x="60761" y="10061"/>
                  <a:pt x="60792" y="10000"/>
                </a:cubicBezTo>
                <a:cubicBezTo>
                  <a:pt x="60792" y="9970"/>
                  <a:pt x="60822" y="9939"/>
                  <a:pt x="60883" y="9879"/>
                </a:cubicBezTo>
                <a:cubicBezTo>
                  <a:pt x="61035" y="9787"/>
                  <a:pt x="61187" y="9575"/>
                  <a:pt x="61309" y="9240"/>
                </a:cubicBezTo>
                <a:cubicBezTo>
                  <a:pt x="61339" y="9088"/>
                  <a:pt x="61400" y="8967"/>
                  <a:pt x="61461" y="8967"/>
                </a:cubicBezTo>
                <a:cubicBezTo>
                  <a:pt x="61582" y="8936"/>
                  <a:pt x="61552" y="8602"/>
                  <a:pt x="61369" y="8328"/>
                </a:cubicBezTo>
                <a:cubicBezTo>
                  <a:pt x="61278" y="8176"/>
                  <a:pt x="61217" y="7994"/>
                  <a:pt x="61217" y="7933"/>
                </a:cubicBezTo>
                <a:cubicBezTo>
                  <a:pt x="61217" y="7903"/>
                  <a:pt x="61157" y="7812"/>
                  <a:pt x="61096" y="7751"/>
                </a:cubicBezTo>
                <a:cubicBezTo>
                  <a:pt x="61035" y="7690"/>
                  <a:pt x="60974" y="7599"/>
                  <a:pt x="60944" y="7538"/>
                </a:cubicBezTo>
                <a:cubicBezTo>
                  <a:pt x="60883" y="7356"/>
                  <a:pt x="60488" y="7052"/>
                  <a:pt x="60062" y="6778"/>
                </a:cubicBezTo>
                <a:cubicBezTo>
                  <a:pt x="59850" y="6657"/>
                  <a:pt x="59698" y="6535"/>
                  <a:pt x="59698" y="6505"/>
                </a:cubicBezTo>
                <a:cubicBezTo>
                  <a:pt x="59698" y="6474"/>
                  <a:pt x="60093" y="6262"/>
                  <a:pt x="60549" y="6049"/>
                </a:cubicBezTo>
                <a:cubicBezTo>
                  <a:pt x="61369" y="5654"/>
                  <a:pt x="61825" y="5410"/>
                  <a:pt x="61856" y="5380"/>
                </a:cubicBezTo>
                <a:cubicBezTo>
                  <a:pt x="61856" y="5350"/>
                  <a:pt x="62038" y="5228"/>
                  <a:pt x="62220" y="5137"/>
                </a:cubicBezTo>
                <a:cubicBezTo>
                  <a:pt x="62372" y="5046"/>
                  <a:pt x="62676" y="4711"/>
                  <a:pt x="62646" y="4681"/>
                </a:cubicBezTo>
                <a:cubicBezTo>
                  <a:pt x="62616" y="4681"/>
                  <a:pt x="62676" y="4559"/>
                  <a:pt x="62768" y="4438"/>
                </a:cubicBezTo>
                <a:cubicBezTo>
                  <a:pt x="63041" y="4073"/>
                  <a:pt x="63071" y="3526"/>
                  <a:pt x="62859" y="3435"/>
                </a:cubicBezTo>
                <a:cubicBezTo>
                  <a:pt x="62798" y="3435"/>
                  <a:pt x="62768" y="3374"/>
                  <a:pt x="62768" y="3313"/>
                </a:cubicBezTo>
                <a:cubicBezTo>
                  <a:pt x="62779" y="3279"/>
                  <a:pt x="62790" y="3262"/>
                  <a:pt x="62807" y="3262"/>
                </a:cubicBezTo>
                <a:cubicBezTo>
                  <a:pt x="62834" y="3262"/>
                  <a:pt x="62874" y="3309"/>
                  <a:pt x="62950" y="3404"/>
                </a:cubicBezTo>
                <a:cubicBezTo>
                  <a:pt x="63016" y="3470"/>
                  <a:pt x="63081" y="3520"/>
                  <a:pt x="63113" y="3520"/>
                </a:cubicBezTo>
                <a:cubicBezTo>
                  <a:pt x="63125" y="3520"/>
                  <a:pt x="63132" y="3512"/>
                  <a:pt x="63132" y="3496"/>
                </a:cubicBezTo>
                <a:cubicBezTo>
                  <a:pt x="63132" y="3496"/>
                  <a:pt x="63102" y="3404"/>
                  <a:pt x="63041" y="3374"/>
                </a:cubicBezTo>
                <a:cubicBezTo>
                  <a:pt x="62980" y="3344"/>
                  <a:pt x="62950" y="3252"/>
                  <a:pt x="62950" y="3222"/>
                </a:cubicBezTo>
                <a:cubicBezTo>
                  <a:pt x="62950" y="3161"/>
                  <a:pt x="62920" y="3070"/>
                  <a:pt x="62889" y="3009"/>
                </a:cubicBezTo>
                <a:cubicBezTo>
                  <a:pt x="62857" y="2944"/>
                  <a:pt x="62841" y="2914"/>
                  <a:pt x="62816" y="2914"/>
                </a:cubicBezTo>
                <a:cubicBezTo>
                  <a:pt x="62793" y="2914"/>
                  <a:pt x="62763" y="2936"/>
                  <a:pt x="62707" y="2979"/>
                </a:cubicBezTo>
                <a:cubicBezTo>
                  <a:pt x="62676" y="2994"/>
                  <a:pt x="62654" y="3002"/>
                  <a:pt x="62631" y="3002"/>
                </a:cubicBezTo>
                <a:cubicBezTo>
                  <a:pt x="62608" y="3002"/>
                  <a:pt x="62585" y="2994"/>
                  <a:pt x="62555" y="2979"/>
                </a:cubicBezTo>
                <a:cubicBezTo>
                  <a:pt x="62524" y="2918"/>
                  <a:pt x="62585" y="2888"/>
                  <a:pt x="62676" y="2857"/>
                </a:cubicBezTo>
                <a:cubicBezTo>
                  <a:pt x="62737" y="2827"/>
                  <a:pt x="62768" y="2796"/>
                  <a:pt x="62737" y="2796"/>
                </a:cubicBezTo>
                <a:cubicBezTo>
                  <a:pt x="62676" y="2796"/>
                  <a:pt x="62646" y="2766"/>
                  <a:pt x="62676" y="2736"/>
                </a:cubicBezTo>
                <a:cubicBezTo>
                  <a:pt x="62707" y="2705"/>
                  <a:pt x="62676" y="2644"/>
                  <a:pt x="62616" y="2614"/>
                </a:cubicBezTo>
                <a:cubicBezTo>
                  <a:pt x="62555" y="2614"/>
                  <a:pt x="62524" y="2553"/>
                  <a:pt x="62524" y="2523"/>
                </a:cubicBezTo>
                <a:cubicBezTo>
                  <a:pt x="62524" y="2462"/>
                  <a:pt x="62494" y="2432"/>
                  <a:pt x="62464" y="2401"/>
                </a:cubicBezTo>
                <a:cubicBezTo>
                  <a:pt x="62433" y="2401"/>
                  <a:pt x="62403" y="2432"/>
                  <a:pt x="62403" y="2462"/>
                </a:cubicBezTo>
                <a:cubicBezTo>
                  <a:pt x="62403" y="2523"/>
                  <a:pt x="62342" y="2584"/>
                  <a:pt x="62281" y="2584"/>
                </a:cubicBezTo>
                <a:cubicBezTo>
                  <a:pt x="62220" y="2584"/>
                  <a:pt x="62220" y="2553"/>
                  <a:pt x="62251" y="2492"/>
                </a:cubicBezTo>
                <a:cubicBezTo>
                  <a:pt x="62281" y="2432"/>
                  <a:pt x="62251" y="2401"/>
                  <a:pt x="62129" y="2401"/>
                </a:cubicBezTo>
                <a:cubicBezTo>
                  <a:pt x="61977" y="2401"/>
                  <a:pt x="61947" y="2371"/>
                  <a:pt x="62008" y="2340"/>
                </a:cubicBezTo>
                <a:cubicBezTo>
                  <a:pt x="62129" y="2310"/>
                  <a:pt x="62129" y="2249"/>
                  <a:pt x="62038" y="2219"/>
                </a:cubicBezTo>
                <a:cubicBezTo>
                  <a:pt x="62008" y="2219"/>
                  <a:pt x="61977" y="2219"/>
                  <a:pt x="61977" y="2249"/>
                </a:cubicBezTo>
                <a:cubicBezTo>
                  <a:pt x="62008" y="2280"/>
                  <a:pt x="61977" y="2310"/>
                  <a:pt x="61916" y="2310"/>
                </a:cubicBezTo>
                <a:cubicBezTo>
                  <a:pt x="61856" y="2310"/>
                  <a:pt x="61795" y="2310"/>
                  <a:pt x="61764" y="2249"/>
                </a:cubicBezTo>
                <a:cubicBezTo>
                  <a:pt x="61764" y="2219"/>
                  <a:pt x="61734" y="2188"/>
                  <a:pt x="61673" y="2188"/>
                </a:cubicBezTo>
                <a:cubicBezTo>
                  <a:pt x="61643" y="2188"/>
                  <a:pt x="61582" y="2158"/>
                  <a:pt x="61582" y="2097"/>
                </a:cubicBezTo>
                <a:cubicBezTo>
                  <a:pt x="61552" y="2037"/>
                  <a:pt x="61521" y="2006"/>
                  <a:pt x="61491" y="2006"/>
                </a:cubicBezTo>
                <a:cubicBezTo>
                  <a:pt x="61475" y="2014"/>
                  <a:pt x="61461" y="2018"/>
                  <a:pt x="61448" y="2018"/>
                </a:cubicBezTo>
                <a:cubicBezTo>
                  <a:pt x="61414" y="2018"/>
                  <a:pt x="61392" y="1990"/>
                  <a:pt x="61369" y="1945"/>
                </a:cubicBezTo>
                <a:cubicBezTo>
                  <a:pt x="61339" y="1915"/>
                  <a:pt x="61309" y="1885"/>
                  <a:pt x="61248" y="1885"/>
                </a:cubicBezTo>
                <a:cubicBezTo>
                  <a:pt x="61239" y="1893"/>
                  <a:pt x="61230" y="1897"/>
                  <a:pt x="61222" y="1897"/>
                </a:cubicBezTo>
                <a:cubicBezTo>
                  <a:pt x="61202" y="1897"/>
                  <a:pt x="61187" y="1876"/>
                  <a:pt x="61187" y="1854"/>
                </a:cubicBezTo>
                <a:cubicBezTo>
                  <a:pt x="61187" y="1824"/>
                  <a:pt x="61126" y="1793"/>
                  <a:pt x="61065" y="1793"/>
                </a:cubicBezTo>
                <a:cubicBezTo>
                  <a:pt x="60822" y="1793"/>
                  <a:pt x="60761" y="1763"/>
                  <a:pt x="60761" y="1702"/>
                </a:cubicBezTo>
                <a:cubicBezTo>
                  <a:pt x="60781" y="1643"/>
                  <a:pt x="60750" y="1610"/>
                  <a:pt x="60693" y="1610"/>
                </a:cubicBezTo>
                <a:cubicBezTo>
                  <a:pt x="60661" y="1610"/>
                  <a:pt x="60622" y="1620"/>
                  <a:pt x="60579" y="1641"/>
                </a:cubicBezTo>
                <a:cubicBezTo>
                  <a:pt x="60541" y="1661"/>
                  <a:pt x="60514" y="1671"/>
                  <a:pt x="60500" y="1671"/>
                </a:cubicBezTo>
                <a:cubicBezTo>
                  <a:pt x="60470" y="1671"/>
                  <a:pt x="60496" y="1624"/>
                  <a:pt x="60579" y="1520"/>
                </a:cubicBezTo>
                <a:cubicBezTo>
                  <a:pt x="60609" y="1459"/>
                  <a:pt x="60640" y="1398"/>
                  <a:pt x="60609" y="1398"/>
                </a:cubicBezTo>
                <a:cubicBezTo>
                  <a:pt x="60579" y="1398"/>
                  <a:pt x="60488" y="1398"/>
                  <a:pt x="60397" y="1368"/>
                </a:cubicBezTo>
                <a:cubicBezTo>
                  <a:pt x="60245" y="1368"/>
                  <a:pt x="60214" y="1337"/>
                  <a:pt x="60275" y="1246"/>
                </a:cubicBezTo>
                <a:cubicBezTo>
                  <a:pt x="60336" y="1094"/>
                  <a:pt x="60032" y="821"/>
                  <a:pt x="59728" y="760"/>
                </a:cubicBezTo>
                <a:cubicBezTo>
                  <a:pt x="59683" y="751"/>
                  <a:pt x="59644" y="747"/>
                  <a:pt x="59611" y="747"/>
                </a:cubicBezTo>
                <a:cubicBezTo>
                  <a:pt x="59530" y="747"/>
                  <a:pt x="59485" y="769"/>
                  <a:pt x="59485" y="790"/>
                </a:cubicBezTo>
                <a:cubicBezTo>
                  <a:pt x="59485" y="821"/>
                  <a:pt x="59477" y="836"/>
                  <a:pt x="59462" y="836"/>
                </a:cubicBezTo>
                <a:cubicBezTo>
                  <a:pt x="59447" y="836"/>
                  <a:pt x="59424" y="821"/>
                  <a:pt x="59394" y="790"/>
                </a:cubicBezTo>
                <a:cubicBezTo>
                  <a:pt x="59333" y="760"/>
                  <a:pt x="59272" y="699"/>
                  <a:pt x="59302" y="638"/>
                </a:cubicBezTo>
                <a:cubicBezTo>
                  <a:pt x="59302" y="578"/>
                  <a:pt x="59242" y="547"/>
                  <a:pt x="59090" y="517"/>
                </a:cubicBezTo>
                <a:cubicBezTo>
                  <a:pt x="58968" y="517"/>
                  <a:pt x="58877" y="456"/>
                  <a:pt x="58846" y="426"/>
                </a:cubicBezTo>
                <a:cubicBezTo>
                  <a:pt x="58846" y="410"/>
                  <a:pt x="58839" y="403"/>
                  <a:pt x="58831" y="403"/>
                </a:cubicBezTo>
                <a:cubicBezTo>
                  <a:pt x="58824" y="403"/>
                  <a:pt x="58816" y="410"/>
                  <a:pt x="58816" y="426"/>
                </a:cubicBezTo>
                <a:cubicBezTo>
                  <a:pt x="58816" y="456"/>
                  <a:pt x="58755" y="486"/>
                  <a:pt x="58725" y="486"/>
                </a:cubicBezTo>
                <a:cubicBezTo>
                  <a:pt x="58664" y="456"/>
                  <a:pt x="58695" y="426"/>
                  <a:pt x="58755" y="365"/>
                </a:cubicBezTo>
                <a:cubicBezTo>
                  <a:pt x="58846" y="274"/>
                  <a:pt x="58846" y="243"/>
                  <a:pt x="58755" y="182"/>
                </a:cubicBezTo>
                <a:cubicBezTo>
                  <a:pt x="58725" y="152"/>
                  <a:pt x="58710" y="137"/>
                  <a:pt x="58702" y="137"/>
                </a:cubicBezTo>
                <a:cubicBezTo>
                  <a:pt x="58695" y="137"/>
                  <a:pt x="58695" y="152"/>
                  <a:pt x="58695" y="182"/>
                </a:cubicBezTo>
                <a:cubicBezTo>
                  <a:pt x="58725" y="213"/>
                  <a:pt x="58695" y="304"/>
                  <a:pt x="58634" y="395"/>
                </a:cubicBezTo>
                <a:lnTo>
                  <a:pt x="58543" y="517"/>
                </a:lnTo>
                <a:lnTo>
                  <a:pt x="58482" y="365"/>
                </a:lnTo>
                <a:cubicBezTo>
                  <a:pt x="58482" y="304"/>
                  <a:pt x="58421" y="243"/>
                  <a:pt x="58360" y="243"/>
                </a:cubicBezTo>
                <a:cubicBezTo>
                  <a:pt x="58299" y="213"/>
                  <a:pt x="58269" y="182"/>
                  <a:pt x="58299" y="152"/>
                </a:cubicBezTo>
                <a:cubicBezTo>
                  <a:pt x="58330" y="122"/>
                  <a:pt x="58299" y="91"/>
                  <a:pt x="58239" y="91"/>
                </a:cubicBezTo>
                <a:cubicBezTo>
                  <a:pt x="58147" y="122"/>
                  <a:pt x="58087" y="182"/>
                  <a:pt x="58087" y="304"/>
                </a:cubicBezTo>
                <a:cubicBezTo>
                  <a:pt x="58087" y="304"/>
                  <a:pt x="57995" y="334"/>
                  <a:pt x="57904" y="334"/>
                </a:cubicBezTo>
                <a:cubicBezTo>
                  <a:pt x="57843" y="350"/>
                  <a:pt x="57798" y="357"/>
                  <a:pt x="57771" y="357"/>
                </a:cubicBezTo>
                <a:cubicBezTo>
                  <a:pt x="57745" y="357"/>
                  <a:pt x="57737" y="350"/>
                  <a:pt x="57752" y="334"/>
                </a:cubicBezTo>
                <a:cubicBezTo>
                  <a:pt x="57783" y="304"/>
                  <a:pt x="57509" y="30"/>
                  <a:pt x="57418" y="0"/>
                </a:cubicBezTo>
                <a:close/>
              </a:path>
            </a:pathLst>
          </a:custGeom>
          <a:solidFill>
            <a:srgbClr val="FFFFFF">
              <a:alpha val="4608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27" name="Google Shape;727;p39"/>
          <p:cNvSpPr/>
          <p:nvPr/>
        </p:nvSpPr>
        <p:spPr>
          <a:xfrm flipH="1" rot="-8017366">
            <a:off x="3876976" y="4173828"/>
            <a:ext cx="366208" cy="366243"/>
          </a:xfrm>
          <a:custGeom>
            <a:rect b="b" l="l" r="r" t="t"/>
            <a:pathLst>
              <a:path extrusionOk="0" h="10640" w="10639">
                <a:moveTo>
                  <a:pt x="4955" y="1"/>
                </a:moveTo>
                <a:cubicBezTo>
                  <a:pt x="4286" y="1"/>
                  <a:pt x="3739" y="548"/>
                  <a:pt x="3739" y="1217"/>
                </a:cubicBezTo>
                <a:lnTo>
                  <a:pt x="3739" y="3739"/>
                </a:lnTo>
                <a:lnTo>
                  <a:pt x="1186" y="3739"/>
                </a:lnTo>
                <a:cubicBezTo>
                  <a:pt x="517" y="3739"/>
                  <a:pt x="0" y="4287"/>
                  <a:pt x="0" y="4955"/>
                </a:cubicBezTo>
                <a:lnTo>
                  <a:pt x="0" y="5654"/>
                </a:lnTo>
                <a:cubicBezTo>
                  <a:pt x="0" y="6323"/>
                  <a:pt x="517" y="6870"/>
                  <a:pt x="1186" y="6870"/>
                </a:cubicBezTo>
                <a:lnTo>
                  <a:pt x="3739" y="6870"/>
                </a:lnTo>
                <a:lnTo>
                  <a:pt x="3739" y="9423"/>
                </a:lnTo>
                <a:cubicBezTo>
                  <a:pt x="3739" y="10092"/>
                  <a:pt x="4286" y="10639"/>
                  <a:pt x="4955" y="10639"/>
                </a:cubicBezTo>
                <a:lnTo>
                  <a:pt x="5654" y="10639"/>
                </a:lnTo>
                <a:cubicBezTo>
                  <a:pt x="6322" y="10639"/>
                  <a:pt x="6870" y="10092"/>
                  <a:pt x="6870" y="9423"/>
                </a:cubicBezTo>
                <a:lnTo>
                  <a:pt x="6870" y="6870"/>
                </a:lnTo>
                <a:lnTo>
                  <a:pt x="9423" y="6870"/>
                </a:lnTo>
                <a:cubicBezTo>
                  <a:pt x="10091" y="6870"/>
                  <a:pt x="10639" y="6323"/>
                  <a:pt x="10639" y="5654"/>
                </a:cubicBezTo>
                <a:lnTo>
                  <a:pt x="10639" y="4955"/>
                </a:lnTo>
                <a:cubicBezTo>
                  <a:pt x="10639" y="4287"/>
                  <a:pt x="10091" y="3739"/>
                  <a:pt x="9423" y="3739"/>
                </a:cubicBezTo>
                <a:lnTo>
                  <a:pt x="6870" y="3739"/>
                </a:lnTo>
                <a:lnTo>
                  <a:pt x="6870" y="1217"/>
                </a:lnTo>
                <a:cubicBezTo>
                  <a:pt x="6870" y="548"/>
                  <a:pt x="6322" y="1"/>
                  <a:pt x="5654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28" name="Google Shape;728;p39"/>
          <p:cNvSpPr/>
          <p:nvPr/>
        </p:nvSpPr>
        <p:spPr>
          <a:xfrm flipH="1" rot="-8017366">
            <a:off x="118220" y="2624221"/>
            <a:ext cx="366243" cy="366208"/>
          </a:xfrm>
          <a:custGeom>
            <a:rect b="b" l="l" r="r" t="t"/>
            <a:pathLst>
              <a:path extrusionOk="0" h="10639" w="10640">
                <a:moveTo>
                  <a:pt x="4986" y="0"/>
                </a:moveTo>
                <a:cubicBezTo>
                  <a:pt x="4317" y="0"/>
                  <a:pt x="3770" y="517"/>
                  <a:pt x="3770" y="1186"/>
                </a:cubicBezTo>
                <a:lnTo>
                  <a:pt x="3770" y="3739"/>
                </a:lnTo>
                <a:lnTo>
                  <a:pt x="1217" y="3739"/>
                </a:lnTo>
                <a:cubicBezTo>
                  <a:pt x="548" y="3739"/>
                  <a:pt x="1" y="4286"/>
                  <a:pt x="1" y="4955"/>
                </a:cubicBezTo>
                <a:lnTo>
                  <a:pt x="1" y="5654"/>
                </a:lnTo>
                <a:cubicBezTo>
                  <a:pt x="1" y="6323"/>
                  <a:pt x="548" y="6870"/>
                  <a:pt x="1217" y="6870"/>
                </a:cubicBezTo>
                <a:lnTo>
                  <a:pt x="3770" y="6870"/>
                </a:lnTo>
                <a:lnTo>
                  <a:pt x="3770" y="9423"/>
                </a:lnTo>
                <a:cubicBezTo>
                  <a:pt x="3770" y="10092"/>
                  <a:pt x="4317" y="10639"/>
                  <a:pt x="4986" y="10639"/>
                </a:cubicBezTo>
                <a:lnTo>
                  <a:pt x="5685" y="10639"/>
                </a:lnTo>
                <a:cubicBezTo>
                  <a:pt x="6354" y="10639"/>
                  <a:pt x="6901" y="10092"/>
                  <a:pt x="6901" y="9423"/>
                </a:cubicBezTo>
                <a:lnTo>
                  <a:pt x="6901" y="6870"/>
                </a:lnTo>
                <a:lnTo>
                  <a:pt x="9424" y="6870"/>
                </a:lnTo>
                <a:cubicBezTo>
                  <a:pt x="10092" y="6870"/>
                  <a:pt x="10639" y="6323"/>
                  <a:pt x="10639" y="5654"/>
                </a:cubicBezTo>
                <a:lnTo>
                  <a:pt x="10639" y="4955"/>
                </a:lnTo>
                <a:cubicBezTo>
                  <a:pt x="10639" y="4286"/>
                  <a:pt x="10092" y="3739"/>
                  <a:pt x="9424" y="3739"/>
                </a:cubicBezTo>
                <a:lnTo>
                  <a:pt x="6901" y="3739"/>
                </a:lnTo>
                <a:lnTo>
                  <a:pt x="6901" y="1186"/>
                </a:lnTo>
                <a:cubicBezTo>
                  <a:pt x="6901" y="517"/>
                  <a:pt x="6354" y="0"/>
                  <a:pt x="5685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29" name="Google Shape;729;p39"/>
          <p:cNvSpPr/>
          <p:nvPr/>
        </p:nvSpPr>
        <p:spPr>
          <a:xfrm flipH="1" rot="-8017366">
            <a:off x="897057" y="1892924"/>
            <a:ext cx="366243" cy="366243"/>
          </a:xfrm>
          <a:custGeom>
            <a:rect b="b" l="l" r="r" t="t"/>
            <a:pathLst>
              <a:path extrusionOk="0" h="10640" w="10640">
                <a:moveTo>
                  <a:pt x="4985" y="1"/>
                </a:moveTo>
                <a:cubicBezTo>
                  <a:pt x="4317" y="1"/>
                  <a:pt x="3770" y="517"/>
                  <a:pt x="3770" y="1186"/>
                </a:cubicBezTo>
                <a:lnTo>
                  <a:pt x="3770" y="3739"/>
                </a:lnTo>
                <a:lnTo>
                  <a:pt x="1216" y="3739"/>
                </a:lnTo>
                <a:cubicBezTo>
                  <a:pt x="548" y="3739"/>
                  <a:pt x="1" y="4286"/>
                  <a:pt x="1" y="4955"/>
                </a:cubicBezTo>
                <a:lnTo>
                  <a:pt x="1" y="5654"/>
                </a:lnTo>
                <a:cubicBezTo>
                  <a:pt x="1" y="6323"/>
                  <a:pt x="548" y="6870"/>
                  <a:pt x="1216" y="6870"/>
                </a:cubicBezTo>
                <a:lnTo>
                  <a:pt x="3770" y="6870"/>
                </a:lnTo>
                <a:lnTo>
                  <a:pt x="3770" y="9423"/>
                </a:lnTo>
                <a:cubicBezTo>
                  <a:pt x="3770" y="10092"/>
                  <a:pt x="4317" y="10639"/>
                  <a:pt x="4985" y="10639"/>
                </a:cubicBezTo>
                <a:lnTo>
                  <a:pt x="5685" y="10639"/>
                </a:lnTo>
                <a:cubicBezTo>
                  <a:pt x="6353" y="10639"/>
                  <a:pt x="6870" y="10092"/>
                  <a:pt x="6870" y="9423"/>
                </a:cubicBezTo>
                <a:lnTo>
                  <a:pt x="6870" y="6870"/>
                </a:lnTo>
                <a:lnTo>
                  <a:pt x="9423" y="6870"/>
                </a:lnTo>
                <a:cubicBezTo>
                  <a:pt x="10092" y="6870"/>
                  <a:pt x="10639" y="6323"/>
                  <a:pt x="10639" y="5654"/>
                </a:cubicBezTo>
                <a:lnTo>
                  <a:pt x="10639" y="4955"/>
                </a:lnTo>
                <a:cubicBezTo>
                  <a:pt x="10639" y="4286"/>
                  <a:pt x="10092" y="3739"/>
                  <a:pt x="9423" y="3739"/>
                </a:cubicBezTo>
                <a:lnTo>
                  <a:pt x="6870" y="3739"/>
                </a:lnTo>
                <a:lnTo>
                  <a:pt x="6870" y="1186"/>
                </a:lnTo>
                <a:cubicBezTo>
                  <a:pt x="6870" y="517"/>
                  <a:pt x="6353" y="1"/>
                  <a:pt x="5685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30" name="Google Shape;730;p39"/>
          <p:cNvSpPr/>
          <p:nvPr/>
        </p:nvSpPr>
        <p:spPr>
          <a:xfrm flipH="1" rot="-6340776">
            <a:off x="978508" y="3840947"/>
            <a:ext cx="366238" cy="366238"/>
          </a:xfrm>
          <a:custGeom>
            <a:rect b="b" l="l" r="r" t="t"/>
            <a:pathLst>
              <a:path extrusionOk="0" h="10640" w="10640">
                <a:moveTo>
                  <a:pt x="4986" y="1"/>
                </a:moveTo>
                <a:cubicBezTo>
                  <a:pt x="4317" y="1"/>
                  <a:pt x="3770" y="548"/>
                  <a:pt x="3770" y="1217"/>
                </a:cubicBezTo>
                <a:lnTo>
                  <a:pt x="3770" y="3770"/>
                </a:lnTo>
                <a:lnTo>
                  <a:pt x="1217" y="3770"/>
                </a:lnTo>
                <a:cubicBezTo>
                  <a:pt x="548" y="3770"/>
                  <a:pt x="1" y="4317"/>
                  <a:pt x="1" y="4986"/>
                </a:cubicBezTo>
                <a:lnTo>
                  <a:pt x="1" y="5685"/>
                </a:lnTo>
                <a:cubicBezTo>
                  <a:pt x="1" y="6354"/>
                  <a:pt x="548" y="6901"/>
                  <a:pt x="1217" y="6901"/>
                </a:cubicBezTo>
                <a:lnTo>
                  <a:pt x="3770" y="6901"/>
                </a:lnTo>
                <a:lnTo>
                  <a:pt x="3770" y="9454"/>
                </a:lnTo>
                <a:cubicBezTo>
                  <a:pt x="3770" y="10123"/>
                  <a:pt x="4317" y="10639"/>
                  <a:pt x="4986" y="10639"/>
                </a:cubicBezTo>
                <a:lnTo>
                  <a:pt x="5685" y="10639"/>
                </a:lnTo>
                <a:cubicBezTo>
                  <a:pt x="6354" y="10639"/>
                  <a:pt x="6870" y="10123"/>
                  <a:pt x="6870" y="9454"/>
                </a:cubicBezTo>
                <a:lnTo>
                  <a:pt x="6870" y="6901"/>
                </a:lnTo>
                <a:lnTo>
                  <a:pt x="9424" y="6901"/>
                </a:lnTo>
                <a:cubicBezTo>
                  <a:pt x="10092" y="6901"/>
                  <a:pt x="10639" y="6354"/>
                  <a:pt x="10639" y="5685"/>
                </a:cubicBezTo>
                <a:lnTo>
                  <a:pt x="10639" y="4986"/>
                </a:lnTo>
                <a:cubicBezTo>
                  <a:pt x="10639" y="4317"/>
                  <a:pt x="10092" y="3770"/>
                  <a:pt x="9424" y="3770"/>
                </a:cubicBezTo>
                <a:lnTo>
                  <a:pt x="6870" y="3770"/>
                </a:lnTo>
                <a:lnTo>
                  <a:pt x="6870" y="1217"/>
                </a:lnTo>
                <a:cubicBezTo>
                  <a:pt x="6870" y="548"/>
                  <a:pt x="6354" y="1"/>
                  <a:pt x="5685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31" name="Google Shape;731;p39"/>
          <p:cNvSpPr/>
          <p:nvPr/>
        </p:nvSpPr>
        <p:spPr>
          <a:xfrm flipH="1" rot="-8017366">
            <a:off x="1749482" y="4582876"/>
            <a:ext cx="366243" cy="366243"/>
          </a:xfrm>
          <a:custGeom>
            <a:rect b="b" l="l" r="r" t="t"/>
            <a:pathLst>
              <a:path extrusionOk="0" h="10640" w="10640">
                <a:moveTo>
                  <a:pt x="4985" y="1"/>
                </a:moveTo>
                <a:cubicBezTo>
                  <a:pt x="4317" y="1"/>
                  <a:pt x="3770" y="548"/>
                  <a:pt x="3770" y="1217"/>
                </a:cubicBezTo>
                <a:lnTo>
                  <a:pt x="3770" y="3739"/>
                </a:lnTo>
                <a:lnTo>
                  <a:pt x="1216" y="3739"/>
                </a:lnTo>
                <a:cubicBezTo>
                  <a:pt x="548" y="3739"/>
                  <a:pt x="1" y="4286"/>
                  <a:pt x="1" y="4955"/>
                </a:cubicBezTo>
                <a:lnTo>
                  <a:pt x="1" y="5654"/>
                </a:lnTo>
                <a:cubicBezTo>
                  <a:pt x="1" y="6323"/>
                  <a:pt x="548" y="6870"/>
                  <a:pt x="1216" y="6870"/>
                </a:cubicBezTo>
                <a:lnTo>
                  <a:pt x="3770" y="6870"/>
                </a:lnTo>
                <a:lnTo>
                  <a:pt x="3770" y="9423"/>
                </a:lnTo>
                <a:cubicBezTo>
                  <a:pt x="3770" y="10092"/>
                  <a:pt x="4317" y="10639"/>
                  <a:pt x="4985" y="10639"/>
                </a:cubicBezTo>
                <a:lnTo>
                  <a:pt x="5685" y="10639"/>
                </a:lnTo>
                <a:cubicBezTo>
                  <a:pt x="6353" y="10639"/>
                  <a:pt x="6870" y="10092"/>
                  <a:pt x="6870" y="9423"/>
                </a:cubicBezTo>
                <a:lnTo>
                  <a:pt x="6870" y="6870"/>
                </a:lnTo>
                <a:lnTo>
                  <a:pt x="9423" y="6870"/>
                </a:lnTo>
                <a:cubicBezTo>
                  <a:pt x="10092" y="6870"/>
                  <a:pt x="10639" y="6323"/>
                  <a:pt x="10639" y="5654"/>
                </a:cubicBezTo>
                <a:lnTo>
                  <a:pt x="10639" y="4955"/>
                </a:lnTo>
                <a:cubicBezTo>
                  <a:pt x="10639" y="4286"/>
                  <a:pt x="10092" y="3739"/>
                  <a:pt x="9423" y="3739"/>
                </a:cubicBezTo>
                <a:lnTo>
                  <a:pt x="6870" y="3739"/>
                </a:lnTo>
                <a:lnTo>
                  <a:pt x="6870" y="1217"/>
                </a:lnTo>
                <a:cubicBezTo>
                  <a:pt x="6870" y="548"/>
                  <a:pt x="6353" y="1"/>
                  <a:pt x="5685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32" name="Google Shape;732;p39"/>
          <p:cNvSpPr/>
          <p:nvPr/>
        </p:nvSpPr>
        <p:spPr>
          <a:xfrm flipH="1" rot="-8017366">
            <a:off x="438515" y="4711971"/>
            <a:ext cx="104675" cy="103643"/>
          </a:xfrm>
          <a:custGeom>
            <a:rect b="b" l="l" r="r" t="t"/>
            <a:pathLst>
              <a:path extrusionOk="0" h="3011" w="3041">
                <a:moveTo>
                  <a:pt x="1520" y="1"/>
                </a:moveTo>
                <a:cubicBezTo>
                  <a:pt x="700" y="1"/>
                  <a:pt x="1" y="670"/>
                  <a:pt x="1" y="1490"/>
                </a:cubicBezTo>
                <a:cubicBezTo>
                  <a:pt x="1" y="2341"/>
                  <a:pt x="700" y="3010"/>
                  <a:pt x="1520" y="3010"/>
                </a:cubicBezTo>
                <a:cubicBezTo>
                  <a:pt x="2371" y="3010"/>
                  <a:pt x="3040" y="2341"/>
                  <a:pt x="3040" y="1490"/>
                </a:cubicBezTo>
                <a:cubicBezTo>
                  <a:pt x="3040" y="670"/>
                  <a:pt x="2371" y="1"/>
                  <a:pt x="1520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33" name="Google Shape;733;p39"/>
          <p:cNvSpPr/>
          <p:nvPr/>
        </p:nvSpPr>
        <p:spPr>
          <a:xfrm flipH="1" rot="-8017366">
            <a:off x="982603" y="3014296"/>
            <a:ext cx="104641" cy="104641"/>
          </a:xfrm>
          <a:custGeom>
            <a:rect b="b" l="l" r="r" t="t"/>
            <a:pathLst>
              <a:path extrusionOk="0" h="3040" w="3040">
                <a:moveTo>
                  <a:pt x="1520" y="0"/>
                </a:moveTo>
                <a:cubicBezTo>
                  <a:pt x="669" y="0"/>
                  <a:pt x="0" y="669"/>
                  <a:pt x="0" y="1520"/>
                </a:cubicBezTo>
                <a:cubicBezTo>
                  <a:pt x="0" y="2341"/>
                  <a:pt x="699" y="3040"/>
                  <a:pt x="1520" y="3040"/>
                </a:cubicBezTo>
                <a:cubicBezTo>
                  <a:pt x="2371" y="3040"/>
                  <a:pt x="3040" y="2341"/>
                  <a:pt x="3040" y="1520"/>
                </a:cubicBezTo>
                <a:cubicBezTo>
                  <a:pt x="3040" y="669"/>
                  <a:pt x="2371" y="0"/>
                  <a:pt x="1520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34" name="Google Shape;734;p39"/>
          <p:cNvSpPr/>
          <p:nvPr/>
        </p:nvSpPr>
        <p:spPr>
          <a:xfrm flipH="1" rot="-8017366">
            <a:off x="3602088" y="4954700"/>
            <a:ext cx="104675" cy="103608"/>
          </a:xfrm>
          <a:custGeom>
            <a:rect b="b" l="l" r="r" t="t"/>
            <a:pathLst>
              <a:path extrusionOk="0" h="3010" w="3041">
                <a:moveTo>
                  <a:pt x="1520" y="0"/>
                </a:moveTo>
                <a:cubicBezTo>
                  <a:pt x="700" y="0"/>
                  <a:pt x="1" y="669"/>
                  <a:pt x="1" y="1490"/>
                </a:cubicBezTo>
                <a:cubicBezTo>
                  <a:pt x="1" y="2341"/>
                  <a:pt x="700" y="3009"/>
                  <a:pt x="1520" y="3009"/>
                </a:cubicBezTo>
                <a:cubicBezTo>
                  <a:pt x="2371" y="3009"/>
                  <a:pt x="3040" y="2341"/>
                  <a:pt x="3040" y="1490"/>
                </a:cubicBezTo>
                <a:cubicBezTo>
                  <a:pt x="3040" y="669"/>
                  <a:pt x="2371" y="0"/>
                  <a:pt x="1520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35" name="Google Shape;735;p39"/>
          <p:cNvSpPr/>
          <p:nvPr/>
        </p:nvSpPr>
        <p:spPr>
          <a:xfrm flipH="1" rot="-8017366">
            <a:off x="2355575" y="3971732"/>
            <a:ext cx="104675" cy="104675"/>
          </a:xfrm>
          <a:custGeom>
            <a:rect b="b" l="l" r="r" t="t"/>
            <a:pathLst>
              <a:path extrusionOk="0" h="3041" w="3041">
                <a:moveTo>
                  <a:pt x="1520" y="1"/>
                </a:moveTo>
                <a:cubicBezTo>
                  <a:pt x="700" y="1"/>
                  <a:pt x="1" y="669"/>
                  <a:pt x="1" y="1520"/>
                </a:cubicBezTo>
                <a:cubicBezTo>
                  <a:pt x="1" y="2341"/>
                  <a:pt x="700" y="3040"/>
                  <a:pt x="1520" y="3040"/>
                </a:cubicBezTo>
                <a:cubicBezTo>
                  <a:pt x="2371" y="3040"/>
                  <a:pt x="3040" y="2341"/>
                  <a:pt x="3040" y="1520"/>
                </a:cubicBezTo>
                <a:cubicBezTo>
                  <a:pt x="3040" y="669"/>
                  <a:pt x="2371" y="1"/>
                  <a:pt x="1520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36" name="Google Shape;736;p39"/>
          <p:cNvSpPr/>
          <p:nvPr/>
        </p:nvSpPr>
        <p:spPr>
          <a:xfrm flipH="1" rot="-8017366">
            <a:off x="2503540" y="4861131"/>
            <a:ext cx="104641" cy="104641"/>
          </a:xfrm>
          <a:custGeom>
            <a:rect b="b" l="l" r="r" t="t"/>
            <a:pathLst>
              <a:path extrusionOk="0" h="3040" w="3040">
                <a:moveTo>
                  <a:pt x="1520" y="0"/>
                </a:moveTo>
                <a:cubicBezTo>
                  <a:pt x="669" y="0"/>
                  <a:pt x="0" y="699"/>
                  <a:pt x="0" y="1520"/>
                </a:cubicBezTo>
                <a:cubicBezTo>
                  <a:pt x="0" y="2371"/>
                  <a:pt x="669" y="3040"/>
                  <a:pt x="1520" y="3040"/>
                </a:cubicBezTo>
                <a:cubicBezTo>
                  <a:pt x="2371" y="3040"/>
                  <a:pt x="3040" y="2371"/>
                  <a:pt x="3040" y="1520"/>
                </a:cubicBezTo>
                <a:cubicBezTo>
                  <a:pt x="3040" y="699"/>
                  <a:pt x="2371" y="0"/>
                  <a:pt x="1520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37" name="Google Shape;737;p39"/>
          <p:cNvSpPr/>
          <p:nvPr/>
        </p:nvSpPr>
        <p:spPr>
          <a:xfrm flipH="1" rot="-8017366">
            <a:off x="439045" y="2088414"/>
            <a:ext cx="103608" cy="104675"/>
          </a:xfrm>
          <a:custGeom>
            <a:rect b="b" l="l" r="r" t="t"/>
            <a:pathLst>
              <a:path extrusionOk="0" h="3041" w="3010">
                <a:moveTo>
                  <a:pt x="1490" y="1"/>
                </a:moveTo>
                <a:cubicBezTo>
                  <a:pt x="670" y="1"/>
                  <a:pt x="1" y="700"/>
                  <a:pt x="1" y="1521"/>
                </a:cubicBezTo>
                <a:cubicBezTo>
                  <a:pt x="1" y="2372"/>
                  <a:pt x="670" y="3040"/>
                  <a:pt x="1490" y="3040"/>
                </a:cubicBezTo>
                <a:cubicBezTo>
                  <a:pt x="2341" y="3040"/>
                  <a:pt x="3010" y="2372"/>
                  <a:pt x="3010" y="1521"/>
                </a:cubicBezTo>
                <a:cubicBezTo>
                  <a:pt x="3010" y="700"/>
                  <a:pt x="2341" y="1"/>
                  <a:pt x="1490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38" name="Google Shape;738;p39"/>
          <p:cNvSpPr/>
          <p:nvPr/>
        </p:nvSpPr>
        <p:spPr>
          <a:xfrm flipH="1" rot="-8017366">
            <a:off x="3042758" y="4241080"/>
            <a:ext cx="278365" cy="278331"/>
          </a:xfrm>
          <a:custGeom>
            <a:rect b="b" l="l" r="r" t="t"/>
            <a:pathLst>
              <a:path extrusionOk="0" h="8086" w="8087">
                <a:moveTo>
                  <a:pt x="4044" y="0"/>
                </a:moveTo>
                <a:cubicBezTo>
                  <a:pt x="1794" y="0"/>
                  <a:pt x="1" y="1793"/>
                  <a:pt x="1" y="4043"/>
                </a:cubicBezTo>
                <a:cubicBezTo>
                  <a:pt x="1" y="6262"/>
                  <a:pt x="1794" y="8085"/>
                  <a:pt x="4044" y="8085"/>
                </a:cubicBezTo>
                <a:cubicBezTo>
                  <a:pt x="6262" y="8085"/>
                  <a:pt x="8086" y="6262"/>
                  <a:pt x="8086" y="4043"/>
                </a:cubicBezTo>
                <a:cubicBezTo>
                  <a:pt x="8086" y="1793"/>
                  <a:pt x="6262" y="0"/>
                  <a:pt x="4044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39" name="Google Shape;739;p39"/>
          <p:cNvSpPr/>
          <p:nvPr/>
        </p:nvSpPr>
        <p:spPr>
          <a:xfrm flipH="1" rot="-8017366">
            <a:off x="276296" y="3567479"/>
            <a:ext cx="278331" cy="279363"/>
          </a:xfrm>
          <a:custGeom>
            <a:rect b="b" l="l" r="r" t="t"/>
            <a:pathLst>
              <a:path extrusionOk="0" h="8116" w="8086">
                <a:moveTo>
                  <a:pt x="4043" y="0"/>
                </a:moveTo>
                <a:cubicBezTo>
                  <a:pt x="1794" y="0"/>
                  <a:pt x="0" y="1824"/>
                  <a:pt x="0" y="4043"/>
                </a:cubicBezTo>
                <a:cubicBezTo>
                  <a:pt x="0" y="6292"/>
                  <a:pt x="1794" y="8116"/>
                  <a:pt x="4043" y="8116"/>
                </a:cubicBezTo>
                <a:cubicBezTo>
                  <a:pt x="6262" y="8116"/>
                  <a:pt x="8086" y="6292"/>
                  <a:pt x="8086" y="4043"/>
                </a:cubicBezTo>
                <a:cubicBezTo>
                  <a:pt x="8086" y="1824"/>
                  <a:pt x="6262" y="0"/>
                  <a:pt x="4043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40" name="Google Shape;740;p39"/>
          <p:cNvSpPr txBox="1"/>
          <p:nvPr>
            <p:ph type="title"/>
          </p:nvPr>
        </p:nvSpPr>
        <p:spPr>
          <a:xfrm>
            <a:off x="821275" y="772788"/>
            <a:ext cx="3348000" cy="1003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None/>
              <a:defRPr sz="2600"/>
            </a:lvl1pPr>
            <a:lvl2pPr lvl="1">
              <a:spcBef>
                <a:spcPts val="0"/>
              </a:spcBef>
              <a:spcAft>
                <a:spcPts val="0"/>
              </a:spcAft>
              <a:buNone/>
              <a:defRPr sz="2600">
                <a:latin typeface="Montserrat"/>
                <a:ea typeface="Montserrat"/>
                <a:cs typeface="Montserrat"/>
                <a:sym typeface="Montserrat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None/>
              <a:defRPr sz="2600">
                <a:latin typeface="Montserrat"/>
                <a:ea typeface="Montserrat"/>
                <a:cs typeface="Montserrat"/>
                <a:sym typeface="Montserrat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None/>
              <a:defRPr sz="2600">
                <a:latin typeface="Montserrat"/>
                <a:ea typeface="Montserrat"/>
                <a:cs typeface="Montserrat"/>
                <a:sym typeface="Montserrat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None/>
              <a:defRPr sz="2600">
                <a:latin typeface="Montserrat"/>
                <a:ea typeface="Montserrat"/>
                <a:cs typeface="Montserrat"/>
                <a:sym typeface="Montserrat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None/>
              <a:defRPr sz="2600">
                <a:latin typeface="Montserrat"/>
                <a:ea typeface="Montserrat"/>
                <a:cs typeface="Montserrat"/>
                <a:sym typeface="Montserrat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None/>
              <a:defRPr sz="2600">
                <a:latin typeface="Montserrat"/>
                <a:ea typeface="Montserrat"/>
                <a:cs typeface="Montserrat"/>
                <a:sym typeface="Montserrat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None/>
              <a:defRPr sz="2600">
                <a:latin typeface="Montserrat"/>
                <a:ea typeface="Montserrat"/>
                <a:cs typeface="Montserrat"/>
                <a:sym typeface="Montserrat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None/>
              <a:defRPr sz="2600">
                <a:latin typeface="Montserrat"/>
                <a:ea typeface="Montserrat"/>
                <a:cs typeface="Montserrat"/>
                <a:sym typeface="Montserrat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six columns">
  <p:cSld name="CUSTOM_16">
    <p:bg>
      <p:bgPr>
        <a:solidFill>
          <a:schemeClr val="accent3"/>
        </a:solidFill>
      </p:bgPr>
    </p:bg>
    <p:spTree>
      <p:nvGrpSpPr>
        <p:cNvPr id="741" name="Shape 7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42" name="Google Shape;742;p40"/>
          <p:cNvGrpSpPr/>
          <p:nvPr/>
        </p:nvGrpSpPr>
        <p:grpSpPr>
          <a:xfrm rot="-4838253">
            <a:off x="-2933384" y="731383"/>
            <a:ext cx="6434967" cy="2423315"/>
            <a:chOff x="1206975" y="935725"/>
            <a:chExt cx="4673375" cy="1759925"/>
          </a:xfrm>
        </p:grpSpPr>
        <p:sp>
          <p:nvSpPr>
            <p:cNvPr id="743" name="Google Shape;743;p40"/>
            <p:cNvSpPr/>
            <p:nvPr/>
          </p:nvSpPr>
          <p:spPr>
            <a:xfrm>
              <a:off x="5388675" y="2429650"/>
              <a:ext cx="265975" cy="266000"/>
            </a:xfrm>
            <a:custGeom>
              <a:rect b="b" l="l" r="r" t="t"/>
              <a:pathLst>
                <a:path extrusionOk="0" h="10640" w="10639">
                  <a:moveTo>
                    <a:pt x="4955" y="1"/>
                  </a:moveTo>
                  <a:cubicBezTo>
                    <a:pt x="4286" y="1"/>
                    <a:pt x="3739" y="548"/>
                    <a:pt x="3739" y="1217"/>
                  </a:cubicBezTo>
                  <a:lnTo>
                    <a:pt x="3739" y="3739"/>
                  </a:lnTo>
                  <a:lnTo>
                    <a:pt x="1186" y="3739"/>
                  </a:lnTo>
                  <a:cubicBezTo>
                    <a:pt x="517" y="3739"/>
                    <a:pt x="0" y="4287"/>
                    <a:pt x="0" y="4955"/>
                  </a:cubicBezTo>
                  <a:lnTo>
                    <a:pt x="0" y="5654"/>
                  </a:lnTo>
                  <a:cubicBezTo>
                    <a:pt x="0" y="6323"/>
                    <a:pt x="517" y="6870"/>
                    <a:pt x="1186" y="6870"/>
                  </a:cubicBezTo>
                  <a:lnTo>
                    <a:pt x="3739" y="6870"/>
                  </a:lnTo>
                  <a:lnTo>
                    <a:pt x="3739" y="9423"/>
                  </a:lnTo>
                  <a:cubicBezTo>
                    <a:pt x="3739" y="10092"/>
                    <a:pt x="4286" y="10639"/>
                    <a:pt x="4955" y="10639"/>
                  </a:cubicBezTo>
                  <a:lnTo>
                    <a:pt x="5654" y="10639"/>
                  </a:lnTo>
                  <a:cubicBezTo>
                    <a:pt x="6322" y="10639"/>
                    <a:pt x="6870" y="10092"/>
                    <a:pt x="6870" y="9423"/>
                  </a:cubicBezTo>
                  <a:lnTo>
                    <a:pt x="6870" y="6870"/>
                  </a:lnTo>
                  <a:lnTo>
                    <a:pt x="9423" y="6870"/>
                  </a:lnTo>
                  <a:cubicBezTo>
                    <a:pt x="10091" y="6870"/>
                    <a:pt x="10639" y="6323"/>
                    <a:pt x="10639" y="5654"/>
                  </a:cubicBezTo>
                  <a:lnTo>
                    <a:pt x="10639" y="4955"/>
                  </a:lnTo>
                  <a:cubicBezTo>
                    <a:pt x="10639" y="4287"/>
                    <a:pt x="10091" y="3739"/>
                    <a:pt x="9423" y="3739"/>
                  </a:cubicBezTo>
                  <a:lnTo>
                    <a:pt x="6870" y="3739"/>
                  </a:lnTo>
                  <a:lnTo>
                    <a:pt x="6870" y="1217"/>
                  </a:lnTo>
                  <a:cubicBezTo>
                    <a:pt x="6870" y="548"/>
                    <a:pt x="6322" y="1"/>
                    <a:pt x="565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44" name="Google Shape;744;p40"/>
            <p:cNvSpPr/>
            <p:nvPr/>
          </p:nvSpPr>
          <p:spPr>
            <a:xfrm>
              <a:off x="2263975" y="1216875"/>
              <a:ext cx="266000" cy="265975"/>
            </a:xfrm>
            <a:custGeom>
              <a:rect b="b" l="l" r="r" t="t"/>
              <a:pathLst>
                <a:path extrusionOk="0" h="10639" w="10640">
                  <a:moveTo>
                    <a:pt x="4986" y="0"/>
                  </a:moveTo>
                  <a:cubicBezTo>
                    <a:pt x="4317" y="0"/>
                    <a:pt x="3770" y="517"/>
                    <a:pt x="3770" y="1186"/>
                  </a:cubicBezTo>
                  <a:lnTo>
                    <a:pt x="3770" y="3739"/>
                  </a:lnTo>
                  <a:lnTo>
                    <a:pt x="1217" y="3739"/>
                  </a:lnTo>
                  <a:cubicBezTo>
                    <a:pt x="548" y="3739"/>
                    <a:pt x="1" y="4286"/>
                    <a:pt x="1" y="4955"/>
                  </a:cubicBezTo>
                  <a:lnTo>
                    <a:pt x="1" y="5654"/>
                  </a:lnTo>
                  <a:cubicBezTo>
                    <a:pt x="1" y="6323"/>
                    <a:pt x="548" y="6870"/>
                    <a:pt x="1217" y="6870"/>
                  </a:cubicBezTo>
                  <a:lnTo>
                    <a:pt x="3770" y="6870"/>
                  </a:lnTo>
                  <a:lnTo>
                    <a:pt x="3770" y="9423"/>
                  </a:lnTo>
                  <a:cubicBezTo>
                    <a:pt x="3770" y="10092"/>
                    <a:pt x="4317" y="10639"/>
                    <a:pt x="4986" y="10639"/>
                  </a:cubicBezTo>
                  <a:lnTo>
                    <a:pt x="5685" y="10639"/>
                  </a:lnTo>
                  <a:cubicBezTo>
                    <a:pt x="6354" y="10639"/>
                    <a:pt x="6901" y="10092"/>
                    <a:pt x="6901" y="9423"/>
                  </a:cubicBezTo>
                  <a:lnTo>
                    <a:pt x="6901" y="6870"/>
                  </a:lnTo>
                  <a:lnTo>
                    <a:pt x="9424" y="6870"/>
                  </a:lnTo>
                  <a:cubicBezTo>
                    <a:pt x="10092" y="6870"/>
                    <a:pt x="10639" y="6323"/>
                    <a:pt x="10639" y="5654"/>
                  </a:cubicBezTo>
                  <a:lnTo>
                    <a:pt x="10639" y="4955"/>
                  </a:lnTo>
                  <a:cubicBezTo>
                    <a:pt x="10639" y="4286"/>
                    <a:pt x="10092" y="3739"/>
                    <a:pt x="9424" y="3739"/>
                  </a:cubicBezTo>
                  <a:lnTo>
                    <a:pt x="6901" y="3739"/>
                  </a:lnTo>
                  <a:lnTo>
                    <a:pt x="6901" y="1186"/>
                  </a:lnTo>
                  <a:cubicBezTo>
                    <a:pt x="6901" y="517"/>
                    <a:pt x="6354" y="0"/>
                    <a:pt x="568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45" name="Google Shape;745;p40"/>
            <p:cNvSpPr/>
            <p:nvPr/>
          </p:nvSpPr>
          <p:spPr>
            <a:xfrm>
              <a:off x="1206975" y="2158375"/>
              <a:ext cx="266000" cy="266000"/>
            </a:xfrm>
            <a:custGeom>
              <a:rect b="b" l="l" r="r" t="t"/>
              <a:pathLst>
                <a:path extrusionOk="0" h="10640" w="10640">
                  <a:moveTo>
                    <a:pt x="4985" y="1"/>
                  </a:moveTo>
                  <a:cubicBezTo>
                    <a:pt x="4317" y="1"/>
                    <a:pt x="3770" y="517"/>
                    <a:pt x="3770" y="1186"/>
                  </a:cubicBezTo>
                  <a:lnTo>
                    <a:pt x="3770" y="3739"/>
                  </a:lnTo>
                  <a:lnTo>
                    <a:pt x="1216" y="3739"/>
                  </a:lnTo>
                  <a:cubicBezTo>
                    <a:pt x="548" y="3739"/>
                    <a:pt x="1" y="4286"/>
                    <a:pt x="1" y="4955"/>
                  </a:cubicBezTo>
                  <a:lnTo>
                    <a:pt x="1" y="5654"/>
                  </a:lnTo>
                  <a:cubicBezTo>
                    <a:pt x="1" y="6323"/>
                    <a:pt x="548" y="6870"/>
                    <a:pt x="1216" y="6870"/>
                  </a:cubicBezTo>
                  <a:lnTo>
                    <a:pt x="3770" y="6870"/>
                  </a:lnTo>
                  <a:lnTo>
                    <a:pt x="3770" y="9423"/>
                  </a:lnTo>
                  <a:cubicBezTo>
                    <a:pt x="3770" y="10092"/>
                    <a:pt x="4317" y="10639"/>
                    <a:pt x="4985" y="10639"/>
                  </a:cubicBezTo>
                  <a:lnTo>
                    <a:pt x="5685" y="10639"/>
                  </a:lnTo>
                  <a:cubicBezTo>
                    <a:pt x="6353" y="10639"/>
                    <a:pt x="6870" y="10092"/>
                    <a:pt x="6870" y="9423"/>
                  </a:cubicBezTo>
                  <a:lnTo>
                    <a:pt x="6870" y="6870"/>
                  </a:lnTo>
                  <a:lnTo>
                    <a:pt x="9423" y="6870"/>
                  </a:lnTo>
                  <a:cubicBezTo>
                    <a:pt x="10092" y="6870"/>
                    <a:pt x="10639" y="6323"/>
                    <a:pt x="10639" y="5654"/>
                  </a:cubicBezTo>
                  <a:lnTo>
                    <a:pt x="10639" y="4955"/>
                  </a:lnTo>
                  <a:cubicBezTo>
                    <a:pt x="10639" y="4286"/>
                    <a:pt x="10092" y="3739"/>
                    <a:pt x="9423" y="3739"/>
                  </a:cubicBezTo>
                  <a:lnTo>
                    <a:pt x="6870" y="3739"/>
                  </a:lnTo>
                  <a:lnTo>
                    <a:pt x="6870" y="1186"/>
                  </a:lnTo>
                  <a:cubicBezTo>
                    <a:pt x="6870" y="517"/>
                    <a:pt x="6353" y="1"/>
                    <a:pt x="568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46" name="Google Shape;746;p40"/>
            <p:cNvSpPr/>
            <p:nvPr/>
          </p:nvSpPr>
          <p:spPr>
            <a:xfrm>
              <a:off x="3619625" y="1515500"/>
              <a:ext cx="266000" cy="266000"/>
            </a:xfrm>
            <a:custGeom>
              <a:rect b="b" l="l" r="r" t="t"/>
              <a:pathLst>
                <a:path extrusionOk="0" h="10640" w="10640">
                  <a:moveTo>
                    <a:pt x="4986" y="1"/>
                  </a:moveTo>
                  <a:cubicBezTo>
                    <a:pt x="4317" y="1"/>
                    <a:pt x="3770" y="548"/>
                    <a:pt x="3770" y="1217"/>
                  </a:cubicBezTo>
                  <a:lnTo>
                    <a:pt x="3770" y="3770"/>
                  </a:lnTo>
                  <a:lnTo>
                    <a:pt x="1217" y="3770"/>
                  </a:lnTo>
                  <a:cubicBezTo>
                    <a:pt x="548" y="3770"/>
                    <a:pt x="1" y="4317"/>
                    <a:pt x="1" y="4986"/>
                  </a:cubicBezTo>
                  <a:lnTo>
                    <a:pt x="1" y="5685"/>
                  </a:lnTo>
                  <a:cubicBezTo>
                    <a:pt x="1" y="6354"/>
                    <a:pt x="548" y="6901"/>
                    <a:pt x="1217" y="6901"/>
                  </a:cubicBezTo>
                  <a:lnTo>
                    <a:pt x="3770" y="6901"/>
                  </a:lnTo>
                  <a:lnTo>
                    <a:pt x="3770" y="9454"/>
                  </a:lnTo>
                  <a:cubicBezTo>
                    <a:pt x="3770" y="10123"/>
                    <a:pt x="4317" y="10639"/>
                    <a:pt x="4986" y="10639"/>
                  </a:cubicBezTo>
                  <a:lnTo>
                    <a:pt x="5685" y="10639"/>
                  </a:lnTo>
                  <a:cubicBezTo>
                    <a:pt x="6354" y="10639"/>
                    <a:pt x="6870" y="10123"/>
                    <a:pt x="6870" y="9454"/>
                  </a:cubicBezTo>
                  <a:lnTo>
                    <a:pt x="6870" y="6901"/>
                  </a:lnTo>
                  <a:lnTo>
                    <a:pt x="9424" y="6901"/>
                  </a:lnTo>
                  <a:cubicBezTo>
                    <a:pt x="10092" y="6901"/>
                    <a:pt x="10639" y="6354"/>
                    <a:pt x="10639" y="5685"/>
                  </a:cubicBezTo>
                  <a:lnTo>
                    <a:pt x="10639" y="4986"/>
                  </a:lnTo>
                  <a:cubicBezTo>
                    <a:pt x="10639" y="4317"/>
                    <a:pt x="10092" y="3770"/>
                    <a:pt x="9424" y="3770"/>
                  </a:cubicBezTo>
                  <a:lnTo>
                    <a:pt x="6870" y="3770"/>
                  </a:lnTo>
                  <a:lnTo>
                    <a:pt x="6870" y="1217"/>
                  </a:lnTo>
                  <a:cubicBezTo>
                    <a:pt x="6870" y="548"/>
                    <a:pt x="6354" y="1"/>
                    <a:pt x="568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47" name="Google Shape;747;p40"/>
            <p:cNvSpPr/>
            <p:nvPr/>
          </p:nvSpPr>
          <p:spPr>
            <a:xfrm>
              <a:off x="4379525" y="1171275"/>
              <a:ext cx="266000" cy="266000"/>
            </a:xfrm>
            <a:custGeom>
              <a:rect b="b" l="l" r="r" t="t"/>
              <a:pathLst>
                <a:path extrusionOk="0" h="10640" w="10640">
                  <a:moveTo>
                    <a:pt x="4985" y="1"/>
                  </a:moveTo>
                  <a:cubicBezTo>
                    <a:pt x="4317" y="1"/>
                    <a:pt x="3770" y="548"/>
                    <a:pt x="3770" y="1217"/>
                  </a:cubicBezTo>
                  <a:lnTo>
                    <a:pt x="3770" y="3739"/>
                  </a:lnTo>
                  <a:lnTo>
                    <a:pt x="1216" y="3739"/>
                  </a:lnTo>
                  <a:cubicBezTo>
                    <a:pt x="548" y="3739"/>
                    <a:pt x="1" y="4286"/>
                    <a:pt x="1" y="4955"/>
                  </a:cubicBezTo>
                  <a:lnTo>
                    <a:pt x="1" y="5654"/>
                  </a:lnTo>
                  <a:cubicBezTo>
                    <a:pt x="1" y="6323"/>
                    <a:pt x="548" y="6870"/>
                    <a:pt x="1216" y="6870"/>
                  </a:cubicBezTo>
                  <a:lnTo>
                    <a:pt x="3770" y="6870"/>
                  </a:lnTo>
                  <a:lnTo>
                    <a:pt x="3770" y="9423"/>
                  </a:lnTo>
                  <a:cubicBezTo>
                    <a:pt x="3770" y="10092"/>
                    <a:pt x="4317" y="10639"/>
                    <a:pt x="4985" y="10639"/>
                  </a:cubicBezTo>
                  <a:lnTo>
                    <a:pt x="5685" y="10639"/>
                  </a:lnTo>
                  <a:cubicBezTo>
                    <a:pt x="6353" y="10639"/>
                    <a:pt x="6870" y="10092"/>
                    <a:pt x="6870" y="9423"/>
                  </a:cubicBezTo>
                  <a:lnTo>
                    <a:pt x="6870" y="6870"/>
                  </a:lnTo>
                  <a:lnTo>
                    <a:pt x="9423" y="6870"/>
                  </a:lnTo>
                  <a:cubicBezTo>
                    <a:pt x="10092" y="6870"/>
                    <a:pt x="10639" y="6323"/>
                    <a:pt x="10639" y="5654"/>
                  </a:cubicBezTo>
                  <a:lnTo>
                    <a:pt x="10639" y="4955"/>
                  </a:lnTo>
                  <a:cubicBezTo>
                    <a:pt x="10639" y="4286"/>
                    <a:pt x="10092" y="3739"/>
                    <a:pt x="9423" y="3739"/>
                  </a:cubicBezTo>
                  <a:lnTo>
                    <a:pt x="6870" y="3739"/>
                  </a:lnTo>
                  <a:lnTo>
                    <a:pt x="6870" y="1217"/>
                  </a:lnTo>
                  <a:cubicBezTo>
                    <a:pt x="6870" y="548"/>
                    <a:pt x="6353" y="1"/>
                    <a:pt x="568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48" name="Google Shape;748;p40"/>
            <p:cNvSpPr/>
            <p:nvPr/>
          </p:nvSpPr>
          <p:spPr>
            <a:xfrm>
              <a:off x="4091525" y="1482825"/>
              <a:ext cx="76025" cy="75275"/>
            </a:xfrm>
            <a:custGeom>
              <a:rect b="b" l="l" r="r" t="t"/>
              <a:pathLst>
                <a:path extrusionOk="0" h="3011" w="3041">
                  <a:moveTo>
                    <a:pt x="1520" y="1"/>
                  </a:moveTo>
                  <a:cubicBezTo>
                    <a:pt x="700" y="1"/>
                    <a:pt x="1" y="670"/>
                    <a:pt x="1" y="1490"/>
                  </a:cubicBezTo>
                  <a:cubicBezTo>
                    <a:pt x="1" y="2341"/>
                    <a:pt x="700" y="3010"/>
                    <a:pt x="1520" y="3010"/>
                  </a:cubicBezTo>
                  <a:cubicBezTo>
                    <a:pt x="2371" y="3010"/>
                    <a:pt x="3040" y="2341"/>
                    <a:pt x="3040" y="1490"/>
                  </a:cubicBezTo>
                  <a:cubicBezTo>
                    <a:pt x="3040" y="670"/>
                    <a:pt x="2371" y="1"/>
                    <a:pt x="152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49" name="Google Shape;749;p40"/>
            <p:cNvSpPr/>
            <p:nvPr/>
          </p:nvSpPr>
          <p:spPr>
            <a:xfrm>
              <a:off x="1538300" y="1488925"/>
              <a:ext cx="76000" cy="76000"/>
            </a:xfrm>
            <a:custGeom>
              <a:rect b="b" l="l" r="r" t="t"/>
              <a:pathLst>
                <a:path extrusionOk="0" h="3040" w="3040">
                  <a:moveTo>
                    <a:pt x="1520" y="0"/>
                  </a:moveTo>
                  <a:cubicBezTo>
                    <a:pt x="669" y="0"/>
                    <a:pt x="0" y="669"/>
                    <a:pt x="0" y="1520"/>
                  </a:cubicBezTo>
                  <a:cubicBezTo>
                    <a:pt x="0" y="2341"/>
                    <a:pt x="699" y="3040"/>
                    <a:pt x="1520" y="3040"/>
                  </a:cubicBezTo>
                  <a:cubicBezTo>
                    <a:pt x="2371" y="3040"/>
                    <a:pt x="3040" y="2341"/>
                    <a:pt x="3040" y="1520"/>
                  </a:cubicBezTo>
                  <a:cubicBezTo>
                    <a:pt x="3040" y="669"/>
                    <a:pt x="2371" y="0"/>
                    <a:pt x="152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50" name="Google Shape;750;p40"/>
            <p:cNvSpPr/>
            <p:nvPr/>
          </p:nvSpPr>
          <p:spPr>
            <a:xfrm>
              <a:off x="5804325" y="2317200"/>
              <a:ext cx="76025" cy="75250"/>
            </a:xfrm>
            <a:custGeom>
              <a:rect b="b" l="l" r="r" t="t"/>
              <a:pathLst>
                <a:path extrusionOk="0" h="3010" w="3041">
                  <a:moveTo>
                    <a:pt x="1520" y="0"/>
                  </a:moveTo>
                  <a:cubicBezTo>
                    <a:pt x="700" y="0"/>
                    <a:pt x="1" y="669"/>
                    <a:pt x="1" y="1490"/>
                  </a:cubicBezTo>
                  <a:cubicBezTo>
                    <a:pt x="1" y="2341"/>
                    <a:pt x="700" y="3009"/>
                    <a:pt x="1520" y="3009"/>
                  </a:cubicBezTo>
                  <a:cubicBezTo>
                    <a:pt x="2371" y="3009"/>
                    <a:pt x="3040" y="2341"/>
                    <a:pt x="3040" y="1490"/>
                  </a:cubicBezTo>
                  <a:cubicBezTo>
                    <a:pt x="3040" y="669"/>
                    <a:pt x="2371" y="0"/>
                    <a:pt x="152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51" name="Google Shape;751;p40"/>
            <p:cNvSpPr/>
            <p:nvPr/>
          </p:nvSpPr>
          <p:spPr>
            <a:xfrm>
              <a:off x="4569500" y="2146975"/>
              <a:ext cx="76025" cy="76025"/>
            </a:xfrm>
            <a:custGeom>
              <a:rect b="b" l="l" r="r" t="t"/>
              <a:pathLst>
                <a:path extrusionOk="0" h="3041" w="3041">
                  <a:moveTo>
                    <a:pt x="1520" y="1"/>
                  </a:moveTo>
                  <a:cubicBezTo>
                    <a:pt x="700" y="1"/>
                    <a:pt x="1" y="669"/>
                    <a:pt x="1" y="1520"/>
                  </a:cubicBezTo>
                  <a:cubicBezTo>
                    <a:pt x="1" y="2341"/>
                    <a:pt x="700" y="3040"/>
                    <a:pt x="1520" y="3040"/>
                  </a:cubicBezTo>
                  <a:cubicBezTo>
                    <a:pt x="2371" y="3040"/>
                    <a:pt x="3040" y="2341"/>
                    <a:pt x="3040" y="1520"/>
                  </a:cubicBezTo>
                  <a:cubicBezTo>
                    <a:pt x="3040" y="669"/>
                    <a:pt x="2371" y="1"/>
                    <a:pt x="152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52" name="Google Shape;752;p40"/>
            <p:cNvSpPr/>
            <p:nvPr/>
          </p:nvSpPr>
          <p:spPr>
            <a:xfrm>
              <a:off x="4864350" y="1520075"/>
              <a:ext cx="76000" cy="76000"/>
            </a:xfrm>
            <a:custGeom>
              <a:rect b="b" l="l" r="r" t="t"/>
              <a:pathLst>
                <a:path extrusionOk="0" h="3040" w="3040">
                  <a:moveTo>
                    <a:pt x="1520" y="0"/>
                  </a:moveTo>
                  <a:cubicBezTo>
                    <a:pt x="669" y="0"/>
                    <a:pt x="0" y="699"/>
                    <a:pt x="0" y="1520"/>
                  </a:cubicBezTo>
                  <a:cubicBezTo>
                    <a:pt x="0" y="2371"/>
                    <a:pt x="669" y="3040"/>
                    <a:pt x="1520" y="3040"/>
                  </a:cubicBezTo>
                  <a:cubicBezTo>
                    <a:pt x="2371" y="3040"/>
                    <a:pt x="3040" y="2371"/>
                    <a:pt x="3040" y="1520"/>
                  </a:cubicBezTo>
                  <a:cubicBezTo>
                    <a:pt x="3040" y="699"/>
                    <a:pt x="2371" y="0"/>
                    <a:pt x="152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53" name="Google Shape;753;p40"/>
            <p:cNvSpPr/>
            <p:nvPr/>
          </p:nvSpPr>
          <p:spPr>
            <a:xfrm>
              <a:off x="2323250" y="1887850"/>
              <a:ext cx="75250" cy="76025"/>
            </a:xfrm>
            <a:custGeom>
              <a:rect b="b" l="l" r="r" t="t"/>
              <a:pathLst>
                <a:path extrusionOk="0" h="3041" w="3010">
                  <a:moveTo>
                    <a:pt x="1490" y="1"/>
                  </a:moveTo>
                  <a:cubicBezTo>
                    <a:pt x="670" y="1"/>
                    <a:pt x="1" y="700"/>
                    <a:pt x="1" y="1521"/>
                  </a:cubicBezTo>
                  <a:cubicBezTo>
                    <a:pt x="1" y="2372"/>
                    <a:pt x="670" y="3040"/>
                    <a:pt x="1490" y="3040"/>
                  </a:cubicBezTo>
                  <a:cubicBezTo>
                    <a:pt x="2341" y="3040"/>
                    <a:pt x="3010" y="2372"/>
                    <a:pt x="3010" y="1521"/>
                  </a:cubicBezTo>
                  <a:cubicBezTo>
                    <a:pt x="3010" y="700"/>
                    <a:pt x="2341" y="1"/>
                    <a:pt x="149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54" name="Google Shape;754;p40"/>
            <p:cNvSpPr/>
            <p:nvPr/>
          </p:nvSpPr>
          <p:spPr>
            <a:xfrm>
              <a:off x="5105975" y="1855950"/>
              <a:ext cx="202175" cy="202150"/>
            </a:xfrm>
            <a:custGeom>
              <a:rect b="b" l="l" r="r" t="t"/>
              <a:pathLst>
                <a:path extrusionOk="0" h="8086" w="8087">
                  <a:moveTo>
                    <a:pt x="4044" y="0"/>
                  </a:moveTo>
                  <a:cubicBezTo>
                    <a:pt x="1794" y="0"/>
                    <a:pt x="1" y="1793"/>
                    <a:pt x="1" y="4043"/>
                  </a:cubicBezTo>
                  <a:cubicBezTo>
                    <a:pt x="1" y="6262"/>
                    <a:pt x="1794" y="8085"/>
                    <a:pt x="4044" y="8085"/>
                  </a:cubicBezTo>
                  <a:cubicBezTo>
                    <a:pt x="6262" y="8085"/>
                    <a:pt x="8086" y="6262"/>
                    <a:pt x="8086" y="4043"/>
                  </a:cubicBezTo>
                  <a:cubicBezTo>
                    <a:pt x="8086" y="1793"/>
                    <a:pt x="6262" y="0"/>
                    <a:pt x="404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55" name="Google Shape;755;p40"/>
            <p:cNvSpPr/>
            <p:nvPr/>
          </p:nvSpPr>
          <p:spPr>
            <a:xfrm>
              <a:off x="3094550" y="935725"/>
              <a:ext cx="202150" cy="202900"/>
            </a:xfrm>
            <a:custGeom>
              <a:rect b="b" l="l" r="r" t="t"/>
              <a:pathLst>
                <a:path extrusionOk="0" h="8116" w="8086">
                  <a:moveTo>
                    <a:pt x="4043" y="0"/>
                  </a:moveTo>
                  <a:cubicBezTo>
                    <a:pt x="1794" y="0"/>
                    <a:pt x="0" y="1824"/>
                    <a:pt x="0" y="4043"/>
                  </a:cubicBezTo>
                  <a:cubicBezTo>
                    <a:pt x="0" y="6292"/>
                    <a:pt x="1794" y="8116"/>
                    <a:pt x="4043" y="8116"/>
                  </a:cubicBezTo>
                  <a:cubicBezTo>
                    <a:pt x="6262" y="8116"/>
                    <a:pt x="8086" y="6292"/>
                    <a:pt x="8086" y="4043"/>
                  </a:cubicBezTo>
                  <a:cubicBezTo>
                    <a:pt x="8086" y="1824"/>
                    <a:pt x="6262" y="0"/>
                    <a:pt x="404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756" name="Google Shape;756;p40"/>
          <p:cNvGrpSpPr/>
          <p:nvPr/>
        </p:nvGrpSpPr>
        <p:grpSpPr>
          <a:xfrm rot="6116984">
            <a:off x="5765606" y="2274539"/>
            <a:ext cx="6434951" cy="2423309"/>
            <a:chOff x="1206975" y="935725"/>
            <a:chExt cx="4673375" cy="1759925"/>
          </a:xfrm>
        </p:grpSpPr>
        <p:sp>
          <p:nvSpPr>
            <p:cNvPr id="757" name="Google Shape;757;p40"/>
            <p:cNvSpPr/>
            <p:nvPr/>
          </p:nvSpPr>
          <p:spPr>
            <a:xfrm>
              <a:off x="5388675" y="2429650"/>
              <a:ext cx="265975" cy="266000"/>
            </a:xfrm>
            <a:custGeom>
              <a:rect b="b" l="l" r="r" t="t"/>
              <a:pathLst>
                <a:path extrusionOk="0" h="10640" w="10639">
                  <a:moveTo>
                    <a:pt x="4955" y="1"/>
                  </a:moveTo>
                  <a:cubicBezTo>
                    <a:pt x="4286" y="1"/>
                    <a:pt x="3739" y="548"/>
                    <a:pt x="3739" y="1217"/>
                  </a:cubicBezTo>
                  <a:lnTo>
                    <a:pt x="3739" y="3739"/>
                  </a:lnTo>
                  <a:lnTo>
                    <a:pt x="1186" y="3739"/>
                  </a:lnTo>
                  <a:cubicBezTo>
                    <a:pt x="517" y="3739"/>
                    <a:pt x="0" y="4287"/>
                    <a:pt x="0" y="4955"/>
                  </a:cubicBezTo>
                  <a:lnTo>
                    <a:pt x="0" y="5654"/>
                  </a:lnTo>
                  <a:cubicBezTo>
                    <a:pt x="0" y="6323"/>
                    <a:pt x="517" y="6870"/>
                    <a:pt x="1186" y="6870"/>
                  </a:cubicBezTo>
                  <a:lnTo>
                    <a:pt x="3739" y="6870"/>
                  </a:lnTo>
                  <a:lnTo>
                    <a:pt x="3739" y="9423"/>
                  </a:lnTo>
                  <a:cubicBezTo>
                    <a:pt x="3739" y="10092"/>
                    <a:pt x="4286" y="10639"/>
                    <a:pt x="4955" y="10639"/>
                  </a:cubicBezTo>
                  <a:lnTo>
                    <a:pt x="5654" y="10639"/>
                  </a:lnTo>
                  <a:cubicBezTo>
                    <a:pt x="6322" y="10639"/>
                    <a:pt x="6870" y="10092"/>
                    <a:pt x="6870" y="9423"/>
                  </a:cubicBezTo>
                  <a:lnTo>
                    <a:pt x="6870" y="6870"/>
                  </a:lnTo>
                  <a:lnTo>
                    <a:pt x="9423" y="6870"/>
                  </a:lnTo>
                  <a:cubicBezTo>
                    <a:pt x="10091" y="6870"/>
                    <a:pt x="10639" y="6323"/>
                    <a:pt x="10639" y="5654"/>
                  </a:cubicBezTo>
                  <a:lnTo>
                    <a:pt x="10639" y="4955"/>
                  </a:lnTo>
                  <a:cubicBezTo>
                    <a:pt x="10639" y="4287"/>
                    <a:pt x="10091" y="3739"/>
                    <a:pt x="9423" y="3739"/>
                  </a:cubicBezTo>
                  <a:lnTo>
                    <a:pt x="6870" y="3739"/>
                  </a:lnTo>
                  <a:lnTo>
                    <a:pt x="6870" y="1217"/>
                  </a:lnTo>
                  <a:cubicBezTo>
                    <a:pt x="6870" y="548"/>
                    <a:pt x="6322" y="1"/>
                    <a:pt x="565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58" name="Google Shape;758;p40"/>
            <p:cNvSpPr/>
            <p:nvPr/>
          </p:nvSpPr>
          <p:spPr>
            <a:xfrm>
              <a:off x="2263975" y="1216875"/>
              <a:ext cx="266000" cy="265975"/>
            </a:xfrm>
            <a:custGeom>
              <a:rect b="b" l="l" r="r" t="t"/>
              <a:pathLst>
                <a:path extrusionOk="0" h="10639" w="10640">
                  <a:moveTo>
                    <a:pt x="4986" y="0"/>
                  </a:moveTo>
                  <a:cubicBezTo>
                    <a:pt x="4317" y="0"/>
                    <a:pt x="3770" y="517"/>
                    <a:pt x="3770" y="1186"/>
                  </a:cubicBezTo>
                  <a:lnTo>
                    <a:pt x="3770" y="3739"/>
                  </a:lnTo>
                  <a:lnTo>
                    <a:pt x="1217" y="3739"/>
                  </a:lnTo>
                  <a:cubicBezTo>
                    <a:pt x="548" y="3739"/>
                    <a:pt x="1" y="4286"/>
                    <a:pt x="1" y="4955"/>
                  </a:cubicBezTo>
                  <a:lnTo>
                    <a:pt x="1" y="5654"/>
                  </a:lnTo>
                  <a:cubicBezTo>
                    <a:pt x="1" y="6323"/>
                    <a:pt x="548" y="6870"/>
                    <a:pt x="1217" y="6870"/>
                  </a:cubicBezTo>
                  <a:lnTo>
                    <a:pt x="3770" y="6870"/>
                  </a:lnTo>
                  <a:lnTo>
                    <a:pt x="3770" y="9423"/>
                  </a:lnTo>
                  <a:cubicBezTo>
                    <a:pt x="3770" y="10092"/>
                    <a:pt x="4317" y="10639"/>
                    <a:pt x="4986" y="10639"/>
                  </a:cubicBezTo>
                  <a:lnTo>
                    <a:pt x="5685" y="10639"/>
                  </a:lnTo>
                  <a:cubicBezTo>
                    <a:pt x="6354" y="10639"/>
                    <a:pt x="6901" y="10092"/>
                    <a:pt x="6901" y="9423"/>
                  </a:cubicBezTo>
                  <a:lnTo>
                    <a:pt x="6901" y="6870"/>
                  </a:lnTo>
                  <a:lnTo>
                    <a:pt x="9424" y="6870"/>
                  </a:lnTo>
                  <a:cubicBezTo>
                    <a:pt x="10092" y="6870"/>
                    <a:pt x="10639" y="6323"/>
                    <a:pt x="10639" y="5654"/>
                  </a:cubicBezTo>
                  <a:lnTo>
                    <a:pt x="10639" y="4955"/>
                  </a:lnTo>
                  <a:cubicBezTo>
                    <a:pt x="10639" y="4286"/>
                    <a:pt x="10092" y="3739"/>
                    <a:pt x="9424" y="3739"/>
                  </a:cubicBezTo>
                  <a:lnTo>
                    <a:pt x="6901" y="3739"/>
                  </a:lnTo>
                  <a:lnTo>
                    <a:pt x="6901" y="1186"/>
                  </a:lnTo>
                  <a:cubicBezTo>
                    <a:pt x="6901" y="517"/>
                    <a:pt x="6354" y="0"/>
                    <a:pt x="568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59" name="Google Shape;759;p40"/>
            <p:cNvSpPr/>
            <p:nvPr/>
          </p:nvSpPr>
          <p:spPr>
            <a:xfrm>
              <a:off x="1206975" y="2158375"/>
              <a:ext cx="266000" cy="266000"/>
            </a:xfrm>
            <a:custGeom>
              <a:rect b="b" l="l" r="r" t="t"/>
              <a:pathLst>
                <a:path extrusionOk="0" h="10640" w="10640">
                  <a:moveTo>
                    <a:pt x="4985" y="1"/>
                  </a:moveTo>
                  <a:cubicBezTo>
                    <a:pt x="4317" y="1"/>
                    <a:pt x="3770" y="517"/>
                    <a:pt x="3770" y="1186"/>
                  </a:cubicBezTo>
                  <a:lnTo>
                    <a:pt x="3770" y="3739"/>
                  </a:lnTo>
                  <a:lnTo>
                    <a:pt x="1216" y="3739"/>
                  </a:lnTo>
                  <a:cubicBezTo>
                    <a:pt x="548" y="3739"/>
                    <a:pt x="1" y="4286"/>
                    <a:pt x="1" y="4955"/>
                  </a:cubicBezTo>
                  <a:lnTo>
                    <a:pt x="1" y="5654"/>
                  </a:lnTo>
                  <a:cubicBezTo>
                    <a:pt x="1" y="6323"/>
                    <a:pt x="548" y="6870"/>
                    <a:pt x="1216" y="6870"/>
                  </a:cubicBezTo>
                  <a:lnTo>
                    <a:pt x="3770" y="6870"/>
                  </a:lnTo>
                  <a:lnTo>
                    <a:pt x="3770" y="9423"/>
                  </a:lnTo>
                  <a:cubicBezTo>
                    <a:pt x="3770" y="10092"/>
                    <a:pt x="4317" y="10639"/>
                    <a:pt x="4985" y="10639"/>
                  </a:cubicBezTo>
                  <a:lnTo>
                    <a:pt x="5685" y="10639"/>
                  </a:lnTo>
                  <a:cubicBezTo>
                    <a:pt x="6353" y="10639"/>
                    <a:pt x="6870" y="10092"/>
                    <a:pt x="6870" y="9423"/>
                  </a:cubicBezTo>
                  <a:lnTo>
                    <a:pt x="6870" y="6870"/>
                  </a:lnTo>
                  <a:lnTo>
                    <a:pt x="9423" y="6870"/>
                  </a:lnTo>
                  <a:cubicBezTo>
                    <a:pt x="10092" y="6870"/>
                    <a:pt x="10639" y="6323"/>
                    <a:pt x="10639" y="5654"/>
                  </a:cubicBezTo>
                  <a:lnTo>
                    <a:pt x="10639" y="4955"/>
                  </a:lnTo>
                  <a:cubicBezTo>
                    <a:pt x="10639" y="4286"/>
                    <a:pt x="10092" y="3739"/>
                    <a:pt x="9423" y="3739"/>
                  </a:cubicBezTo>
                  <a:lnTo>
                    <a:pt x="6870" y="3739"/>
                  </a:lnTo>
                  <a:lnTo>
                    <a:pt x="6870" y="1186"/>
                  </a:lnTo>
                  <a:cubicBezTo>
                    <a:pt x="6870" y="517"/>
                    <a:pt x="6353" y="1"/>
                    <a:pt x="568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60" name="Google Shape;760;p40"/>
            <p:cNvSpPr/>
            <p:nvPr/>
          </p:nvSpPr>
          <p:spPr>
            <a:xfrm>
              <a:off x="3619625" y="1515500"/>
              <a:ext cx="266000" cy="266000"/>
            </a:xfrm>
            <a:custGeom>
              <a:rect b="b" l="l" r="r" t="t"/>
              <a:pathLst>
                <a:path extrusionOk="0" h="10640" w="10640">
                  <a:moveTo>
                    <a:pt x="4986" y="1"/>
                  </a:moveTo>
                  <a:cubicBezTo>
                    <a:pt x="4317" y="1"/>
                    <a:pt x="3770" y="548"/>
                    <a:pt x="3770" y="1217"/>
                  </a:cubicBezTo>
                  <a:lnTo>
                    <a:pt x="3770" y="3770"/>
                  </a:lnTo>
                  <a:lnTo>
                    <a:pt x="1217" y="3770"/>
                  </a:lnTo>
                  <a:cubicBezTo>
                    <a:pt x="548" y="3770"/>
                    <a:pt x="1" y="4317"/>
                    <a:pt x="1" y="4986"/>
                  </a:cubicBezTo>
                  <a:lnTo>
                    <a:pt x="1" y="5685"/>
                  </a:lnTo>
                  <a:cubicBezTo>
                    <a:pt x="1" y="6354"/>
                    <a:pt x="548" y="6901"/>
                    <a:pt x="1217" y="6901"/>
                  </a:cubicBezTo>
                  <a:lnTo>
                    <a:pt x="3770" y="6901"/>
                  </a:lnTo>
                  <a:lnTo>
                    <a:pt x="3770" y="9454"/>
                  </a:lnTo>
                  <a:cubicBezTo>
                    <a:pt x="3770" y="10123"/>
                    <a:pt x="4317" y="10639"/>
                    <a:pt x="4986" y="10639"/>
                  </a:cubicBezTo>
                  <a:lnTo>
                    <a:pt x="5685" y="10639"/>
                  </a:lnTo>
                  <a:cubicBezTo>
                    <a:pt x="6354" y="10639"/>
                    <a:pt x="6870" y="10123"/>
                    <a:pt x="6870" y="9454"/>
                  </a:cubicBezTo>
                  <a:lnTo>
                    <a:pt x="6870" y="6901"/>
                  </a:lnTo>
                  <a:lnTo>
                    <a:pt x="9424" y="6901"/>
                  </a:lnTo>
                  <a:cubicBezTo>
                    <a:pt x="10092" y="6901"/>
                    <a:pt x="10639" y="6354"/>
                    <a:pt x="10639" y="5685"/>
                  </a:cubicBezTo>
                  <a:lnTo>
                    <a:pt x="10639" y="4986"/>
                  </a:lnTo>
                  <a:cubicBezTo>
                    <a:pt x="10639" y="4317"/>
                    <a:pt x="10092" y="3770"/>
                    <a:pt x="9424" y="3770"/>
                  </a:cubicBezTo>
                  <a:lnTo>
                    <a:pt x="6870" y="3770"/>
                  </a:lnTo>
                  <a:lnTo>
                    <a:pt x="6870" y="1217"/>
                  </a:lnTo>
                  <a:cubicBezTo>
                    <a:pt x="6870" y="548"/>
                    <a:pt x="6354" y="1"/>
                    <a:pt x="568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61" name="Google Shape;761;p40"/>
            <p:cNvSpPr/>
            <p:nvPr/>
          </p:nvSpPr>
          <p:spPr>
            <a:xfrm>
              <a:off x="4379525" y="1171275"/>
              <a:ext cx="266000" cy="266000"/>
            </a:xfrm>
            <a:custGeom>
              <a:rect b="b" l="l" r="r" t="t"/>
              <a:pathLst>
                <a:path extrusionOk="0" h="10640" w="10640">
                  <a:moveTo>
                    <a:pt x="4985" y="1"/>
                  </a:moveTo>
                  <a:cubicBezTo>
                    <a:pt x="4317" y="1"/>
                    <a:pt x="3770" y="548"/>
                    <a:pt x="3770" y="1217"/>
                  </a:cubicBezTo>
                  <a:lnTo>
                    <a:pt x="3770" y="3739"/>
                  </a:lnTo>
                  <a:lnTo>
                    <a:pt x="1216" y="3739"/>
                  </a:lnTo>
                  <a:cubicBezTo>
                    <a:pt x="548" y="3739"/>
                    <a:pt x="1" y="4286"/>
                    <a:pt x="1" y="4955"/>
                  </a:cubicBezTo>
                  <a:lnTo>
                    <a:pt x="1" y="5654"/>
                  </a:lnTo>
                  <a:cubicBezTo>
                    <a:pt x="1" y="6323"/>
                    <a:pt x="548" y="6870"/>
                    <a:pt x="1216" y="6870"/>
                  </a:cubicBezTo>
                  <a:lnTo>
                    <a:pt x="3770" y="6870"/>
                  </a:lnTo>
                  <a:lnTo>
                    <a:pt x="3770" y="9423"/>
                  </a:lnTo>
                  <a:cubicBezTo>
                    <a:pt x="3770" y="10092"/>
                    <a:pt x="4317" y="10639"/>
                    <a:pt x="4985" y="10639"/>
                  </a:cubicBezTo>
                  <a:lnTo>
                    <a:pt x="5685" y="10639"/>
                  </a:lnTo>
                  <a:cubicBezTo>
                    <a:pt x="6353" y="10639"/>
                    <a:pt x="6870" y="10092"/>
                    <a:pt x="6870" y="9423"/>
                  </a:cubicBezTo>
                  <a:lnTo>
                    <a:pt x="6870" y="6870"/>
                  </a:lnTo>
                  <a:lnTo>
                    <a:pt x="9423" y="6870"/>
                  </a:lnTo>
                  <a:cubicBezTo>
                    <a:pt x="10092" y="6870"/>
                    <a:pt x="10639" y="6323"/>
                    <a:pt x="10639" y="5654"/>
                  </a:cubicBezTo>
                  <a:lnTo>
                    <a:pt x="10639" y="4955"/>
                  </a:lnTo>
                  <a:cubicBezTo>
                    <a:pt x="10639" y="4286"/>
                    <a:pt x="10092" y="3739"/>
                    <a:pt x="9423" y="3739"/>
                  </a:cubicBezTo>
                  <a:lnTo>
                    <a:pt x="6870" y="3739"/>
                  </a:lnTo>
                  <a:lnTo>
                    <a:pt x="6870" y="1217"/>
                  </a:lnTo>
                  <a:cubicBezTo>
                    <a:pt x="6870" y="548"/>
                    <a:pt x="6353" y="1"/>
                    <a:pt x="568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62" name="Google Shape;762;p40"/>
            <p:cNvSpPr/>
            <p:nvPr/>
          </p:nvSpPr>
          <p:spPr>
            <a:xfrm>
              <a:off x="4091525" y="1482825"/>
              <a:ext cx="76025" cy="75275"/>
            </a:xfrm>
            <a:custGeom>
              <a:rect b="b" l="l" r="r" t="t"/>
              <a:pathLst>
                <a:path extrusionOk="0" h="3011" w="3041">
                  <a:moveTo>
                    <a:pt x="1520" y="1"/>
                  </a:moveTo>
                  <a:cubicBezTo>
                    <a:pt x="700" y="1"/>
                    <a:pt x="1" y="670"/>
                    <a:pt x="1" y="1490"/>
                  </a:cubicBezTo>
                  <a:cubicBezTo>
                    <a:pt x="1" y="2341"/>
                    <a:pt x="700" y="3010"/>
                    <a:pt x="1520" y="3010"/>
                  </a:cubicBezTo>
                  <a:cubicBezTo>
                    <a:pt x="2371" y="3010"/>
                    <a:pt x="3040" y="2341"/>
                    <a:pt x="3040" y="1490"/>
                  </a:cubicBezTo>
                  <a:cubicBezTo>
                    <a:pt x="3040" y="670"/>
                    <a:pt x="2371" y="1"/>
                    <a:pt x="152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63" name="Google Shape;763;p40"/>
            <p:cNvSpPr/>
            <p:nvPr/>
          </p:nvSpPr>
          <p:spPr>
            <a:xfrm>
              <a:off x="1538300" y="1488925"/>
              <a:ext cx="76000" cy="76000"/>
            </a:xfrm>
            <a:custGeom>
              <a:rect b="b" l="l" r="r" t="t"/>
              <a:pathLst>
                <a:path extrusionOk="0" h="3040" w="3040">
                  <a:moveTo>
                    <a:pt x="1520" y="0"/>
                  </a:moveTo>
                  <a:cubicBezTo>
                    <a:pt x="669" y="0"/>
                    <a:pt x="0" y="669"/>
                    <a:pt x="0" y="1520"/>
                  </a:cubicBezTo>
                  <a:cubicBezTo>
                    <a:pt x="0" y="2341"/>
                    <a:pt x="699" y="3040"/>
                    <a:pt x="1520" y="3040"/>
                  </a:cubicBezTo>
                  <a:cubicBezTo>
                    <a:pt x="2371" y="3040"/>
                    <a:pt x="3040" y="2341"/>
                    <a:pt x="3040" y="1520"/>
                  </a:cubicBezTo>
                  <a:cubicBezTo>
                    <a:pt x="3040" y="669"/>
                    <a:pt x="2371" y="0"/>
                    <a:pt x="152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64" name="Google Shape;764;p40"/>
            <p:cNvSpPr/>
            <p:nvPr/>
          </p:nvSpPr>
          <p:spPr>
            <a:xfrm>
              <a:off x="5804325" y="2317200"/>
              <a:ext cx="76025" cy="75250"/>
            </a:xfrm>
            <a:custGeom>
              <a:rect b="b" l="l" r="r" t="t"/>
              <a:pathLst>
                <a:path extrusionOk="0" h="3010" w="3041">
                  <a:moveTo>
                    <a:pt x="1520" y="0"/>
                  </a:moveTo>
                  <a:cubicBezTo>
                    <a:pt x="700" y="0"/>
                    <a:pt x="1" y="669"/>
                    <a:pt x="1" y="1490"/>
                  </a:cubicBezTo>
                  <a:cubicBezTo>
                    <a:pt x="1" y="2341"/>
                    <a:pt x="700" y="3009"/>
                    <a:pt x="1520" y="3009"/>
                  </a:cubicBezTo>
                  <a:cubicBezTo>
                    <a:pt x="2371" y="3009"/>
                    <a:pt x="3040" y="2341"/>
                    <a:pt x="3040" y="1490"/>
                  </a:cubicBezTo>
                  <a:cubicBezTo>
                    <a:pt x="3040" y="669"/>
                    <a:pt x="2371" y="0"/>
                    <a:pt x="152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65" name="Google Shape;765;p40"/>
            <p:cNvSpPr/>
            <p:nvPr/>
          </p:nvSpPr>
          <p:spPr>
            <a:xfrm>
              <a:off x="4569500" y="2146975"/>
              <a:ext cx="76025" cy="76025"/>
            </a:xfrm>
            <a:custGeom>
              <a:rect b="b" l="l" r="r" t="t"/>
              <a:pathLst>
                <a:path extrusionOk="0" h="3041" w="3041">
                  <a:moveTo>
                    <a:pt x="1520" y="1"/>
                  </a:moveTo>
                  <a:cubicBezTo>
                    <a:pt x="700" y="1"/>
                    <a:pt x="1" y="669"/>
                    <a:pt x="1" y="1520"/>
                  </a:cubicBezTo>
                  <a:cubicBezTo>
                    <a:pt x="1" y="2341"/>
                    <a:pt x="700" y="3040"/>
                    <a:pt x="1520" y="3040"/>
                  </a:cubicBezTo>
                  <a:cubicBezTo>
                    <a:pt x="2371" y="3040"/>
                    <a:pt x="3040" y="2341"/>
                    <a:pt x="3040" y="1520"/>
                  </a:cubicBezTo>
                  <a:cubicBezTo>
                    <a:pt x="3040" y="669"/>
                    <a:pt x="2371" y="1"/>
                    <a:pt x="152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66" name="Google Shape;766;p40"/>
            <p:cNvSpPr/>
            <p:nvPr/>
          </p:nvSpPr>
          <p:spPr>
            <a:xfrm>
              <a:off x="4864350" y="1520075"/>
              <a:ext cx="76000" cy="76000"/>
            </a:xfrm>
            <a:custGeom>
              <a:rect b="b" l="l" r="r" t="t"/>
              <a:pathLst>
                <a:path extrusionOk="0" h="3040" w="3040">
                  <a:moveTo>
                    <a:pt x="1520" y="0"/>
                  </a:moveTo>
                  <a:cubicBezTo>
                    <a:pt x="669" y="0"/>
                    <a:pt x="0" y="699"/>
                    <a:pt x="0" y="1520"/>
                  </a:cubicBezTo>
                  <a:cubicBezTo>
                    <a:pt x="0" y="2371"/>
                    <a:pt x="669" y="3040"/>
                    <a:pt x="1520" y="3040"/>
                  </a:cubicBezTo>
                  <a:cubicBezTo>
                    <a:pt x="2371" y="3040"/>
                    <a:pt x="3040" y="2371"/>
                    <a:pt x="3040" y="1520"/>
                  </a:cubicBezTo>
                  <a:cubicBezTo>
                    <a:pt x="3040" y="699"/>
                    <a:pt x="2371" y="0"/>
                    <a:pt x="152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67" name="Google Shape;767;p40"/>
            <p:cNvSpPr/>
            <p:nvPr/>
          </p:nvSpPr>
          <p:spPr>
            <a:xfrm>
              <a:off x="2323250" y="1887850"/>
              <a:ext cx="75250" cy="76025"/>
            </a:xfrm>
            <a:custGeom>
              <a:rect b="b" l="l" r="r" t="t"/>
              <a:pathLst>
                <a:path extrusionOk="0" h="3041" w="3010">
                  <a:moveTo>
                    <a:pt x="1490" y="1"/>
                  </a:moveTo>
                  <a:cubicBezTo>
                    <a:pt x="670" y="1"/>
                    <a:pt x="1" y="700"/>
                    <a:pt x="1" y="1521"/>
                  </a:cubicBezTo>
                  <a:cubicBezTo>
                    <a:pt x="1" y="2372"/>
                    <a:pt x="670" y="3040"/>
                    <a:pt x="1490" y="3040"/>
                  </a:cubicBezTo>
                  <a:cubicBezTo>
                    <a:pt x="2341" y="3040"/>
                    <a:pt x="3010" y="2372"/>
                    <a:pt x="3010" y="1521"/>
                  </a:cubicBezTo>
                  <a:cubicBezTo>
                    <a:pt x="3010" y="700"/>
                    <a:pt x="2341" y="1"/>
                    <a:pt x="149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68" name="Google Shape;768;p40"/>
            <p:cNvSpPr/>
            <p:nvPr/>
          </p:nvSpPr>
          <p:spPr>
            <a:xfrm>
              <a:off x="5105975" y="1855950"/>
              <a:ext cx="202175" cy="202150"/>
            </a:xfrm>
            <a:custGeom>
              <a:rect b="b" l="l" r="r" t="t"/>
              <a:pathLst>
                <a:path extrusionOk="0" h="8086" w="8087">
                  <a:moveTo>
                    <a:pt x="4044" y="0"/>
                  </a:moveTo>
                  <a:cubicBezTo>
                    <a:pt x="1794" y="0"/>
                    <a:pt x="1" y="1793"/>
                    <a:pt x="1" y="4043"/>
                  </a:cubicBezTo>
                  <a:cubicBezTo>
                    <a:pt x="1" y="6262"/>
                    <a:pt x="1794" y="8085"/>
                    <a:pt x="4044" y="8085"/>
                  </a:cubicBezTo>
                  <a:cubicBezTo>
                    <a:pt x="6262" y="8085"/>
                    <a:pt x="8086" y="6262"/>
                    <a:pt x="8086" y="4043"/>
                  </a:cubicBezTo>
                  <a:cubicBezTo>
                    <a:pt x="8086" y="1793"/>
                    <a:pt x="6262" y="0"/>
                    <a:pt x="404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69" name="Google Shape;769;p40"/>
            <p:cNvSpPr/>
            <p:nvPr/>
          </p:nvSpPr>
          <p:spPr>
            <a:xfrm>
              <a:off x="3094550" y="935725"/>
              <a:ext cx="202150" cy="202900"/>
            </a:xfrm>
            <a:custGeom>
              <a:rect b="b" l="l" r="r" t="t"/>
              <a:pathLst>
                <a:path extrusionOk="0" h="8116" w="8086">
                  <a:moveTo>
                    <a:pt x="4043" y="0"/>
                  </a:moveTo>
                  <a:cubicBezTo>
                    <a:pt x="1794" y="0"/>
                    <a:pt x="0" y="1824"/>
                    <a:pt x="0" y="4043"/>
                  </a:cubicBezTo>
                  <a:cubicBezTo>
                    <a:pt x="0" y="6292"/>
                    <a:pt x="1794" y="8116"/>
                    <a:pt x="4043" y="8116"/>
                  </a:cubicBezTo>
                  <a:cubicBezTo>
                    <a:pt x="6262" y="8116"/>
                    <a:pt x="8086" y="6292"/>
                    <a:pt x="8086" y="4043"/>
                  </a:cubicBezTo>
                  <a:cubicBezTo>
                    <a:pt x="8086" y="1824"/>
                    <a:pt x="6262" y="0"/>
                    <a:pt x="404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770" name="Google Shape;770;p40"/>
          <p:cNvSpPr/>
          <p:nvPr/>
        </p:nvSpPr>
        <p:spPr>
          <a:xfrm rot="5399922">
            <a:off x="949147" y="133047"/>
            <a:ext cx="7006919" cy="6358751"/>
          </a:xfrm>
          <a:custGeom>
            <a:rect b="b" l="l" r="r" t="t"/>
            <a:pathLst>
              <a:path extrusionOk="0" h="54726" w="63679">
                <a:moveTo>
                  <a:pt x="26718" y="0"/>
                </a:moveTo>
                <a:cubicBezTo>
                  <a:pt x="15958" y="2644"/>
                  <a:pt x="0" y="12553"/>
                  <a:pt x="2644" y="25806"/>
                </a:cubicBezTo>
                <a:cubicBezTo>
                  <a:pt x="3769" y="31460"/>
                  <a:pt x="9635" y="37326"/>
                  <a:pt x="13435" y="41399"/>
                </a:cubicBezTo>
                <a:cubicBezTo>
                  <a:pt x="17690" y="45958"/>
                  <a:pt x="22432" y="49089"/>
                  <a:pt x="27873" y="51977"/>
                </a:cubicBezTo>
                <a:cubicBezTo>
                  <a:pt x="31350" y="53829"/>
                  <a:pt x="35249" y="54726"/>
                  <a:pt x="39108" y="54726"/>
                </a:cubicBezTo>
                <a:cubicBezTo>
                  <a:pt x="48101" y="54726"/>
                  <a:pt x="56874" y="49858"/>
                  <a:pt x="59576" y="40882"/>
                </a:cubicBezTo>
                <a:cubicBezTo>
                  <a:pt x="63679" y="27204"/>
                  <a:pt x="57752" y="14985"/>
                  <a:pt x="47569" y="5988"/>
                </a:cubicBezTo>
                <a:cubicBezTo>
                  <a:pt x="41460" y="608"/>
                  <a:pt x="34864" y="1155"/>
                  <a:pt x="26718" y="0"/>
                </a:cubicBezTo>
                <a:close/>
              </a:path>
            </a:pathLst>
          </a:custGeom>
          <a:solidFill>
            <a:srgbClr val="FFFFFF">
              <a:alpha val="4608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71" name="Google Shape;771;p40"/>
          <p:cNvSpPr txBox="1"/>
          <p:nvPr>
            <p:ph type="title"/>
          </p:nvPr>
        </p:nvSpPr>
        <p:spPr>
          <a:xfrm>
            <a:off x="1234150" y="539500"/>
            <a:ext cx="6675600" cy="478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9pPr>
          </a:lstStyle>
          <a:p/>
        </p:txBody>
      </p:sp>
      <p:sp>
        <p:nvSpPr>
          <p:cNvPr id="772" name="Google Shape;772;p40"/>
          <p:cNvSpPr txBox="1"/>
          <p:nvPr>
            <p:ph idx="1" type="body"/>
          </p:nvPr>
        </p:nvSpPr>
        <p:spPr>
          <a:xfrm>
            <a:off x="1284206" y="2585200"/>
            <a:ext cx="1902000" cy="640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 rtl="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indent="-317500" lvl="1" marL="914400" rtl="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rtl="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rtl="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rtl="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rtl="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rtl="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rtl="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rtl="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773" name="Google Shape;773;p40"/>
          <p:cNvSpPr txBox="1"/>
          <p:nvPr>
            <p:ph idx="2" type="body"/>
          </p:nvPr>
        </p:nvSpPr>
        <p:spPr>
          <a:xfrm>
            <a:off x="3647339" y="2585200"/>
            <a:ext cx="1902000" cy="640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 rtl="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indent="-317500" lvl="1" marL="914400" rtl="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rtl="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rtl="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rtl="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rtl="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rtl="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rtl="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rtl="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774" name="Google Shape;774;p40"/>
          <p:cNvSpPr txBox="1"/>
          <p:nvPr>
            <p:ph idx="3" type="body"/>
          </p:nvPr>
        </p:nvSpPr>
        <p:spPr>
          <a:xfrm>
            <a:off x="5990786" y="2585200"/>
            <a:ext cx="1902000" cy="640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 rtl="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indent="-317500" lvl="1" marL="914400" rtl="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rtl="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rtl="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rtl="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rtl="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rtl="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rtl="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rtl="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775" name="Google Shape;775;p40"/>
          <p:cNvSpPr txBox="1"/>
          <p:nvPr>
            <p:ph idx="4" type="body"/>
          </p:nvPr>
        </p:nvSpPr>
        <p:spPr>
          <a:xfrm>
            <a:off x="1284206" y="4193188"/>
            <a:ext cx="1902000" cy="640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 rtl="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indent="-317500" lvl="1" marL="914400" rtl="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rtl="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rtl="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rtl="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rtl="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rtl="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rtl="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rtl="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776" name="Google Shape;776;p40"/>
          <p:cNvSpPr txBox="1"/>
          <p:nvPr>
            <p:ph idx="5" type="body"/>
          </p:nvPr>
        </p:nvSpPr>
        <p:spPr>
          <a:xfrm>
            <a:off x="3647339" y="4193188"/>
            <a:ext cx="1902000" cy="640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 rtl="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indent="-317500" lvl="1" marL="914400" rtl="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rtl="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rtl="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rtl="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rtl="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rtl="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rtl="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rtl="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777" name="Google Shape;777;p40"/>
          <p:cNvSpPr txBox="1"/>
          <p:nvPr>
            <p:ph idx="6" type="body"/>
          </p:nvPr>
        </p:nvSpPr>
        <p:spPr>
          <a:xfrm>
            <a:off x="5990786" y="4193188"/>
            <a:ext cx="1902000" cy="640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 rtl="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indent="-317500" lvl="1" marL="914400" rtl="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rtl="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rtl="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rtl="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rtl="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rtl="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rtl="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rtl="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778" name="Google Shape;778;p40"/>
          <p:cNvSpPr txBox="1"/>
          <p:nvPr>
            <p:ph idx="7" type="subTitle"/>
          </p:nvPr>
        </p:nvSpPr>
        <p:spPr>
          <a:xfrm>
            <a:off x="1284206" y="2210036"/>
            <a:ext cx="1902000" cy="365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None/>
              <a:defRPr b="1" sz="1800"/>
            </a:lvl1pPr>
            <a:lvl2pPr lvl="1" rtl="0" algn="ctr">
              <a:spcBef>
                <a:spcPts val="1600"/>
              </a:spcBef>
              <a:spcAft>
                <a:spcPts val="0"/>
              </a:spcAft>
              <a:buNone/>
              <a:defRPr b="1" sz="1800"/>
            </a:lvl2pPr>
            <a:lvl3pPr lvl="2" rtl="0" algn="ctr">
              <a:spcBef>
                <a:spcPts val="1600"/>
              </a:spcBef>
              <a:spcAft>
                <a:spcPts val="0"/>
              </a:spcAft>
              <a:buNone/>
              <a:defRPr b="1" sz="1800"/>
            </a:lvl3pPr>
            <a:lvl4pPr lvl="3" rtl="0" algn="ctr">
              <a:spcBef>
                <a:spcPts val="1600"/>
              </a:spcBef>
              <a:spcAft>
                <a:spcPts val="0"/>
              </a:spcAft>
              <a:buNone/>
              <a:defRPr b="1" sz="1800"/>
            </a:lvl4pPr>
            <a:lvl5pPr lvl="4" rtl="0" algn="ctr">
              <a:spcBef>
                <a:spcPts val="1600"/>
              </a:spcBef>
              <a:spcAft>
                <a:spcPts val="0"/>
              </a:spcAft>
              <a:buNone/>
              <a:defRPr b="1" sz="1800"/>
            </a:lvl5pPr>
            <a:lvl6pPr lvl="5" rtl="0" algn="ctr">
              <a:spcBef>
                <a:spcPts val="1600"/>
              </a:spcBef>
              <a:spcAft>
                <a:spcPts val="0"/>
              </a:spcAft>
              <a:buNone/>
              <a:defRPr b="1" sz="1800"/>
            </a:lvl6pPr>
            <a:lvl7pPr lvl="6" rtl="0" algn="ctr">
              <a:spcBef>
                <a:spcPts val="1600"/>
              </a:spcBef>
              <a:spcAft>
                <a:spcPts val="0"/>
              </a:spcAft>
              <a:buNone/>
              <a:defRPr b="1" sz="1800"/>
            </a:lvl7pPr>
            <a:lvl8pPr lvl="7" rtl="0" algn="ctr">
              <a:spcBef>
                <a:spcPts val="1600"/>
              </a:spcBef>
              <a:spcAft>
                <a:spcPts val="0"/>
              </a:spcAft>
              <a:buNone/>
              <a:defRPr b="1" sz="1800"/>
            </a:lvl8pPr>
            <a:lvl9pPr lvl="8" rtl="0" algn="ctr">
              <a:spcBef>
                <a:spcPts val="1600"/>
              </a:spcBef>
              <a:spcAft>
                <a:spcPts val="1600"/>
              </a:spcAft>
              <a:buNone/>
              <a:defRPr b="1" sz="1800"/>
            </a:lvl9pPr>
          </a:lstStyle>
          <a:p/>
        </p:txBody>
      </p:sp>
      <p:sp>
        <p:nvSpPr>
          <p:cNvPr id="779" name="Google Shape;779;p40"/>
          <p:cNvSpPr txBox="1"/>
          <p:nvPr>
            <p:ph idx="8" type="subTitle"/>
          </p:nvPr>
        </p:nvSpPr>
        <p:spPr>
          <a:xfrm>
            <a:off x="3647339" y="2210036"/>
            <a:ext cx="1902000" cy="365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None/>
              <a:defRPr b="1" sz="1800"/>
            </a:lvl1pPr>
            <a:lvl2pPr lvl="1" rtl="0" algn="ctr">
              <a:spcBef>
                <a:spcPts val="1600"/>
              </a:spcBef>
              <a:spcAft>
                <a:spcPts val="0"/>
              </a:spcAft>
              <a:buNone/>
              <a:defRPr b="1" sz="1800"/>
            </a:lvl2pPr>
            <a:lvl3pPr lvl="2" rtl="0" algn="ctr">
              <a:spcBef>
                <a:spcPts val="1600"/>
              </a:spcBef>
              <a:spcAft>
                <a:spcPts val="0"/>
              </a:spcAft>
              <a:buNone/>
              <a:defRPr b="1" sz="1800"/>
            </a:lvl3pPr>
            <a:lvl4pPr lvl="3" rtl="0" algn="ctr">
              <a:spcBef>
                <a:spcPts val="1600"/>
              </a:spcBef>
              <a:spcAft>
                <a:spcPts val="0"/>
              </a:spcAft>
              <a:buNone/>
              <a:defRPr b="1" sz="1800"/>
            </a:lvl4pPr>
            <a:lvl5pPr lvl="4" rtl="0" algn="ctr">
              <a:spcBef>
                <a:spcPts val="1600"/>
              </a:spcBef>
              <a:spcAft>
                <a:spcPts val="0"/>
              </a:spcAft>
              <a:buNone/>
              <a:defRPr b="1" sz="1800"/>
            </a:lvl5pPr>
            <a:lvl6pPr lvl="5" rtl="0" algn="ctr">
              <a:spcBef>
                <a:spcPts val="1600"/>
              </a:spcBef>
              <a:spcAft>
                <a:spcPts val="0"/>
              </a:spcAft>
              <a:buNone/>
              <a:defRPr b="1" sz="1800"/>
            </a:lvl6pPr>
            <a:lvl7pPr lvl="6" rtl="0" algn="ctr">
              <a:spcBef>
                <a:spcPts val="1600"/>
              </a:spcBef>
              <a:spcAft>
                <a:spcPts val="0"/>
              </a:spcAft>
              <a:buNone/>
              <a:defRPr b="1" sz="1800"/>
            </a:lvl7pPr>
            <a:lvl8pPr lvl="7" rtl="0" algn="ctr">
              <a:spcBef>
                <a:spcPts val="1600"/>
              </a:spcBef>
              <a:spcAft>
                <a:spcPts val="0"/>
              </a:spcAft>
              <a:buNone/>
              <a:defRPr b="1" sz="1800"/>
            </a:lvl8pPr>
            <a:lvl9pPr lvl="8" rtl="0" algn="ctr">
              <a:spcBef>
                <a:spcPts val="1600"/>
              </a:spcBef>
              <a:spcAft>
                <a:spcPts val="1600"/>
              </a:spcAft>
              <a:buNone/>
              <a:defRPr b="1" sz="1800"/>
            </a:lvl9pPr>
          </a:lstStyle>
          <a:p/>
        </p:txBody>
      </p:sp>
      <p:sp>
        <p:nvSpPr>
          <p:cNvPr id="780" name="Google Shape;780;p40"/>
          <p:cNvSpPr txBox="1"/>
          <p:nvPr>
            <p:ph idx="9" type="subTitle"/>
          </p:nvPr>
        </p:nvSpPr>
        <p:spPr>
          <a:xfrm>
            <a:off x="5990786" y="2210036"/>
            <a:ext cx="1902000" cy="365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None/>
              <a:defRPr b="1" sz="1800"/>
            </a:lvl1pPr>
            <a:lvl2pPr lvl="1" rtl="0" algn="ctr">
              <a:spcBef>
                <a:spcPts val="1600"/>
              </a:spcBef>
              <a:spcAft>
                <a:spcPts val="0"/>
              </a:spcAft>
              <a:buNone/>
              <a:defRPr b="1" sz="1800"/>
            </a:lvl2pPr>
            <a:lvl3pPr lvl="2" rtl="0" algn="ctr">
              <a:spcBef>
                <a:spcPts val="1600"/>
              </a:spcBef>
              <a:spcAft>
                <a:spcPts val="0"/>
              </a:spcAft>
              <a:buNone/>
              <a:defRPr b="1" sz="1800"/>
            </a:lvl3pPr>
            <a:lvl4pPr lvl="3" rtl="0" algn="ctr">
              <a:spcBef>
                <a:spcPts val="1600"/>
              </a:spcBef>
              <a:spcAft>
                <a:spcPts val="0"/>
              </a:spcAft>
              <a:buNone/>
              <a:defRPr b="1" sz="1800"/>
            </a:lvl4pPr>
            <a:lvl5pPr lvl="4" rtl="0" algn="ctr">
              <a:spcBef>
                <a:spcPts val="1600"/>
              </a:spcBef>
              <a:spcAft>
                <a:spcPts val="0"/>
              </a:spcAft>
              <a:buNone/>
              <a:defRPr b="1" sz="1800"/>
            </a:lvl5pPr>
            <a:lvl6pPr lvl="5" rtl="0" algn="ctr">
              <a:spcBef>
                <a:spcPts val="1600"/>
              </a:spcBef>
              <a:spcAft>
                <a:spcPts val="0"/>
              </a:spcAft>
              <a:buNone/>
              <a:defRPr b="1" sz="1800"/>
            </a:lvl6pPr>
            <a:lvl7pPr lvl="6" rtl="0" algn="ctr">
              <a:spcBef>
                <a:spcPts val="1600"/>
              </a:spcBef>
              <a:spcAft>
                <a:spcPts val="0"/>
              </a:spcAft>
              <a:buNone/>
              <a:defRPr b="1" sz="1800"/>
            </a:lvl7pPr>
            <a:lvl8pPr lvl="7" rtl="0" algn="ctr">
              <a:spcBef>
                <a:spcPts val="1600"/>
              </a:spcBef>
              <a:spcAft>
                <a:spcPts val="0"/>
              </a:spcAft>
              <a:buNone/>
              <a:defRPr b="1" sz="1800"/>
            </a:lvl8pPr>
            <a:lvl9pPr lvl="8" rtl="0" algn="ctr">
              <a:spcBef>
                <a:spcPts val="1600"/>
              </a:spcBef>
              <a:spcAft>
                <a:spcPts val="1600"/>
              </a:spcAft>
              <a:buNone/>
              <a:defRPr b="1" sz="1800"/>
            </a:lvl9pPr>
          </a:lstStyle>
          <a:p/>
        </p:txBody>
      </p:sp>
      <p:sp>
        <p:nvSpPr>
          <p:cNvPr id="781" name="Google Shape;781;p40"/>
          <p:cNvSpPr txBox="1"/>
          <p:nvPr>
            <p:ph idx="13" type="subTitle"/>
          </p:nvPr>
        </p:nvSpPr>
        <p:spPr>
          <a:xfrm>
            <a:off x="1284206" y="3835412"/>
            <a:ext cx="1902000" cy="365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None/>
              <a:defRPr b="1" sz="1800"/>
            </a:lvl1pPr>
            <a:lvl2pPr lvl="1" rtl="0" algn="ctr">
              <a:spcBef>
                <a:spcPts val="1600"/>
              </a:spcBef>
              <a:spcAft>
                <a:spcPts val="0"/>
              </a:spcAft>
              <a:buNone/>
              <a:defRPr b="1" sz="1800"/>
            </a:lvl2pPr>
            <a:lvl3pPr lvl="2" rtl="0" algn="ctr">
              <a:spcBef>
                <a:spcPts val="1600"/>
              </a:spcBef>
              <a:spcAft>
                <a:spcPts val="0"/>
              </a:spcAft>
              <a:buNone/>
              <a:defRPr b="1" sz="1800"/>
            </a:lvl3pPr>
            <a:lvl4pPr lvl="3" rtl="0" algn="ctr">
              <a:spcBef>
                <a:spcPts val="1600"/>
              </a:spcBef>
              <a:spcAft>
                <a:spcPts val="0"/>
              </a:spcAft>
              <a:buNone/>
              <a:defRPr b="1" sz="1800"/>
            </a:lvl4pPr>
            <a:lvl5pPr lvl="4" rtl="0" algn="ctr">
              <a:spcBef>
                <a:spcPts val="1600"/>
              </a:spcBef>
              <a:spcAft>
                <a:spcPts val="0"/>
              </a:spcAft>
              <a:buNone/>
              <a:defRPr b="1" sz="1800"/>
            </a:lvl5pPr>
            <a:lvl6pPr lvl="5" rtl="0" algn="ctr">
              <a:spcBef>
                <a:spcPts val="1600"/>
              </a:spcBef>
              <a:spcAft>
                <a:spcPts val="0"/>
              </a:spcAft>
              <a:buNone/>
              <a:defRPr b="1" sz="1800"/>
            </a:lvl6pPr>
            <a:lvl7pPr lvl="6" rtl="0" algn="ctr">
              <a:spcBef>
                <a:spcPts val="1600"/>
              </a:spcBef>
              <a:spcAft>
                <a:spcPts val="0"/>
              </a:spcAft>
              <a:buNone/>
              <a:defRPr b="1" sz="1800"/>
            </a:lvl7pPr>
            <a:lvl8pPr lvl="7" rtl="0" algn="ctr">
              <a:spcBef>
                <a:spcPts val="1600"/>
              </a:spcBef>
              <a:spcAft>
                <a:spcPts val="0"/>
              </a:spcAft>
              <a:buNone/>
              <a:defRPr b="1" sz="1800"/>
            </a:lvl8pPr>
            <a:lvl9pPr lvl="8" rtl="0" algn="ctr">
              <a:spcBef>
                <a:spcPts val="1600"/>
              </a:spcBef>
              <a:spcAft>
                <a:spcPts val="1600"/>
              </a:spcAft>
              <a:buNone/>
              <a:defRPr b="1" sz="1800"/>
            </a:lvl9pPr>
          </a:lstStyle>
          <a:p/>
        </p:txBody>
      </p:sp>
      <p:sp>
        <p:nvSpPr>
          <p:cNvPr id="782" name="Google Shape;782;p40"/>
          <p:cNvSpPr txBox="1"/>
          <p:nvPr>
            <p:ph idx="14" type="subTitle"/>
          </p:nvPr>
        </p:nvSpPr>
        <p:spPr>
          <a:xfrm>
            <a:off x="3647339" y="3835412"/>
            <a:ext cx="1902000" cy="365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None/>
              <a:defRPr b="1" sz="1800"/>
            </a:lvl1pPr>
            <a:lvl2pPr lvl="1" rtl="0" algn="ctr">
              <a:spcBef>
                <a:spcPts val="1600"/>
              </a:spcBef>
              <a:spcAft>
                <a:spcPts val="0"/>
              </a:spcAft>
              <a:buNone/>
              <a:defRPr b="1" sz="1800"/>
            </a:lvl2pPr>
            <a:lvl3pPr lvl="2" rtl="0" algn="ctr">
              <a:spcBef>
                <a:spcPts val="1600"/>
              </a:spcBef>
              <a:spcAft>
                <a:spcPts val="0"/>
              </a:spcAft>
              <a:buNone/>
              <a:defRPr b="1" sz="1800"/>
            </a:lvl3pPr>
            <a:lvl4pPr lvl="3" rtl="0" algn="ctr">
              <a:spcBef>
                <a:spcPts val="1600"/>
              </a:spcBef>
              <a:spcAft>
                <a:spcPts val="0"/>
              </a:spcAft>
              <a:buNone/>
              <a:defRPr b="1" sz="1800"/>
            </a:lvl4pPr>
            <a:lvl5pPr lvl="4" rtl="0" algn="ctr">
              <a:spcBef>
                <a:spcPts val="1600"/>
              </a:spcBef>
              <a:spcAft>
                <a:spcPts val="0"/>
              </a:spcAft>
              <a:buNone/>
              <a:defRPr b="1" sz="1800"/>
            </a:lvl5pPr>
            <a:lvl6pPr lvl="5" rtl="0" algn="ctr">
              <a:spcBef>
                <a:spcPts val="1600"/>
              </a:spcBef>
              <a:spcAft>
                <a:spcPts val="0"/>
              </a:spcAft>
              <a:buNone/>
              <a:defRPr b="1" sz="1800"/>
            </a:lvl6pPr>
            <a:lvl7pPr lvl="6" rtl="0" algn="ctr">
              <a:spcBef>
                <a:spcPts val="1600"/>
              </a:spcBef>
              <a:spcAft>
                <a:spcPts val="0"/>
              </a:spcAft>
              <a:buNone/>
              <a:defRPr b="1" sz="1800"/>
            </a:lvl7pPr>
            <a:lvl8pPr lvl="7" rtl="0" algn="ctr">
              <a:spcBef>
                <a:spcPts val="1600"/>
              </a:spcBef>
              <a:spcAft>
                <a:spcPts val="0"/>
              </a:spcAft>
              <a:buNone/>
              <a:defRPr b="1" sz="1800"/>
            </a:lvl8pPr>
            <a:lvl9pPr lvl="8" rtl="0" algn="ctr">
              <a:spcBef>
                <a:spcPts val="1600"/>
              </a:spcBef>
              <a:spcAft>
                <a:spcPts val="1600"/>
              </a:spcAft>
              <a:buNone/>
              <a:defRPr b="1" sz="1800"/>
            </a:lvl9pPr>
          </a:lstStyle>
          <a:p/>
        </p:txBody>
      </p:sp>
      <p:sp>
        <p:nvSpPr>
          <p:cNvPr id="783" name="Google Shape;783;p40"/>
          <p:cNvSpPr txBox="1"/>
          <p:nvPr>
            <p:ph idx="15" type="subTitle"/>
          </p:nvPr>
        </p:nvSpPr>
        <p:spPr>
          <a:xfrm>
            <a:off x="5990786" y="3835412"/>
            <a:ext cx="1902000" cy="365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None/>
              <a:defRPr b="1" sz="1800"/>
            </a:lvl1pPr>
            <a:lvl2pPr lvl="1" rtl="0" algn="ctr">
              <a:spcBef>
                <a:spcPts val="1600"/>
              </a:spcBef>
              <a:spcAft>
                <a:spcPts val="0"/>
              </a:spcAft>
              <a:buNone/>
              <a:defRPr b="1" sz="1800"/>
            </a:lvl2pPr>
            <a:lvl3pPr lvl="2" rtl="0" algn="ctr">
              <a:spcBef>
                <a:spcPts val="1600"/>
              </a:spcBef>
              <a:spcAft>
                <a:spcPts val="0"/>
              </a:spcAft>
              <a:buNone/>
              <a:defRPr b="1" sz="1800"/>
            </a:lvl3pPr>
            <a:lvl4pPr lvl="3" rtl="0" algn="ctr">
              <a:spcBef>
                <a:spcPts val="1600"/>
              </a:spcBef>
              <a:spcAft>
                <a:spcPts val="0"/>
              </a:spcAft>
              <a:buNone/>
              <a:defRPr b="1" sz="1800"/>
            </a:lvl4pPr>
            <a:lvl5pPr lvl="4" rtl="0" algn="ctr">
              <a:spcBef>
                <a:spcPts val="1600"/>
              </a:spcBef>
              <a:spcAft>
                <a:spcPts val="0"/>
              </a:spcAft>
              <a:buNone/>
              <a:defRPr b="1" sz="1800"/>
            </a:lvl5pPr>
            <a:lvl6pPr lvl="5" rtl="0" algn="ctr">
              <a:spcBef>
                <a:spcPts val="1600"/>
              </a:spcBef>
              <a:spcAft>
                <a:spcPts val="0"/>
              </a:spcAft>
              <a:buNone/>
              <a:defRPr b="1" sz="1800"/>
            </a:lvl6pPr>
            <a:lvl7pPr lvl="6" rtl="0" algn="ctr">
              <a:spcBef>
                <a:spcPts val="1600"/>
              </a:spcBef>
              <a:spcAft>
                <a:spcPts val="0"/>
              </a:spcAft>
              <a:buNone/>
              <a:defRPr b="1" sz="1800"/>
            </a:lvl7pPr>
            <a:lvl8pPr lvl="7" rtl="0" algn="ctr">
              <a:spcBef>
                <a:spcPts val="1600"/>
              </a:spcBef>
              <a:spcAft>
                <a:spcPts val="0"/>
              </a:spcAft>
              <a:buNone/>
              <a:defRPr b="1" sz="1800"/>
            </a:lvl8pPr>
            <a:lvl9pPr lvl="8" rtl="0" algn="ctr">
              <a:spcBef>
                <a:spcPts val="1600"/>
              </a:spcBef>
              <a:spcAft>
                <a:spcPts val="1600"/>
              </a:spcAft>
              <a:buNone/>
              <a:defRPr b="1" sz="1800"/>
            </a:lvl9pPr>
          </a:lstStyle>
          <a:p/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bg>
      <p:bgPr>
        <a:solidFill>
          <a:schemeClr val="accent3"/>
        </a:solidFill>
      </p:bgPr>
    </p:bg>
    <p:spTree>
      <p:nvGrpSpPr>
        <p:cNvPr id="24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5"/>
          <p:cNvSpPr/>
          <p:nvPr/>
        </p:nvSpPr>
        <p:spPr>
          <a:xfrm rot="9953034">
            <a:off x="106389" y="88959"/>
            <a:ext cx="8931294" cy="5270276"/>
          </a:xfrm>
          <a:custGeom>
            <a:rect b="b" l="l" r="r" t="t"/>
            <a:pathLst>
              <a:path extrusionOk="0" h="58881" w="88483">
                <a:moveTo>
                  <a:pt x="27228" y="1"/>
                </a:moveTo>
                <a:cubicBezTo>
                  <a:pt x="23701" y="1"/>
                  <a:pt x="20261" y="582"/>
                  <a:pt x="17266" y="2099"/>
                </a:cubicBezTo>
                <a:cubicBezTo>
                  <a:pt x="14773" y="3345"/>
                  <a:pt x="12554" y="5078"/>
                  <a:pt x="10092" y="6993"/>
                </a:cubicBezTo>
                <a:cubicBezTo>
                  <a:pt x="4682" y="11187"/>
                  <a:pt x="1" y="16233"/>
                  <a:pt x="1" y="23497"/>
                </a:cubicBezTo>
                <a:cubicBezTo>
                  <a:pt x="457" y="33467"/>
                  <a:pt x="9028" y="38756"/>
                  <a:pt x="16141" y="44379"/>
                </a:cubicBezTo>
                <a:cubicBezTo>
                  <a:pt x="27099" y="53057"/>
                  <a:pt x="42103" y="58881"/>
                  <a:pt x="56703" y="58881"/>
                </a:cubicBezTo>
                <a:cubicBezTo>
                  <a:pt x="62151" y="58881"/>
                  <a:pt x="67542" y="58070"/>
                  <a:pt x="72647" y="56294"/>
                </a:cubicBezTo>
                <a:cubicBezTo>
                  <a:pt x="82039" y="53042"/>
                  <a:pt x="88483" y="43589"/>
                  <a:pt x="87115" y="33346"/>
                </a:cubicBezTo>
                <a:cubicBezTo>
                  <a:pt x="85838" y="23923"/>
                  <a:pt x="71188" y="17145"/>
                  <a:pt x="63923" y="12707"/>
                </a:cubicBezTo>
                <a:cubicBezTo>
                  <a:pt x="56932" y="8482"/>
                  <a:pt x="49303" y="4743"/>
                  <a:pt x="41430" y="2403"/>
                </a:cubicBezTo>
                <a:cubicBezTo>
                  <a:pt x="37159" y="1115"/>
                  <a:pt x="32110" y="1"/>
                  <a:pt x="27228" y="1"/>
                </a:cubicBezTo>
                <a:close/>
              </a:path>
            </a:pathLst>
          </a:custGeom>
          <a:solidFill>
            <a:srgbClr val="FFFFFF">
              <a:alpha val="4608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26" name="Google Shape;26;p5"/>
          <p:cNvGrpSpPr/>
          <p:nvPr/>
        </p:nvGrpSpPr>
        <p:grpSpPr>
          <a:xfrm rot="7732612">
            <a:off x="4762637" y="2731660"/>
            <a:ext cx="6434698" cy="2423214"/>
            <a:chOff x="1206975" y="935725"/>
            <a:chExt cx="4673375" cy="1759925"/>
          </a:xfrm>
        </p:grpSpPr>
        <p:sp>
          <p:nvSpPr>
            <p:cNvPr id="27" name="Google Shape;27;p5"/>
            <p:cNvSpPr/>
            <p:nvPr/>
          </p:nvSpPr>
          <p:spPr>
            <a:xfrm>
              <a:off x="5388675" y="2429650"/>
              <a:ext cx="265975" cy="266000"/>
            </a:xfrm>
            <a:custGeom>
              <a:rect b="b" l="l" r="r" t="t"/>
              <a:pathLst>
                <a:path extrusionOk="0" h="10640" w="10639">
                  <a:moveTo>
                    <a:pt x="4955" y="1"/>
                  </a:moveTo>
                  <a:cubicBezTo>
                    <a:pt x="4286" y="1"/>
                    <a:pt x="3739" y="548"/>
                    <a:pt x="3739" y="1217"/>
                  </a:cubicBezTo>
                  <a:lnTo>
                    <a:pt x="3739" y="3739"/>
                  </a:lnTo>
                  <a:lnTo>
                    <a:pt x="1186" y="3739"/>
                  </a:lnTo>
                  <a:cubicBezTo>
                    <a:pt x="517" y="3739"/>
                    <a:pt x="0" y="4287"/>
                    <a:pt x="0" y="4955"/>
                  </a:cubicBezTo>
                  <a:lnTo>
                    <a:pt x="0" y="5654"/>
                  </a:lnTo>
                  <a:cubicBezTo>
                    <a:pt x="0" y="6323"/>
                    <a:pt x="517" y="6870"/>
                    <a:pt x="1186" y="6870"/>
                  </a:cubicBezTo>
                  <a:lnTo>
                    <a:pt x="3739" y="6870"/>
                  </a:lnTo>
                  <a:lnTo>
                    <a:pt x="3739" y="9423"/>
                  </a:lnTo>
                  <a:cubicBezTo>
                    <a:pt x="3739" y="10092"/>
                    <a:pt x="4286" y="10639"/>
                    <a:pt x="4955" y="10639"/>
                  </a:cubicBezTo>
                  <a:lnTo>
                    <a:pt x="5654" y="10639"/>
                  </a:lnTo>
                  <a:cubicBezTo>
                    <a:pt x="6322" y="10639"/>
                    <a:pt x="6870" y="10092"/>
                    <a:pt x="6870" y="9423"/>
                  </a:cubicBezTo>
                  <a:lnTo>
                    <a:pt x="6870" y="6870"/>
                  </a:lnTo>
                  <a:lnTo>
                    <a:pt x="9423" y="6870"/>
                  </a:lnTo>
                  <a:cubicBezTo>
                    <a:pt x="10091" y="6870"/>
                    <a:pt x="10639" y="6323"/>
                    <a:pt x="10639" y="5654"/>
                  </a:cubicBezTo>
                  <a:lnTo>
                    <a:pt x="10639" y="4955"/>
                  </a:lnTo>
                  <a:cubicBezTo>
                    <a:pt x="10639" y="4287"/>
                    <a:pt x="10091" y="3739"/>
                    <a:pt x="9423" y="3739"/>
                  </a:cubicBezTo>
                  <a:lnTo>
                    <a:pt x="6870" y="3739"/>
                  </a:lnTo>
                  <a:lnTo>
                    <a:pt x="6870" y="1217"/>
                  </a:lnTo>
                  <a:cubicBezTo>
                    <a:pt x="6870" y="548"/>
                    <a:pt x="6322" y="1"/>
                    <a:pt x="565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" name="Google Shape;28;p5"/>
            <p:cNvSpPr/>
            <p:nvPr/>
          </p:nvSpPr>
          <p:spPr>
            <a:xfrm>
              <a:off x="2263975" y="1216875"/>
              <a:ext cx="266000" cy="265975"/>
            </a:xfrm>
            <a:custGeom>
              <a:rect b="b" l="l" r="r" t="t"/>
              <a:pathLst>
                <a:path extrusionOk="0" h="10639" w="10640">
                  <a:moveTo>
                    <a:pt x="4986" y="0"/>
                  </a:moveTo>
                  <a:cubicBezTo>
                    <a:pt x="4317" y="0"/>
                    <a:pt x="3770" y="517"/>
                    <a:pt x="3770" y="1186"/>
                  </a:cubicBezTo>
                  <a:lnTo>
                    <a:pt x="3770" y="3739"/>
                  </a:lnTo>
                  <a:lnTo>
                    <a:pt x="1217" y="3739"/>
                  </a:lnTo>
                  <a:cubicBezTo>
                    <a:pt x="548" y="3739"/>
                    <a:pt x="1" y="4286"/>
                    <a:pt x="1" y="4955"/>
                  </a:cubicBezTo>
                  <a:lnTo>
                    <a:pt x="1" y="5654"/>
                  </a:lnTo>
                  <a:cubicBezTo>
                    <a:pt x="1" y="6323"/>
                    <a:pt x="548" y="6870"/>
                    <a:pt x="1217" y="6870"/>
                  </a:cubicBezTo>
                  <a:lnTo>
                    <a:pt x="3770" y="6870"/>
                  </a:lnTo>
                  <a:lnTo>
                    <a:pt x="3770" y="9423"/>
                  </a:lnTo>
                  <a:cubicBezTo>
                    <a:pt x="3770" y="10092"/>
                    <a:pt x="4317" y="10639"/>
                    <a:pt x="4986" y="10639"/>
                  </a:cubicBezTo>
                  <a:lnTo>
                    <a:pt x="5685" y="10639"/>
                  </a:lnTo>
                  <a:cubicBezTo>
                    <a:pt x="6354" y="10639"/>
                    <a:pt x="6901" y="10092"/>
                    <a:pt x="6901" y="9423"/>
                  </a:cubicBezTo>
                  <a:lnTo>
                    <a:pt x="6901" y="6870"/>
                  </a:lnTo>
                  <a:lnTo>
                    <a:pt x="9424" y="6870"/>
                  </a:lnTo>
                  <a:cubicBezTo>
                    <a:pt x="10092" y="6870"/>
                    <a:pt x="10639" y="6323"/>
                    <a:pt x="10639" y="5654"/>
                  </a:cubicBezTo>
                  <a:lnTo>
                    <a:pt x="10639" y="4955"/>
                  </a:lnTo>
                  <a:cubicBezTo>
                    <a:pt x="10639" y="4286"/>
                    <a:pt x="10092" y="3739"/>
                    <a:pt x="9424" y="3739"/>
                  </a:cubicBezTo>
                  <a:lnTo>
                    <a:pt x="6901" y="3739"/>
                  </a:lnTo>
                  <a:lnTo>
                    <a:pt x="6901" y="1186"/>
                  </a:lnTo>
                  <a:cubicBezTo>
                    <a:pt x="6901" y="517"/>
                    <a:pt x="6354" y="0"/>
                    <a:pt x="568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" name="Google Shape;29;p5"/>
            <p:cNvSpPr/>
            <p:nvPr/>
          </p:nvSpPr>
          <p:spPr>
            <a:xfrm>
              <a:off x="1206975" y="2158375"/>
              <a:ext cx="266000" cy="266000"/>
            </a:xfrm>
            <a:custGeom>
              <a:rect b="b" l="l" r="r" t="t"/>
              <a:pathLst>
                <a:path extrusionOk="0" h="10640" w="10640">
                  <a:moveTo>
                    <a:pt x="4985" y="1"/>
                  </a:moveTo>
                  <a:cubicBezTo>
                    <a:pt x="4317" y="1"/>
                    <a:pt x="3770" y="517"/>
                    <a:pt x="3770" y="1186"/>
                  </a:cubicBezTo>
                  <a:lnTo>
                    <a:pt x="3770" y="3739"/>
                  </a:lnTo>
                  <a:lnTo>
                    <a:pt x="1216" y="3739"/>
                  </a:lnTo>
                  <a:cubicBezTo>
                    <a:pt x="548" y="3739"/>
                    <a:pt x="1" y="4286"/>
                    <a:pt x="1" y="4955"/>
                  </a:cubicBezTo>
                  <a:lnTo>
                    <a:pt x="1" y="5654"/>
                  </a:lnTo>
                  <a:cubicBezTo>
                    <a:pt x="1" y="6323"/>
                    <a:pt x="548" y="6870"/>
                    <a:pt x="1216" y="6870"/>
                  </a:cubicBezTo>
                  <a:lnTo>
                    <a:pt x="3770" y="6870"/>
                  </a:lnTo>
                  <a:lnTo>
                    <a:pt x="3770" y="9423"/>
                  </a:lnTo>
                  <a:cubicBezTo>
                    <a:pt x="3770" y="10092"/>
                    <a:pt x="4317" y="10639"/>
                    <a:pt x="4985" y="10639"/>
                  </a:cubicBezTo>
                  <a:lnTo>
                    <a:pt x="5685" y="10639"/>
                  </a:lnTo>
                  <a:cubicBezTo>
                    <a:pt x="6353" y="10639"/>
                    <a:pt x="6870" y="10092"/>
                    <a:pt x="6870" y="9423"/>
                  </a:cubicBezTo>
                  <a:lnTo>
                    <a:pt x="6870" y="6870"/>
                  </a:lnTo>
                  <a:lnTo>
                    <a:pt x="9423" y="6870"/>
                  </a:lnTo>
                  <a:cubicBezTo>
                    <a:pt x="10092" y="6870"/>
                    <a:pt x="10639" y="6323"/>
                    <a:pt x="10639" y="5654"/>
                  </a:cubicBezTo>
                  <a:lnTo>
                    <a:pt x="10639" y="4955"/>
                  </a:lnTo>
                  <a:cubicBezTo>
                    <a:pt x="10639" y="4286"/>
                    <a:pt x="10092" y="3739"/>
                    <a:pt x="9423" y="3739"/>
                  </a:cubicBezTo>
                  <a:lnTo>
                    <a:pt x="6870" y="3739"/>
                  </a:lnTo>
                  <a:lnTo>
                    <a:pt x="6870" y="1186"/>
                  </a:lnTo>
                  <a:cubicBezTo>
                    <a:pt x="6870" y="517"/>
                    <a:pt x="6353" y="1"/>
                    <a:pt x="568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" name="Google Shape;30;p5"/>
            <p:cNvSpPr/>
            <p:nvPr/>
          </p:nvSpPr>
          <p:spPr>
            <a:xfrm>
              <a:off x="3619625" y="1515500"/>
              <a:ext cx="266000" cy="266000"/>
            </a:xfrm>
            <a:custGeom>
              <a:rect b="b" l="l" r="r" t="t"/>
              <a:pathLst>
                <a:path extrusionOk="0" h="10640" w="10640">
                  <a:moveTo>
                    <a:pt x="4986" y="1"/>
                  </a:moveTo>
                  <a:cubicBezTo>
                    <a:pt x="4317" y="1"/>
                    <a:pt x="3770" y="548"/>
                    <a:pt x="3770" y="1217"/>
                  </a:cubicBezTo>
                  <a:lnTo>
                    <a:pt x="3770" y="3770"/>
                  </a:lnTo>
                  <a:lnTo>
                    <a:pt x="1217" y="3770"/>
                  </a:lnTo>
                  <a:cubicBezTo>
                    <a:pt x="548" y="3770"/>
                    <a:pt x="1" y="4317"/>
                    <a:pt x="1" y="4986"/>
                  </a:cubicBezTo>
                  <a:lnTo>
                    <a:pt x="1" y="5685"/>
                  </a:lnTo>
                  <a:cubicBezTo>
                    <a:pt x="1" y="6354"/>
                    <a:pt x="548" y="6901"/>
                    <a:pt x="1217" y="6901"/>
                  </a:cubicBezTo>
                  <a:lnTo>
                    <a:pt x="3770" y="6901"/>
                  </a:lnTo>
                  <a:lnTo>
                    <a:pt x="3770" y="9454"/>
                  </a:lnTo>
                  <a:cubicBezTo>
                    <a:pt x="3770" y="10123"/>
                    <a:pt x="4317" y="10639"/>
                    <a:pt x="4986" y="10639"/>
                  </a:cubicBezTo>
                  <a:lnTo>
                    <a:pt x="5685" y="10639"/>
                  </a:lnTo>
                  <a:cubicBezTo>
                    <a:pt x="6354" y="10639"/>
                    <a:pt x="6870" y="10123"/>
                    <a:pt x="6870" y="9454"/>
                  </a:cubicBezTo>
                  <a:lnTo>
                    <a:pt x="6870" y="6901"/>
                  </a:lnTo>
                  <a:lnTo>
                    <a:pt x="9424" y="6901"/>
                  </a:lnTo>
                  <a:cubicBezTo>
                    <a:pt x="10092" y="6901"/>
                    <a:pt x="10639" y="6354"/>
                    <a:pt x="10639" y="5685"/>
                  </a:cubicBezTo>
                  <a:lnTo>
                    <a:pt x="10639" y="4986"/>
                  </a:lnTo>
                  <a:cubicBezTo>
                    <a:pt x="10639" y="4317"/>
                    <a:pt x="10092" y="3770"/>
                    <a:pt x="9424" y="3770"/>
                  </a:cubicBezTo>
                  <a:lnTo>
                    <a:pt x="6870" y="3770"/>
                  </a:lnTo>
                  <a:lnTo>
                    <a:pt x="6870" y="1217"/>
                  </a:lnTo>
                  <a:cubicBezTo>
                    <a:pt x="6870" y="548"/>
                    <a:pt x="6354" y="1"/>
                    <a:pt x="568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" name="Google Shape;31;p5"/>
            <p:cNvSpPr/>
            <p:nvPr/>
          </p:nvSpPr>
          <p:spPr>
            <a:xfrm>
              <a:off x="4379525" y="1171275"/>
              <a:ext cx="266000" cy="266000"/>
            </a:xfrm>
            <a:custGeom>
              <a:rect b="b" l="l" r="r" t="t"/>
              <a:pathLst>
                <a:path extrusionOk="0" h="10640" w="10640">
                  <a:moveTo>
                    <a:pt x="4985" y="1"/>
                  </a:moveTo>
                  <a:cubicBezTo>
                    <a:pt x="4317" y="1"/>
                    <a:pt x="3770" y="548"/>
                    <a:pt x="3770" y="1217"/>
                  </a:cubicBezTo>
                  <a:lnTo>
                    <a:pt x="3770" y="3739"/>
                  </a:lnTo>
                  <a:lnTo>
                    <a:pt x="1216" y="3739"/>
                  </a:lnTo>
                  <a:cubicBezTo>
                    <a:pt x="548" y="3739"/>
                    <a:pt x="1" y="4286"/>
                    <a:pt x="1" y="4955"/>
                  </a:cubicBezTo>
                  <a:lnTo>
                    <a:pt x="1" y="5654"/>
                  </a:lnTo>
                  <a:cubicBezTo>
                    <a:pt x="1" y="6323"/>
                    <a:pt x="548" y="6870"/>
                    <a:pt x="1216" y="6870"/>
                  </a:cubicBezTo>
                  <a:lnTo>
                    <a:pt x="3770" y="6870"/>
                  </a:lnTo>
                  <a:lnTo>
                    <a:pt x="3770" y="9423"/>
                  </a:lnTo>
                  <a:cubicBezTo>
                    <a:pt x="3770" y="10092"/>
                    <a:pt x="4317" y="10639"/>
                    <a:pt x="4985" y="10639"/>
                  </a:cubicBezTo>
                  <a:lnTo>
                    <a:pt x="5685" y="10639"/>
                  </a:lnTo>
                  <a:cubicBezTo>
                    <a:pt x="6353" y="10639"/>
                    <a:pt x="6870" y="10092"/>
                    <a:pt x="6870" y="9423"/>
                  </a:cubicBezTo>
                  <a:lnTo>
                    <a:pt x="6870" y="6870"/>
                  </a:lnTo>
                  <a:lnTo>
                    <a:pt x="9423" y="6870"/>
                  </a:lnTo>
                  <a:cubicBezTo>
                    <a:pt x="10092" y="6870"/>
                    <a:pt x="10639" y="6323"/>
                    <a:pt x="10639" y="5654"/>
                  </a:cubicBezTo>
                  <a:lnTo>
                    <a:pt x="10639" y="4955"/>
                  </a:lnTo>
                  <a:cubicBezTo>
                    <a:pt x="10639" y="4286"/>
                    <a:pt x="10092" y="3739"/>
                    <a:pt x="9423" y="3739"/>
                  </a:cubicBezTo>
                  <a:lnTo>
                    <a:pt x="6870" y="3739"/>
                  </a:lnTo>
                  <a:lnTo>
                    <a:pt x="6870" y="1217"/>
                  </a:lnTo>
                  <a:cubicBezTo>
                    <a:pt x="6870" y="548"/>
                    <a:pt x="6353" y="1"/>
                    <a:pt x="568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" name="Google Shape;32;p5"/>
            <p:cNvSpPr/>
            <p:nvPr/>
          </p:nvSpPr>
          <p:spPr>
            <a:xfrm>
              <a:off x="4091525" y="1482825"/>
              <a:ext cx="76025" cy="75275"/>
            </a:xfrm>
            <a:custGeom>
              <a:rect b="b" l="l" r="r" t="t"/>
              <a:pathLst>
                <a:path extrusionOk="0" h="3011" w="3041">
                  <a:moveTo>
                    <a:pt x="1520" y="1"/>
                  </a:moveTo>
                  <a:cubicBezTo>
                    <a:pt x="700" y="1"/>
                    <a:pt x="1" y="670"/>
                    <a:pt x="1" y="1490"/>
                  </a:cubicBezTo>
                  <a:cubicBezTo>
                    <a:pt x="1" y="2341"/>
                    <a:pt x="700" y="3010"/>
                    <a:pt x="1520" y="3010"/>
                  </a:cubicBezTo>
                  <a:cubicBezTo>
                    <a:pt x="2371" y="3010"/>
                    <a:pt x="3040" y="2341"/>
                    <a:pt x="3040" y="1490"/>
                  </a:cubicBezTo>
                  <a:cubicBezTo>
                    <a:pt x="3040" y="670"/>
                    <a:pt x="2371" y="1"/>
                    <a:pt x="152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" name="Google Shape;33;p5"/>
            <p:cNvSpPr/>
            <p:nvPr/>
          </p:nvSpPr>
          <p:spPr>
            <a:xfrm>
              <a:off x="1538300" y="1488925"/>
              <a:ext cx="76000" cy="76000"/>
            </a:xfrm>
            <a:custGeom>
              <a:rect b="b" l="l" r="r" t="t"/>
              <a:pathLst>
                <a:path extrusionOk="0" h="3040" w="3040">
                  <a:moveTo>
                    <a:pt x="1520" y="0"/>
                  </a:moveTo>
                  <a:cubicBezTo>
                    <a:pt x="669" y="0"/>
                    <a:pt x="0" y="669"/>
                    <a:pt x="0" y="1520"/>
                  </a:cubicBezTo>
                  <a:cubicBezTo>
                    <a:pt x="0" y="2341"/>
                    <a:pt x="699" y="3040"/>
                    <a:pt x="1520" y="3040"/>
                  </a:cubicBezTo>
                  <a:cubicBezTo>
                    <a:pt x="2371" y="3040"/>
                    <a:pt x="3040" y="2341"/>
                    <a:pt x="3040" y="1520"/>
                  </a:cubicBezTo>
                  <a:cubicBezTo>
                    <a:pt x="3040" y="669"/>
                    <a:pt x="2371" y="0"/>
                    <a:pt x="152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" name="Google Shape;34;p5"/>
            <p:cNvSpPr/>
            <p:nvPr/>
          </p:nvSpPr>
          <p:spPr>
            <a:xfrm>
              <a:off x="5804325" y="2317200"/>
              <a:ext cx="76025" cy="75250"/>
            </a:xfrm>
            <a:custGeom>
              <a:rect b="b" l="l" r="r" t="t"/>
              <a:pathLst>
                <a:path extrusionOk="0" h="3010" w="3041">
                  <a:moveTo>
                    <a:pt x="1520" y="0"/>
                  </a:moveTo>
                  <a:cubicBezTo>
                    <a:pt x="700" y="0"/>
                    <a:pt x="1" y="669"/>
                    <a:pt x="1" y="1490"/>
                  </a:cubicBezTo>
                  <a:cubicBezTo>
                    <a:pt x="1" y="2341"/>
                    <a:pt x="700" y="3009"/>
                    <a:pt x="1520" y="3009"/>
                  </a:cubicBezTo>
                  <a:cubicBezTo>
                    <a:pt x="2371" y="3009"/>
                    <a:pt x="3040" y="2341"/>
                    <a:pt x="3040" y="1490"/>
                  </a:cubicBezTo>
                  <a:cubicBezTo>
                    <a:pt x="3040" y="669"/>
                    <a:pt x="2371" y="0"/>
                    <a:pt x="152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" name="Google Shape;35;p5"/>
            <p:cNvSpPr/>
            <p:nvPr/>
          </p:nvSpPr>
          <p:spPr>
            <a:xfrm>
              <a:off x="4569500" y="2146975"/>
              <a:ext cx="76025" cy="76025"/>
            </a:xfrm>
            <a:custGeom>
              <a:rect b="b" l="l" r="r" t="t"/>
              <a:pathLst>
                <a:path extrusionOk="0" h="3041" w="3041">
                  <a:moveTo>
                    <a:pt x="1520" y="1"/>
                  </a:moveTo>
                  <a:cubicBezTo>
                    <a:pt x="700" y="1"/>
                    <a:pt x="1" y="669"/>
                    <a:pt x="1" y="1520"/>
                  </a:cubicBezTo>
                  <a:cubicBezTo>
                    <a:pt x="1" y="2341"/>
                    <a:pt x="700" y="3040"/>
                    <a:pt x="1520" y="3040"/>
                  </a:cubicBezTo>
                  <a:cubicBezTo>
                    <a:pt x="2371" y="3040"/>
                    <a:pt x="3040" y="2341"/>
                    <a:pt x="3040" y="1520"/>
                  </a:cubicBezTo>
                  <a:cubicBezTo>
                    <a:pt x="3040" y="669"/>
                    <a:pt x="2371" y="1"/>
                    <a:pt x="152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" name="Google Shape;36;p5"/>
            <p:cNvSpPr/>
            <p:nvPr/>
          </p:nvSpPr>
          <p:spPr>
            <a:xfrm>
              <a:off x="4864350" y="1520075"/>
              <a:ext cx="76000" cy="76000"/>
            </a:xfrm>
            <a:custGeom>
              <a:rect b="b" l="l" r="r" t="t"/>
              <a:pathLst>
                <a:path extrusionOk="0" h="3040" w="3040">
                  <a:moveTo>
                    <a:pt x="1520" y="0"/>
                  </a:moveTo>
                  <a:cubicBezTo>
                    <a:pt x="669" y="0"/>
                    <a:pt x="0" y="699"/>
                    <a:pt x="0" y="1520"/>
                  </a:cubicBezTo>
                  <a:cubicBezTo>
                    <a:pt x="0" y="2371"/>
                    <a:pt x="669" y="3040"/>
                    <a:pt x="1520" y="3040"/>
                  </a:cubicBezTo>
                  <a:cubicBezTo>
                    <a:pt x="2371" y="3040"/>
                    <a:pt x="3040" y="2371"/>
                    <a:pt x="3040" y="1520"/>
                  </a:cubicBezTo>
                  <a:cubicBezTo>
                    <a:pt x="3040" y="699"/>
                    <a:pt x="2371" y="0"/>
                    <a:pt x="152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" name="Google Shape;37;p5"/>
            <p:cNvSpPr/>
            <p:nvPr/>
          </p:nvSpPr>
          <p:spPr>
            <a:xfrm>
              <a:off x="2323250" y="1887850"/>
              <a:ext cx="75250" cy="76025"/>
            </a:xfrm>
            <a:custGeom>
              <a:rect b="b" l="l" r="r" t="t"/>
              <a:pathLst>
                <a:path extrusionOk="0" h="3041" w="3010">
                  <a:moveTo>
                    <a:pt x="1490" y="1"/>
                  </a:moveTo>
                  <a:cubicBezTo>
                    <a:pt x="670" y="1"/>
                    <a:pt x="1" y="700"/>
                    <a:pt x="1" y="1521"/>
                  </a:cubicBezTo>
                  <a:cubicBezTo>
                    <a:pt x="1" y="2372"/>
                    <a:pt x="670" y="3040"/>
                    <a:pt x="1490" y="3040"/>
                  </a:cubicBezTo>
                  <a:cubicBezTo>
                    <a:pt x="2341" y="3040"/>
                    <a:pt x="3010" y="2372"/>
                    <a:pt x="3010" y="1521"/>
                  </a:cubicBezTo>
                  <a:cubicBezTo>
                    <a:pt x="3010" y="700"/>
                    <a:pt x="2341" y="1"/>
                    <a:pt x="149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" name="Google Shape;38;p5"/>
            <p:cNvSpPr/>
            <p:nvPr/>
          </p:nvSpPr>
          <p:spPr>
            <a:xfrm>
              <a:off x="5105975" y="1855950"/>
              <a:ext cx="202175" cy="202150"/>
            </a:xfrm>
            <a:custGeom>
              <a:rect b="b" l="l" r="r" t="t"/>
              <a:pathLst>
                <a:path extrusionOk="0" h="8086" w="8087">
                  <a:moveTo>
                    <a:pt x="4044" y="0"/>
                  </a:moveTo>
                  <a:cubicBezTo>
                    <a:pt x="1794" y="0"/>
                    <a:pt x="1" y="1793"/>
                    <a:pt x="1" y="4043"/>
                  </a:cubicBezTo>
                  <a:cubicBezTo>
                    <a:pt x="1" y="6262"/>
                    <a:pt x="1794" y="8085"/>
                    <a:pt x="4044" y="8085"/>
                  </a:cubicBezTo>
                  <a:cubicBezTo>
                    <a:pt x="6262" y="8085"/>
                    <a:pt x="8086" y="6262"/>
                    <a:pt x="8086" y="4043"/>
                  </a:cubicBezTo>
                  <a:cubicBezTo>
                    <a:pt x="8086" y="1793"/>
                    <a:pt x="6262" y="0"/>
                    <a:pt x="404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" name="Google Shape;39;p5"/>
            <p:cNvSpPr/>
            <p:nvPr/>
          </p:nvSpPr>
          <p:spPr>
            <a:xfrm>
              <a:off x="3094550" y="935725"/>
              <a:ext cx="202150" cy="202900"/>
            </a:xfrm>
            <a:custGeom>
              <a:rect b="b" l="l" r="r" t="t"/>
              <a:pathLst>
                <a:path extrusionOk="0" h="8116" w="8086">
                  <a:moveTo>
                    <a:pt x="4043" y="0"/>
                  </a:moveTo>
                  <a:cubicBezTo>
                    <a:pt x="1794" y="0"/>
                    <a:pt x="0" y="1824"/>
                    <a:pt x="0" y="4043"/>
                  </a:cubicBezTo>
                  <a:cubicBezTo>
                    <a:pt x="0" y="6292"/>
                    <a:pt x="1794" y="8116"/>
                    <a:pt x="4043" y="8116"/>
                  </a:cubicBezTo>
                  <a:cubicBezTo>
                    <a:pt x="6262" y="8116"/>
                    <a:pt x="8086" y="6292"/>
                    <a:pt x="8086" y="4043"/>
                  </a:cubicBezTo>
                  <a:cubicBezTo>
                    <a:pt x="8086" y="1824"/>
                    <a:pt x="6262" y="0"/>
                    <a:pt x="404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40" name="Google Shape;40;p5"/>
          <p:cNvSpPr txBox="1"/>
          <p:nvPr>
            <p:ph type="title"/>
          </p:nvPr>
        </p:nvSpPr>
        <p:spPr>
          <a:xfrm>
            <a:off x="713225" y="539500"/>
            <a:ext cx="7717500" cy="478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9pPr>
          </a:lstStyle>
          <a:p/>
        </p:txBody>
      </p:sp>
      <p:sp>
        <p:nvSpPr>
          <p:cNvPr id="41" name="Google Shape;41;p5"/>
          <p:cNvSpPr txBox="1"/>
          <p:nvPr>
            <p:ph idx="1" type="subTitle"/>
          </p:nvPr>
        </p:nvSpPr>
        <p:spPr>
          <a:xfrm>
            <a:off x="1016538" y="2897450"/>
            <a:ext cx="3150900" cy="478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None/>
              <a:defRPr b="1" sz="1800"/>
            </a:lvl1pPr>
            <a:lvl2pPr lvl="1" rtl="0" algn="ctr">
              <a:spcBef>
                <a:spcPts val="1600"/>
              </a:spcBef>
              <a:spcAft>
                <a:spcPts val="0"/>
              </a:spcAft>
              <a:buNone/>
              <a:defRPr b="1" sz="1800"/>
            </a:lvl2pPr>
            <a:lvl3pPr lvl="2" rtl="0" algn="ctr">
              <a:spcBef>
                <a:spcPts val="1600"/>
              </a:spcBef>
              <a:spcAft>
                <a:spcPts val="0"/>
              </a:spcAft>
              <a:buNone/>
              <a:defRPr b="1" sz="1800"/>
            </a:lvl3pPr>
            <a:lvl4pPr lvl="3" rtl="0" algn="ctr">
              <a:spcBef>
                <a:spcPts val="1600"/>
              </a:spcBef>
              <a:spcAft>
                <a:spcPts val="0"/>
              </a:spcAft>
              <a:buNone/>
              <a:defRPr b="1" sz="1800"/>
            </a:lvl4pPr>
            <a:lvl5pPr lvl="4" rtl="0" algn="ctr">
              <a:spcBef>
                <a:spcPts val="1600"/>
              </a:spcBef>
              <a:spcAft>
                <a:spcPts val="0"/>
              </a:spcAft>
              <a:buNone/>
              <a:defRPr b="1" sz="1800"/>
            </a:lvl5pPr>
            <a:lvl6pPr lvl="5" rtl="0" algn="ctr">
              <a:spcBef>
                <a:spcPts val="1600"/>
              </a:spcBef>
              <a:spcAft>
                <a:spcPts val="0"/>
              </a:spcAft>
              <a:buNone/>
              <a:defRPr b="1" sz="1800"/>
            </a:lvl6pPr>
            <a:lvl7pPr lvl="6" rtl="0" algn="ctr">
              <a:spcBef>
                <a:spcPts val="1600"/>
              </a:spcBef>
              <a:spcAft>
                <a:spcPts val="0"/>
              </a:spcAft>
              <a:buNone/>
              <a:defRPr b="1" sz="1800"/>
            </a:lvl7pPr>
            <a:lvl8pPr lvl="7" rtl="0" algn="ctr">
              <a:spcBef>
                <a:spcPts val="1600"/>
              </a:spcBef>
              <a:spcAft>
                <a:spcPts val="0"/>
              </a:spcAft>
              <a:buNone/>
              <a:defRPr b="1" sz="1800"/>
            </a:lvl8pPr>
            <a:lvl9pPr lvl="8" rtl="0" algn="ctr">
              <a:spcBef>
                <a:spcPts val="1600"/>
              </a:spcBef>
              <a:spcAft>
                <a:spcPts val="1600"/>
              </a:spcAft>
              <a:buNone/>
              <a:defRPr b="1" sz="1800"/>
            </a:lvl9pPr>
          </a:lstStyle>
          <a:p/>
        </p:txBody>
      </p:sp>
      <p:sp>
        <p:nvSpPr>
          <p:cNvPr id="42" name="Google Shape;42;p5"/>
          <p:cNvSpPr txBox="1"/>
          <p:nvPr>
            <p:ph idx="2" type="body"/>
          </p:nvPr>
        </p:nvSpPr>
        <p:spPr>
          <a:xfrm>
            <a:off x="1016561" y="3296750"/>
            <a:ext cx="3150900" cy="751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 rtl="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indent="-317500" lvl="1" marL="914400" rtl="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rtl="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rtl="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rtl="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rtl="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rtl="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rtl="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rtl="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3" name="Google Shape;43;p5"/>
          <p:cNvSpPr txBox="1"/>
          <p:nvPr>
            <p:ph idx="3" type="subTitle"/>
          </p:nvPr>
        </p:nvSpPr>
        <p:spPr>
          <a:xfrm>
            <a:off x="5101936" y="2897450"/>
            <a:ext cx="3150900" cy="478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None/>
              <a:defRPr b="1" sz="1800"/>
            </a:lvl1pPr>
            <a:lvl2pPr lvl="1" rtl="0" algn="ctr">
              <a:spcBef>
                <a:spcPts val="1600"/>
              </a:spcBef>
              <a:spcAft>
                <a:spcPts val="0"/>
              </a:spcAft>
              <a:buNone/>
              <a:defRPr b="1" sz="1800"/>
            </a:lvl2pPr>
            <a:lvl3pPr lvl="2" rtl="0" algn="ctr">
              <a:spcBef>
                <a:spcPts val="1600"/>
              </a:spcBef>
              <a:spcAft>
                <a:spcPts val="0"/>
              </a:spcAft>
              <a:buNone/>
              <a:defRPr b="1" sz="1800"/>
            </a:lvl3pPr>
            <a:lvl4pPr lvl="3" rtl="0" algn="ctr">
              <a:spcBef>
                <a:spcPts val="1600"/>
              </a:spcBef>
              <a:spcAft>
                <a:spcPts val="0"/>
              </a:spcAft>
              <a:buNone/>
              <a:defRPr b="1" sz="1800"/>
            </a:lvl4pPr>
            <a:lvl5pPr lvl="4" rtl="0" algn="ctr">
              <a:spcBef>
                <a:spcPts val="1600"/>
              </a:spcBef>
              <a:spcAft>
                <a:spcPts val="0"/>
              </a:spcAft>
              <a:buNone/>
              <a:defRPr b="1" sz="1800"/>
            </a:lvl5pPr>
            <a:lvl6pPr lvl="5" rtl="0" algn="ctr">
              <a:spcBef>
                <a:spcPts val="1600"/>
              </a:spcBef>
              <a:spcAft>
                <a:spcPts val="0"/>
              </a:spcAft>
              <a:buNone/>
              <a:defRPr b="1" sz="1800"/>
            </a:lvl6pPr>
            <a:lvl7pPr lvl="6" rtl="0" algn="ctr">
              <a:spcBef>
                <a:spcPts val="1600"/>
              </a:spcBef>
              <a:spcAft>
                <a:spcPts val="0"/>
              </a:spcAft>
              <a:buNone/>
              <a:defRPr b="1" sz="1800"/>
            </a:lvl7pPr>
            <a:lvl8pPr lvl="7" rtl="0" algn="ctr">
              <a:spcBef>
                <a:spcPts val="1600"/>
              </a:spcBef>
              <a:spcAft>
                <a:spcPts val="0"/>
              </a:spcAft>
              <a:buNone/>
              <a:defRPr b="1" sz="1800"/>
            </a:lvl8pPr>
            <a:lvl9pPr lvl="8" rtl="0" algn="ctr">
              <a:spcBef>
                <a:spcPts val="1600"/>
              </a:spcBef>
              <a:spcAft>
                <a:spcPts val="1600"/>
              </a:spcAft>
              <a:buNone/>
              <a:defRPr b="1" sz="1800"/>
            </a:lvl9pPr>
          </a:lstStyle>
          <a:p/>
        </p:txBody>
      </p:sp>
      <p:sp>
        <p:nvSpPr>
          <p:cNvPr id="44" name="Google Shape;44;p5"/>
          <p:cNvSpPr txBox="1"/>
          <p:nvPr>
            <p:ph idx="4" type="body"/>
          </p:nvPr>
        </p:nvSpPr>
        <p:spPr>
          <a:xfrm>
            <a:off x="5101960" y="3296750"/>
            <a:ext cx="3150900" cy="751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 rtl="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indent="-317500" lvl="1" marL="914400" rtl="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rtl="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rtl="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rtl="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rtl="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rtl="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rtl="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rtl="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six columns 1">
  <p:cSld name="CUSTOM_16_1">
    <p:bg>
      <p:bgPr>
        <a:solidFill>
          <a:schemeClr val="accent3"/>
        </a:solidFill>
      </p:bgPr>
    </p:bg>
    <p:spTree>
      <p:nvGrpSpPr>
        <p:cNvPr id="784" name="Shape 7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5" name="Google Shape;785;p41"/>
          <p:cNvSpPr/>
          <p:nvPr/>
        </p:nvSpPr>
        <p:spPr>
          <a:xfrm rot="-1755220">
            <a:off x="-1191916" y="-467281"/>
            <a:ext cx="7130395" cy="5735175"/>
          </a:xfrm>
          <a:custGeom>
            <a:rect b="b" l="l" r="r" t="t"/>
            <a:pathLst>
              <a:path extrusionOk="0" h="58881" w="88483">
                <a:moveTo>
                  <a:pt x="27228" y="1"/>
                </a:moveTo>
                <a:cubicBezTo>
                  <a:pt x="23701" y="1"/>
                  <a:pt x="20261" y="582"/>
                  <a:pt x="17266" y="2099"/>
                </a:cubicBezTo>
                <a:cubicBezTo>
                  <a:pt x="14773" y="3345"/>
                  <a:pt x="12554" y="5078"/>
                  <a:pt x="10092" y="6993"/>
                </a:cubicBezTo>
                <a:cubicBezTo>
                  <a:pt x="4682" y="11187"/>
                  <a:pt x="1" y="16233"/>
                  <a:pt x="1" y="23497"/>
                </a:cubicBezTo>
                <a:cubicBezTo>
                  <a:pt x="457" y="33467"/>
                  <a:pt x="9028" y="38756"/>
                  <a:pt x="16141" y="44379"/>
                </a:cubicBezTo>
                <a:cubicBezTo>
                  <a:pt x="27099" y="53057"/>
                  <a:pt x="42103" y="58881"/>
                  <a:pt x="56703" y="58881"/>
                </a:cubicBezTo>
                <a:cubicBezTo>
                  <a:pt x="62151" y="58881"/>
                  <a:pt x="67542" y="58070"/>
                  <a:pt x="72647" y="56294"/>
                </a:cubicBezTo>
                <a:cubicBezTo>
                  <a:pt x="82039" y="53042"/>
                  <a:pt x="88483" y="43589"/>
                  <a:pt x="87115" y="33346"/>
                </a:cubicBezTo>
                <a:cubicBezTo>
                  <a:pt x="85838" y="23923"/>
                  <a:pt x="71188" y="17145"/>
                  <a:pt x="63923" y="12707"/>
                </a:cubicBezTo>
                <a:cubicBezTo>
                  <a:pt x="56932" y="8482"/>
                  <a:pt x="49303" y="4743"/>
                  <a:pt x="41430" y="2403"/>
                </a:cubicBezTo>
                <a:cubicBezTo>
                  <a:pt x="37159" y="1115"/>
                  <a:pt x="32110" y="1"/>
                  <a:pt x="27228" y="1"/>
                </a:cubicBezTo>
                <a:close/>
              </a:path>
            </a:pathLst>
          </a:custGeom>
          <a:solidFill>
            <a:srgbClr val="FFFFFF">
              <a:alpha val="4608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86" name="Google Shape;786;p41"/>
          <p:cNvSpPr txBox="1"/>
          <p:nvPr>
            <p:ph type="title"/>
          </p:nvPr>
        </p:nvSpPr>
        <p:spPr>
          <a:xfrm>
            <a:off x="1234150" y="539500"/>
            <a:ext cx="6675600" cy="478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9pPr>
          </a:lstStyle>
          <a:p/>
        </p:txBody>
      </p:sp>
      <p:sp>
        <p:nvSpPr>
          <p:cNvPr id="787" name="Google Shape;787;p41"/>
          <p:cNvSpPr txBox="1"/>
          <p:nvPr>
            <p:ph idx="1" type="body"/>
          </p:nvPr>
        </p:nvSpPr>
        <p:spPr>
          <a:xfrm>
            <a:off x="867750" y="2218513"/>
            <a:ext cx="2907600" cy="365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 rtl="0" algn="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indent="-317500" lvl="1" marL="914400" rtl="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rtl="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rtl="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rtl="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rtl="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rtl="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rtl="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rtl="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788" name="Google Shape;788;p41"/>
          <p:cNvSpPr txBox="1"/>
          <p:nvPr>
            <p:ph idx="2" type="body"/>
          </p:nvPr>
        </p:nvSpPr>
        <p:spPr>
          <a:xfrm>
            <a:off x="5368650" y="2218513"/>
            <a:ext cx="2907600" cy="365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indent="-317500" lvl="1" marL="914400" rtl="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rtl="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rtl="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rtl="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rtl="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rtl="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rtl="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rtl="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789" name="Google Shape;789;p41"/>
          <p:cNvSpPr txBox="1"/>
          <p:nvPr>
            <p:ph idx="3" type="body"/>
          </p:nvPr>
        </p:nvSpPr>
        <p:spPr>
          <a:xfrm>
            <a:off x="5368650" y="3187750"/>
            <a:ext cx="2907600" cy="365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indent="-317500" lvl="1" marL="914400" rtl="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rtl="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rtl="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rtl="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rtl="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rtl="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rtl="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rtl="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790" name="Google Shape;790;p41"/>
          <p:cNvSpPr txBox="1"/>
          <p:nvPr>
            <p:ph idx="4" type="body"/>
          </p:nvPr>
        </p:nvSpPr>
        <p:spPr>
          <a:xfrm>
            <a:off x="867750" y="3183013"/>
            <a:ext cx="2907600" cy="365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 rtl="0" algn="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indent="-317500" lvl="1" marL="914400" rtl="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rtl="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rtl="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rtl="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rtl="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rtl="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rtl="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rtl="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791" name="Google Shape;791;p41"/>
          <p:cNvSpPr txBox="1"/>
          <p:nvPr>
            <p:ph idx="5" type="body"/>
          </p:nvPr>
        </p:nvSpPr>
        <p:spPr>
          <a:xfrm>
            <a:off x="867750" y="4153838"/>
            <a:ext cx="2907600" cy="365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 rtl="0" algn="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indent="-317500" lvl="1" marL="914400" rtl="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rtl="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rtl="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rtl="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rtl="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rtl="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rtl="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rtl="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792" name="Google Shape;792;p41"/>
          <p:cNvSpPr txBox="1"/>
          <p:nvPr>
            <p:ph idx="6" type="body"/>
          </p:nvPr>
        </p:nvSpPr>
        <p:spPr>
          <a:xfrm>
            <a:off x="5368650" y="4153838"/>
            <a:ext cx="2907600" cy="365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indent="-317500" lvl="1" marL="914400" rtl="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rtl="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rtl="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rtl="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rtl="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rtl="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rtl="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rtl="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793" name="Google Shape;793;p41"/>
          <p:cNvSpPr txBox="1"/>
          <p:nvPr>
            <p:ph idx="7" type="subTitle"/>
          </p:nvPr>
        </p:nvSpPr>
        <p:spPr>
          <a:xfrm>
            <a:off x="1873356" y="1852824"/>
            <a:ext cx="1902000" cy="365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r">
              <a:spcBef>
                <a:spcPts val="0"/>
              </a:spcBef>
              <a:spcAft>
                <a:spcPts val="0"/>
              </a:spcAft>
              <a:buNone/>
              <a:defRPr b="1" sz="1800"/>
            </a:lvl1pPr>
            <a:lvl2pPr lvl="1" rtl="0" algn="r">
              <a:spcBef>
                <a:spcPts val="0"/>
              </a:spcBef>
              <a:spcAft>
                <a:spcPts val="0"/>
              </a:spcAft>
              <a:buNone/>
              <a:defRPr b="1" sz="1800"/>
            </a:lvl2pPr>
            <a:lvl3pPr lvl="2" rtl="0" algn="r">
              <a:spcBef>
                <a:spcPts val="0"/>
              </a:spcBef>
              <a:spcAft>
                <a:spcPts val="0"/>
              </a:spcAft>
              <a:buNone/>
              <a:defRPr b="1" sz="1800"/>
            </a:lvl3pPr>
            <a:lvl4pPr lvl="3" rtl="0" algn="r">
              <a:spcBef>
                <a:spcPts val="0"/>
              </a:spcBef>
              <a:spcAft>
                <a:spcPts val="0"/>
              </a:spcAft>
              <a:buNone/>
              <a:defRPr b="1" sz="1800"/>
            </a:lvl4pPr>
            <a:lvl5pPr lvl="4" rtl="0" algn="r">
              <a:spcBef>
                <a:spcPts val="0"/>
              </a:spcBef>
              <a:spcAft>
                <a:spcPts val="0"/>
              </a:spcAft>
              <a:buNone/>
              <a:defRPr b="1" sz="1800"/>
            </a:lvl5pPr>
            <a:lvl6pPr lvl="5" rtl="0" algn="r">
              <a:spcBef>
                <a:spcPts val="0"/>
              </a:spcBef>
              <a:spcAft>
                <a:spcPts val="0"/>
              </a:spcAft>
              <a:buNone/>
              <a:defRPr b="1" sz="1800"/>
            </a:lvl6pPr>
            <a:lvl7pPr lvl="6" rtl="0" algn="r">
              <a:spcBef>
                <a:spcPts val="0"/>
              </a:spcBef>
              <a:spcAft>
                <a:spcPts val="0"/>
              </a:spcAft>
              <a:buNone/>
              <a:defRPr b="1" sz="1800"/>
            </a:lvl7pPr>
            <a:lvl8pPr lvl="7" rtl="0" algn="r">
              <a:spcBef>
                <a:spcPts val="0"/>
              </a:spcBef>
              <a:spcAft>
                <a:spcPts val="0"/>
              </a:spcAft>
              <a:buNone/>
              <a:defRPr b="1" sz="1800"/>
            </a:lvl8pPr>
            <a:lvl9pPr lvl="8" rtl="0" algn="r">
              <a:spcBef>
                <a:spcPts val="0"/>
              </a:spcBef>
              <a:spcAft>
                <a:spcPts val="0"/>
              </a:spcAft>
              <a:buNone/>
              <a:defRPr b="1" sz="1800"/>
            </a:lvl9pPr>
          </a:lstStyle>
          <a:p/>
        </p:txBody>
      </p:sp>
      <p:sp>
        <p:nvSpPr>
          <p:cNvPr id="794" name="Google Shape;794;p41"/>
          <p:cNvSpPr txBox="1"/>
          <p:nvPr>
            <p:ph idx="8" type="subTitle"/>
          </p:nvPr>
        </p:nvSpPr>
        <p:spPr>
          <a:xfrm>
            <a:off x="5368639" y="1852824"/>
            <a:ext cx="1902000" cy="365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b="1" sz="1800"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b="1" sz="1800"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b="1" sz="1800"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b="1" sz="1800"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b="1" sz="1800"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b="1" sz="1800"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b="1" sz="1800"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b="1" sz="1800"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b="1" sz="1800"/>
            </a:lvl9pPr>
          </a:lstStyle>
          <a:p/>
        </p:txBody>
      </p:sp>
      <p:sp>
        <p:nvSpPr>
          <p:cNvPr id="795" name="Google Shape;795;p41"/>
          <p:cNvSpPr txBox="1"/>
          <p:nvPr>
            <p:ph idx="9" type="subTitle"/>
          </p:nvPr>
        </p:nvSpPr>
        <p:spPr>
          <a:xfrm>
            <a:off x="5368650" y="2818905"/>
            <a:ext cx="1902000" cy="365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b="1" sz="1800"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b="1" sz="1800"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b="1" sz="1800"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b="1" sz="1800"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b="1" sz="1800"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b="1" sz="1800"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b="1" sz="1800"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b="1" sz="1800"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b="1" sz="1800"/>
            </a:lvl9pPr>
          </a:lstStyle>
          <a:p/>
        </p:txBody>
      </p:sp>
      <p:sp>
        <p:nvSpPr>
          <p:cNvPr id="796" name="Google Shape;796;p41"/>
          <p:cNvSpPr txBox="1"/>
          <p:nvPr>
            <p:ph idx="13" type="subTitle"/>
          </p:nvPr>
        </p:nvSpPr>
        <p:spPr>
          <a:xfrm>
            <a:off x="1875856" y="2818905"/>
            <a:ext cx="1902000" cy="365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r">
              <a:spcBef>
                <a:spcPts val="0"/>
              </a:spcBef>
              <a:spcAft>
                <a:spcPts val="0"/>
              </a:spcAft>
              <a:buNone/>
              <a:defRPr b="1" sz="1800"/>
            </a:lvl1pPr>
            <a:lvl2pPr lvl="1" rtl="0" algn="r">
              <a:spcBef>
                <a:spcPts val="0"/>
              </a:spcBef>
              <a:spcAft>
                <a:spcPts val="0"/>
              </a:spcAft>
              <a:buNone/>
              <a:defRPr b="1" sz="1800"/>
            </a:lvl2pPr>
            <a:lvl3pPr lvl="2" rtl="0" algn="r">
              <a:spcBef>
                <a:spcPts val="0"/>
              </a:spcBef>
              <a:spcAft>
                <a:spcPts val="0"/>
              </a:spcAft>
              <a:buNone/>
              <a:defRPr b="1" sz="1800"/>
            </a:lvl3pPr>
            <a:lvl4pPr lvl="3" rtl="0" algn="r">
              <a:spcBef>
                <a:spcPts val="0"/>
              </a:spcBef>
              <a:spcAft>
                <a:spcPts val="0"/>
              </a:spcAft>
              <a:buNone/>
              <a:defRPr b="1" sz="1800"/>
            </a:lvl4pPr>
            <a:lvl5pPr lvl="4" rtl="0" algn="r">
              <a:spcBef>
                <a:spcPts val="0"/>
              </a:spcBef>
              <a:spcAft>
                <a:spcPts val="0"/>
              </a:spcAft>
              <a:buNone/>
              <a:defRPr b="1" sz="1800"/>
            </a:lvl5pPr>
            <a:lvl6pPr lvl="5" rtl="0" algn="r">
              <a:spcBef>
                <a:spcPts val="0"/>
              </a:spcBef>
              <a:spcAft>
                <a:spcPts val="0"/>
              </a:spcAft>
              <a:buNone/>
              <a:defRPr b="1" sz="1800"/>
            </a:lvl6pPr>
            <a:lvl7pPr lvl="6" rtl="0" algn="r">
              <a:spcBef>
                <a:spcPts val="0"/>
              </a:spcBef>
              <a:spcAft>
                <a:spcPts val="0"/>
              </a:spcAft>
              <a:buNone/>
              <a:defRPr b="1" sz="1800"/>
            </a:lvl7pPr>
            <a:lvl8pPr lvl="7" rtl="0" algn="r">
              <a:spcBef>
                <a:spcPts val="0"/>
              </a:spcBef>
              <a:spcAft>
                <a:spcPts val="0"/>
              </a:spcAft>
              <a:buNone/>
              <a:defRPr b="1" sz="1800"/>
            </a:lvl8pPr>
            <a:lvl9pPr lvl="8" rtl="0" algn="r">
              <a:spcBef>
                <a:spcPts val="0"/>
              </a:spcBef>
              <a:spcAft>
                <a:spcPts val="0"/>
              </a:spcAft>
              <a:buNone/>
              <a:defRPr b="1" sz="1800"/>
            </a:lvl9pPr>
          </a:lstStyle>
          <a:p/>
        </p:txBody>
      </p:sp>
      <p:sp>
        <p:nvSpPr>
          <p:cNvPr id="797" name="Google Shape;797;p41"/>
          <p:cNvSpPr txBox="1"/>
          <p:nvPr>
            <p:ph idx="14" type="subTitle"/>
          </p:nvPr>
        </p:nvSpPr>
        <p:spPr>
          <a:xfrm>
            <a:off x="1873356" y="3789724"/>
            <a:ext cx="1902000" cy="365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r">
              <a:spcBef>
                <a:spcPts val="0"/>
              </a:spcBef>
              <a:spcAft>
                <a:spcPts val="0"/>
              </a:spcAft>
              <a:buNone/>
              <a:defRPr b="1" sz="1800"/>
            </a:lvl1pPr>
            <a:lvl2pPr lvl="1" rtl="0" algn="r">
              <a:spcBef>
                <a:spcPts val="0"/>
              </a:spcBef>
              <a:spcAft>
                <a:spcPts val="0"/>
              </a:spcAft>
              <a:buNone/>
              <a:defRPr b="1" sz="1800"/>
            </a:lvl2pPr>
            <a:lvl3pPr lvl="2" rtl="0" algn="r">
              <a:spcBef>
                <a:spcPts val="0"/>
              </a:spcBef>
              <a:spcAft>
                <a:spcPts val="0"/>
              </a:spcAft>
              <a:buNone/>
              <a:defRPr b="1" sz="1800"/>
            </a:lvl3pPr>
            <a:lvl4pPr lvl="3" rtl="0" algn="r">
              <a:spcBef>
                <a:spcPts val="0"/>
              </a:spcBef>
              <a:spcAft>
                <a:spcPts val="0"/>
              </a:spcAft>
              <a:buNone/>
              <a:defRPr b="1" sz="1800"/>
            </a:lvl4pPr>
            <a:lvl5pPr lvl="4" rtl="0" algn="r">
              <a:spcBef>
                <a:spcPts val="0"/>
              </a:spcBef>
              <a:spcAft>
                <a:spcPts val="0"/>
              </a:spcAft>
              <a:buNone/>
              <a:defRPr b="1" sz="1800"/>
            </a:lvl5pPr>
            <a:lvl6pPr lvl="5" rtl="0" algn="r">
              <a:spcBef>
                <a:spcPts val="0"/>
              </a:spcBef>
              <a:spcAft>
                <a:spcPts val="0"/>
              </a:spcAft>
              <a:buNone/>
              <a:defRPr b="1" sz="1800"/>
            </a:lvl6pPr>
            <a:lvl7pPr lvl="6" rtl="0" algn="r">
              <a:spcBef>
                <a:spcPts val="0"/>
              </a:spcBef>
              <a:spcAft>
                <a:spcPts val="0"/>
              </a:spcAft>
              <a:buNone/>
              <a:defRPr b="1" sz="1800"/>
            </a:lvl7pPr>
            <a:lvl8pPr lvl="7" rtl="0" algn="r">
              <a:spcBef>
                <a:spcPts val="0"/>
              </a:spcBef>
              <a:spcAft>
                <a:spcPts val="0"/>
              </a:spcAft>
              <a:buNone/>
              <a:defRPr b="1" sz="1800"/>
            </a:lvl8pPr>
            <a:lvl9pPr lvl="8" rtl="0" algn="r">
              <a:spcBef>
                <a:spcPts val="0"/>
              </a:spcBef>
              <a:spcAft>
                <a:spcPts val="0"/>
              </a:spcAft>
              <a:buNone/>
              <a:defRPr b="1" sz="1800"/>
            </a:lvl9pPr>
          </a:lstStyle>
          <a:p/>
        </p:txBody>
      </p:sp>
      <p:sp>
        <p:nvSpPr>
          <p:cNvPr id="798" name="Google Shape;798;p41"/>
          <p:cNvSpPr txBox="1"/>
          <p:nvPr>
            <p:ph idx="15" type="subTitle"/>
          </p:nvPr>
        </p:nvSpPr>
        <p:spPr>
          <a:xfrm>
            <a:off x="5368639" y="3789724"/>
            <a:ext cx="1902000" cy="365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b="1" sz="1800"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b="1" sz="1800"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b="1" sz="1800"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b="1" sz="1800"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b="1" sz="1800"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b="1" sz="1800"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b="1" sz="1800"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b="1" sz="1800"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b="1" sz="1800"/>
            </a:lvl9pPr>
          </a:lstStyle>
          <a:p/>
        </p:txBody>
      </p:sp>
      <p:grpSp>
        <p:nvGrpSpPr>
          <p:cNvPr id="799" name="Google Shape;799;p41"/>
          <p:cNvGrpSpPr/>
          <p:nvPr/>
        </p:nvGrpSpPr>
        <p:grpSpPr>
          <a:xfrm flipH="1" rot="7096642">
            <a:off x="4703368" y="1274983"/>
            <a:ext cx="6434839" cy="3079748"/>
            <a:chOff x="1206975" y="935725"/>
            <a:chExt cx="4673375" cy="2236702"/>
          </a:xfrm>
        </p:grpSpPr>
        <p:sp>
          <p:nvSpPr>
            <p:cNvPr id="800" name="Google Shape;800;p41"/>
            <p:cNvSpPr/>
            <p:nvPr/>
          </p:nvSpPr>
          <p:spPr>
            <a:xfrm>
              <a:off x="5388675" y="2429650"/>
              <a:ext cx="265975" cy="266000"/>
            </a:xfrm>
            <a:custGeom>
              <a:rect b="b" l="l" r="r" t="t"/>
              <a:pathLst>
                <a:path extrusionOk="0" h="10640" w="10639">
                  <a:moveTo>
                    <a:pt x="4955" y="1"/>
                  </a:moveTo>
                  <a:cubicBezTo>
                    <a:pt x="4286" y="1"/>
                    <a:pt x="3739" y="548"/>
                    <a:pt x="3739" y="1217"/>
                  </a:cubicBezTo>
                  <a:lnTo>
                    <a:pt x="3739" y="3739"/>
                  </a:lnTo>
                  <a:lnTo>
                    <a:pt x="1186" y="3739"/>
                  </a:lnTo>
                  <a:cubicBezTo>
                    <a:pt x="517" y="3739"/>
                    <a:pt x="0" y="4287"/>
                    <a:pt x="0" y="4955"/>
                  </a:cubicBezTo>
                  <a:lnTo>
                    <a:pt x="0" y="5654"/>
                  </a:lnTo>
                  <a:cubicBezTo>
                    <a:pt x="0" y="6323"/>
                    <a:pt x="517" y="6870"/>
                    <a:pt x="1186" y="6870"/>
                  </a:cubicBezTo>
                  <a:lnTo>
                    <a:pt x="3739" y="6870"/>
                  </a:lnTo>
                  <a:lnTo>
                    <a:pt x="3739" y="9423"/>
                  </a:lnTo>
                  <a:cubicBezTo>
                    <a:pt x="3739" y="10092"/>
                    <a:pt x="4286" y="10639"/>
                    <a:pt x="4955" y="10639"/>
                  </a:cubicBezTo>
                  <a:lnTo>
                    <a:pt x="5654" y="10639"/>
                  </a:lnTo>
                  <a:cubicBezTo>
                    <a:pt x="6322" y="10639"/>
                    <a:pt x="6870" y="10092"/>
                    <a:pt x="6870" y="9423"/>
                  </a:cubicBezTo>
                  <a:lnTo>
                    <a:pt x="6870" y="6870"/>
                  </a:lnTo>
                  <a:lnTo>
                    <a:pt x="9423" y="6870"/>
                  </a:lnTo>
                  <a:cubicBezTo>
                    <a:pt x="10091" y="6870"/>
                    <a:pt x="10639" y="6323"/>
                    <a:pt x="10639" y="5654"/>
                  </a:cubicBezTo>
                  <a:lnTo>
                    <a:pt x="10639" y="4955"/>
                  </a:lnTo>
                  <a:cubicBezTo>
                    <a:pt x="10639" y="4287"/>
                    <a:pt x="10091" y="3739"/>
                    <a:pt x="9423" y="3739"/>
                  </a:cubicBezTo>
                  <a:lnTo>
                    <a:pt x="6870" y="3739"/>
                  </a:lnTo>
                  <a:lnTo>
                    <a:pt x="6870" y="1217"/>
                  </a:lnTo>
                  <a:cubicBezTo>
                    <a:pt x="6870" y="548"/>
                    <a:pt x="6322" y="1"/>
                    <a:pt x="565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01" name="Google Shape;801;p41"/>
            <p:cNvSpPr/>
            <p:nvPr/>
          </p:nvSpPr>
          <p:spPr>
            <a:xfrm>
              <a:off x="2263975" y="1216875"/>
              <a:ext cx="266000" cy="265975"/>
            </a:xfrm>
            <a:custGeom>
              <a:rect b="b" l="l" r="r" t="t"/>
              <a:pathLst>
                <a:path extrusionOk="0" h="10639" w="10640">
                  <a:moveTo>
                    <a:pt x="4986" y="0"/>
                  </a:moveTo>
                  <a:cubicBezTo>
                    <a:pt x="4317" y="0"/>
                    <a:pt x="3770" y="517"/>
                    <a:pt x="3770" y="1186"/>
                  </a:cubicBezTo>
                  <a:lnTo>
                    <a:pt x="3770" y="3739"/>
                  </a:lnTo>
                  <a:lnTo>
                    <a:pt x="1217" y="3739"/>
                  </a:lnTo>
                  <a:cubicBezTo>
                    <a:pt x="548" y="3739"/>
                    <a:pt x="1" y="4286"/>
                    <a:pt x="1" y="4955"/>
                  </a:cubicBezTo>
                  <a:lnTo>
                    <a:pt x="1" y="5654"/>
                  </a:lnTo>
                  <a:cubicBezTo>
                    <a:pt x="1" y="6323"/>
                    <a:pt x="548" y="6870"/>
                    <a:pt x="1217" y="6870"/>
                  </a:cubicBezTo>
                  <a:lnTo>
                    <a:pt x="3770" y="6870"/>
                  </a:lnTo>
                  <a:lnTo>
                    <a:pt x="3770" y="9423"/>
                  </a:lnTo>
                  <a:cubicBezTo>
                    <a:pt x="3770" y="10092"/>
                    <a:pt x="4317" y="10639"/>
                    <a:pt x="4986" y="10639"/>
                  </a:cubicBezTo>
                  <a:lnTo>
                    <a:pt x="5685" y="10639"/>
                  </a:lnTo>
                  <a:cubicBezTo>
                    <a:pt x="6354" y="10639"/>
                    <a:pt x="6901" y="10092"/>
                    <a:pt x="6901" y="9423"/>
                  </a:cubicBezTo>
                  <a:lnTo>
                    <a:pt x="6901" y="6870"/>
                  </a:lnTo>
                  <a:lnTo>
                    <a:pt x="9424" y="6870"/>
                  </a:lnTo>
                  <a:cubicBezTo>
                    <a:pt x="10092" y="6870"/>
                    <a:pt x="10639" y="6323"/>
                    <a:pt x="10639" y="5654"/>
                  </a:cubicBezTo>
                  <a:lnTo>
                    <a:pt x="10639" y="4955"/>
                  </a:lnTo>
                  <a:cubicBezTo>
                    <a:pt x="10639" y="4286"/>
                    <a:pt x="10092" y="3739"/>
                    <a:pt x="9424" y="3739"/>
                  </a:cubicBezTo>
                  <a:lnTo>
                    <a:pt x="6901" y="3739"/>
                  </a:lnTo>
                  <a:lnTo>
                    <a:pt x="6901" y="1186"/>
                  </a:lnTo>
                  <a:cubicBezTo>
                    <a:pt x="6901" y="517"/>
                    <a:pt x="6354" y="0"/>
                    <a:pt x="568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02" name="Google Shape;802;p41"/>
            <p:cNvSpPr/>
            <p:nvPr/>
          </p:nvSpPr>
          <p:spPr>
            <a:xfrm>
              <a:off x="1206975" y="2158375"/>
              <a:ext cx="266000" cy="266000"/>
            </a:xfrm>
            <a:custGeom>
              <a:rect b="b" l="l" r="r" t="t"/>
              <a:pathLst>
                <a:path extrusionOk="0" h="10640" w="10640">
                  <a:moveTo>
                    <a:pt x="4985" y="1"/>
                  </a:moveTo>
                  <a:cubicBezTo>
                    <a:pt x="4317" y="1"/>
                    <a:pt x="3770" y="517"/>
                    <a:pt x="3770" y="1186"/>
                  </a:cubicBezTo>
                  <a:lnTo>
                    <a:pt x="3770" y="3739"/>
                  </a:lnTo>
                  <a:lnTo>
                    <a:pt x="1216" y="3739"/>
                  </a:lnTo>
                  <a:cubicBezTo>
                    <a:pt x="548" y="3739"/>
                    <a:pt x="1" y="4286"/>
                    <a:pt x="1" y="4955"/>
                  </a:cubicBezTo>
                  <a:lnTo>
                    <a:pt x="1" y="5654"/>
                  </a:lnTo>
                  <a:cubicBezTo>
                    <a:pt x="1" y="6323"/>
                    <a:pt x="548" y="6870"/>
                    <a:pt x="1216" y="6870"/>
                  </a:cubicBezTo>
                  <a:lnTo>
                    <a:pt x="3770" y="6870"/>
                  </a:lnTo>
                  <a:lnTo>
                    <a:pt x="3770" y="9423"/>
                  </a:lnTo>
                  <a:cubicBezTo>
                    <a:pt x="3770" y="10092"/>
                    <a:pt x="4317" y="10639"/>
                    <a:pt x="4985" y="10639"/>
                  </a:cubicBezTo>
                  <a:lnTo>
                    <a:pt x="5685" y="10639"/>
                  </a:lnTo>
                  <a:cubicBezTo>
                    <a:pt x="6353" y="10639"/>
                    <a:pt x="6870" y="10092"/>
                    <a:pt x="6870" y="9423"/>
                  </a:cubicBezTo>
                  <a:lnTo>
                    <a:pt x="6870" y="6870"/>
                  </a:lnTo>
                  <a:lnTo>
                    <a:pt x="9423" y="6870"/>
                  </a:lnTo>
                  <a:cubicBezTo>
                    <a:pt x="10092" y="6870"/>
                    <a:pt x="10639" y="6323"/>
                    <a:pt x="10639" y="5654"/>
                  </a:cubicBezTo>
                  <a:lnTo>
                    <a:pt x="10639" y="4955"/>
                  </a:lnTo>
                  <a:cubicBezTo>
                    <a:pt x="10639" y="4286"/>
                    <a:pt x="10092" y="3739"/>
                    <a:pt x="9423" y="3739"/>
                  </a:cubicBezTo>
                  <a:lnTo>
                    <a:pt x="6870" y="3739"/>
                  </a:lnTo>
                  <a:lnTo>
                    <a:pt x="6870" y="1186"/>
                  </a:lnTo>
                  <a:cubicBezTo>
                    <a:pt x="6870" y="517"/>
                    <a:pt x="6353" y="1"/>
                    <a:pt x="568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03" name="Google Shape;803;p41"/>
            <p:cNvSpPr/>
            <p:nvPr/>
          </p:nvSpPr>
          <p:spPr>
            <a:xfrm>
              <a:off x="3619625" y="1515500"/>
              <a:ext cx="266000" cy="266000"/>
            </a:xfrm>
            <a:custGeom>
              <a:rect b="b" l="l" r="r" t="t"/>
              <a:pathLst>
                <a:path extrusionOk="0" h="10640" w="10640">
                  <a:moveTo>
                    <a:pt x="4986" y="1"/>
                  </a:moveTo>
                  <a:cubicBezTo>
                    <a:pt x="4317" y="1"/>
                    <a:pt x="3770" y="548"/>
                    <a:pt x="3770" y="1217"/>
                  </a:cubicBezTo>
                  <a:lnTo>
                    <a:pt x="3770" y="3770"/>
                  </a:lnTo>
                  <a:lnTo>
                    <a:pt x="1217" y="3770"/>
                  </a:lnTo>
                  <a:cubicBezTo>
                    <a:pt x="548" y="3770"/>
                    <a:pt x="1" y="4317"/>
                    <a:pt x="1" y="4986"/>
                  </a:cubicBezTo>
                  <a:lnTo>
                    <a:pt x="1" y="5685"/>
                  </a:lnTo>
                  <a:cubicBezTo>
                    <a:pt x="1" y="6354"/>
                    <a:pt x="548" y="6901"/>
                    <a:pt x="1217" y="6901"/>
                  </a:cubicBezTo>
                  <a:lnTo>
                    <a:pt x="3770" y="6901"/>
                  </a:lnTo>
                  <a:lnTo>
                    <a:pt x="3770" y="9454"/>
                  </a:lnTo>
                  <a:cubicBezTo>
                    <a:pt x="3770" y="10123"/>
                    <a:pt x="4317" y="10639"/>
                    <a:pt x="4986" y="10639"/>
                  </a:cubicBezTo>
                  <a:lnTo>
                    <a:pt x="5685" y="10639"/>
                  </a:lnTo>
                  <a:cubicBezTo>
                    <a:pt x="6354" y="10639"/>
                    <a:pt x="6870" y="10123"/>
                    <a:pt x="6870" y="9454"/>
                  </a:cubicBezTo>
                  <a:lnTo>
                    <a:pt x="6870" y="6901"/>
                  </a:lnTo>
                  <a:lnTo>
                    <a:pt x="9424" y="6901"/>
                  </a:lnTo>
                  <a:cubicBezTo>
                    <a:pt x="10092" y="6901"/>
                    <a:pt x="10639" y="6354"/>
                    <a:pt x="10639" y="5685"/>
                  </a:cubicBezTo>
                  <a:lnTo>
                    <a:pt x="10639" y="4986"/>
                  </a:lnTo>
                  <a:cubicBezTo>
                    <a:pt x="10639" y="4317"/>
                    <a:pt x="10092" y="3770"/>
                    <a:pt x="9424" y="3770"/>
                  </a:cubicBezTo>
                  <a:lnTo>
                    <a:pt x="6870" y="3770"/>
                  </a:lnTo>
                  <a:lnTo>
                    <a:pt x="6870" y="1217"/>
                  </a:lnTo>
                  <a:cubicBezTo>
                    <a:pt x="6870" y="548"/>
                    <a:pt x="6354" y="1"/>
                    <a:pt x="568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04" name="Google Shape;804;p41"/>
            <p:cNvSpPr/>
            <p:nvPr/>
          </p:nvSpPr>
          <p:spPr>
            <a:xfrm>
              <a:off x="4379525" y="1171275"/>
              <a:ext cx="266000" cy="266000"/>
            </a:xfrm>
            <a:custGeom>
              <a:rect b="b" l="l" r="r" t="t"/>
              <a:pathLst>
                <a:path extrusionOk="0" h="10640" w="10640">
                  <a:moveTo>
                    <a:pt x="4985" y="1"/>
                  </a:moveTo>
                  <a:cubicBezTo>
                    <a:pt x="4317" y="1"/>
                    <a:pt x="3770" y="548"/>
                    <a:pt x="3770" y="1217"/>
                  </a:cubicBezTo>
                  <a:lnTo>
                    <a:pt x="3770" y="3739"/>
                  </a:lnTo>
                  <a:lnTo>
                    <a:pt x="1216" y="3739"/>
                  </a:lnTo>
                  <a:cubicBezTo>
                    <a:pt x="548" y="3739"/>
                    <a:pt x="1" y="4286"/>
                    <a:pt x="1" y="4955"/>
                  </a:cubicBezTo>
                  <a:lnTo>
                    <a:pt x="1" y="5654"/>
                  </a:lnTo>
                  <a:cubicBezTo>
                    <a:pt x="1" y="6323"/>
                    <a:pt x="548" y="6870"/>
                    <a:pt x="1216" y="6870"/>
                  </a:cubicBezTo>
                  <a:lnTo>
                    <a:pt x="3770" y="6870"/>
                  </a:lnTo>
                  <a:lnTo>
                    <a:pt x="3770" y="9423"/>
                  </a:lnTo>
                  <a:cubicBezTo>
                    <a:pt x="3770" y="10092"/>
                    <a:pt x="4317" y="10639"/>
                    <a:pt x="4985" y="10639"/>
                  </a:cubicBezTo>
                  <a:lnTo>
                    <a:pt x="5685" y="10639"/>
                  </a:lnTo>
                  <a:cubicBezTo>
                    <a:pt x="6353" y="10639"/>
                    <a:pt x="6870" y="10092"/>
                    <a:pt x="6870" y="9423"/>
                  </a:cubicBezTo>
                  <a:lnTo>
                    <a:pt x="6870" y="6870"/>
                  </a:lnTo>
                  <a:lnTo>
                    <a:pt x="9423" y="6870"/>
                  </a:lnTo>
                  <a:cubicBezTo>
                    <a:pt x="10092" y="6870"/>
                    <a:pt x="10639" y="6323"/>
                    <a:pt x="10639" y="5654"/>
                  </a:cubicBezTo>
                  <a:lnTo>
                    <a:pt x="10639" y="4955"/>
                  </a:lnTo>
                  <a:cubicBezTo>
                    <a:pt x="10639" y="4286"/>
                    <a:pt x="10092" y="3739"/>
                    <a:pt x="9423" y="3739"/>
                  </a:cubicBezTo>
                  <a:lnTo>
                    <a:pt x="6870" y="3739"/>
                  </a:lnTo>
                  <a:lnTo>
                    <a:pt x="6870" y="1217"/>
                  </a:lnTo>
                  <a:cubicBezTo>
                    <a:pt x="6870" y="548"/>
                    <a:pt x="6353" y="1"/>
                    <a:pt x="568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05" name="Google Shape;805;p41"/>
            <p:cNvSpPr/>
            <p:nvPr/>
          </p:nvSpPr>
          <p:spPr>
            <a:xfrm>
              <a:off x="4091525" y="1482825"/>
              <a:ext cx="76025" cy="75275"/>
            </a:xfrm>
            <a:custGeom>
              <a:rect b="b" l="l" r="r" t="t"/>
              <a:pathLst>
                <a:path extrusionOk="0" h="3011" w="3041">
                  <a:moveTo>
                    <a:pt x="1520" y="1"/>
                  </a:moveTo>
                  <a:cubicBezTo>
                    <a:pt x="700" y="1"/>
                    <a:pt x="1" y="670"/>
                    <a:pt x="1" y="1490"/>
                  </a:cubicBezTo>
                  <a:cubicBezTo>
                    <a:pt x="1" y="2341"/>
                    <a:pt x="700" y="3010"/>
                    <a:pt x="1520" y="3010"/>
                  </a:cubicBezTo>
                  <a:cubicBezTo>
                    <a:pt x="2371" y="3010"/>
                    <a:pt x="3040" y="2341"/>
                    <a:pt x="3040" y="1490"/>
                  </a:cubicBezTo>
                  <a:cubicBezTo>
                    <a:pt x="3040" y="670"/>
                    <a:pt x="2371" y="1"/>
                    <a:pt x="152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06" name="Google Shape;806;p41"/>
            <p:cNvSpPr/>
            <p:nvPr/>
          </p:nvSpPr>
          <p:spPr>
            <a:xfrm>
              <a:off x="1538300" y="1488925"/>
              <a:ext cx="76000" cy="76000"/>
            </a:xfrm>
            <a:custGeom>
              <a:rect b="b" l="l" r="r" t="t"/>
              <a:pathLst>
                <a:path extrusionOk="0" h="3040" w="3040">
                  <a:moveTo>
                    <a:pt x="1520" y="0"/>
                  </a:moveTo>
                  <a:cubicBezTo>
                    <a:pt x="669" y="0"/>
                    <a:pt x="0" y="669"/>
                    <a:pt x="0" y="1520"/>
                  </a:cubicBezTo>
                  <a:cubicBezTo>
                    <a:pt x="0" y="2341"/>
                    <a:pt x="699" y="3040"/>
                    <a:pt x="1520" y="3040"/>
                  </a:cubicBezTo>
                  <a:cubicBezTo>
                    <a:pt x="2371" y="3040"/>
                    <a:pt x="3040" y="2341"/>
                    <a:pt x="3040" y="1520"/>
                  </a:cubicBezTo>
                  <a:cubicBezTo>
                    <a:pt x="3040" y="669"/>
                    <a:pt x="2371" y="0"/>
                    <a:pt x="152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07" name="Google Shape;807;p41"/>
            <p:cNvSpPr/>
            <p:nvPr/>
          </p:nvSpPr>
          <p:spPr>
            <a:xfrm>
              <a:off x="5804325" y="2317200"/>
              <a:ext cx="76025" cy="75250"/>
            </a:xfrm>
            <a:custGeom>
              <a:rect b="b" l="l" r="r" t="t"/>
              <a:pathLst>
                <a:path extrusionOk="0" h="3010" w="3041">
                  <a:moveTo>
                    <a:pt x="1520" y="0"/>
                  </a:moveTo>
                  <a:cubicBezTo>
                    <a:pt x="700" y="0"/>
                    <a:pt x="1" y="669"/>
                    <a:pt x="1" y="1490"/>
                  </a:cubicBezTo>
                  <a:cubicBezTo>
                    <a:pt x="1" y="2341"/>
                    <a:pt x="700" y="3009"/>
                    <a:pt x="1520" y="3009"/>
                  </a:cubicBezTo>
                  <a:cubicBezTo>
                    <a:pt x="2371" y="3009"/>
                    <a:pt x="3040" y="2341"/>
                    <a:pt x="3040" y="1490"/>
                  </a:cubicBezTo>
                  <a:cubicBezTo>
                    <a:pt x="3040" y="669"/>
                    <a:pt x="2371" y="0"/>
                    <a:pt x="152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08" name="Google Shape;808;p41"/>
            <p:cNvSpPr/>
            <p:nvPr/>
          </p:nvSpPr>
          <p:spPr>
            <a:xfrm>
              <a:off x="4569500" y="2146975"/>
              <a:ext cx="76025" cy="76025"/>
            </a:xfrm>
            <a:custGeom>
              <a:rect b="b" l="l" r="r" t="t"/>
              <a:pathLst>
                <a:path extrusionOk="0" h="3041" w="3041">
                  <a:moveTo>
                    <a:pt x="1520" y="1"/>
                  </a:moveTo>
                  <a:cubicBezTo>
                    <a:pt x="700" y="1"/>
                    <a:pt x="1" y="669"/>
                    <a:pt x="1" y="1520"/>
                  </a:cubicBezTo>
                  <a:cubicBezTo>
                    <a:pt x="1" y="2341"/>
                    <a:pt x="700" y="3040"/>
                    <a:pt x="1520" y="3040"/>
                  </a:cubicBezTo>
                  <a:cubicBezTo>
                    <a:pt x="2371" y="3040"/>
                    <a:pt x="3040" y="2341"/>
                    <a:pt x="3040" y="1520"/>
                  </a:cubicBezTo>
                  <a:cubicBezTo>
                    <a:pt x="3040" y="669"/>
                    <a:pt x="2371" y="1"/>
                    <a:pt x="152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09" name="Google Shape;809;p41"/>
            <p:cNvSpPr/>
            <p:nvPr/>
          </p:nvSpPr>
          <p:spPr>
            <a:xfrm>
              <a:off x="4864350" y="1520075"/>
              <a:ext cx="76000" cy="76000"/>
            </a:xfrm>
            <a:custGeom>
              <a:rect b="b" l="l" r="r" t="t"/>
              <a:pathLst>
                <a:path extrusionOk="0" h="3040" w="3040">
                  <a:moveTo>
                    <a:pt x="1520" y="0"/>
                  </a:moveTo>
                  <a:cubicBezTo>
                    <a:pt x="669" y="0"/>
                    <a:pt x="0" y="699"/>
                    <a:pt x="0" y="1520"/>
                  </a:cubicBezTo>
                  <a:cubicBezTo>
                    <a:pt x="0" y="2371"/>
                    <a:pt x="669" y="3040"/>
                    <a:pt x="1520" y="3040"/>
                  </a:cubicBezTo>
                  <a:cubicBezTo>
                    <a:pt x="2371" y="3040"/>
                    <a:pt x="3040" y="2371"/>
                    <a:pt x="3040" y="1520"/>
                  </a:cubicBezTo>
                  <a:cubicBezTo>
                    <a:pt x="3040" y="699"/>
                    <a:pt x="2371" y="0"/>
                    <a:pt x="152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10" name="Google Shape;810;p41"/>
            <p:cNvSpPr/>
            <p:nvPr/>
          </p:nvSpPr>
          <p:spPr>
            <a:xfrm>
              <a:off x="1299014" y="3096402"/>
              <a:ext cx="75250" cy="76025"/>
            </a:xfrm>
            <a:custGeom>
              <a:rect b="b" l="l" r="r" t="t"/>
              <a:pathLst>
                <a:path extrusionOk="0" h="3041" w="3010">
                  <a:moveTo>
                    <a:pt x="1490" y="1"/>
                  </a:moveTo>
                  <a:cubicBezTo>
                    <a:pt x="670" y="1"/>
                    <a:pt x="1" y="700"/>
                    <a:pt x="1" y="1521"/>
                  </a:cubicBezTo>
                  <a:cubicBezTo>
                    <a:pt x="1" y="2372"/>
                    <a:pt x="670" y="3040"/>
                    <a:pt x="1490" y="3040"/>
                  </a:cubicBezTo>
                  <a:cubicBezTo>
                    <a:pt x="2341" y="3040"/>
                    <a:pt x="3010" y="2372"/>
                    <a:pt x="3010" y="1521"/>
                  </a:cubicBezTo>
                  <a:cubicBezTo>
                    <a:pt x="3010" y="700"/>
                    <a:pt x="2341" y="1"/>
                    <a:pt x="149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11" name="Google Shape;811;p41"/>
            <p:cNvSpPr/>
            <p:nvPr/>
          </p:nvSpPr>
          <p:spPr>
            <a:xfrm>
              <a:off x="5105975" y="1855950"/>
              <a:ext cx="202175" cy="202150"/>
            </a:xfrm>
            <a:custGeom>
              <a:rect b="b" l="l" r="r" t="t"/>
              <a:pathLst>
                <a:path extrusionOk="0" h="8086" w="8087">
                  <a:moveTo>
                    <a:pt x="4044" y="0"/>
                  </a:moveTo>
                  <a:cubicBezTo>
                    <a:pt x="1794" y="0"/>
                    <a:pt x="1" y="1793"/>
                    <a:pt x="1" y="4043"/>
                  </a:cubicBezTo>
                  <a:cubicBezTo>
                    <a:pt x="1" y="6262"/>
                    <a:pt x="1794" y="8085"/>
                    <a:pt x="4044" y="8085"/>
                  </a:cubicBezTo>
                  <a:cubicBezTo>
                    <a:pt x="6262" y="8085"/>
                    <a:pt x="8086" y="6262"/>
                    <a:pt x="8086" y="4043"/>
                  </a:cubicBezTo>
                  <a:cubicBezTo>
                    <a:pt x="8086" y="1793"/>
                    <a:pt x="6262" y="0"/>
                    <a:pt x="404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12" name="Google Shape;812;p41"/>
            <p:cNvSpPr/>
            <p:nvPr/>
          </p:nvSpPr>
          <p:spPr>
            <a:xfrm>
              <a:off x="3094550" y="935725"/>
              <a:ext cx="202150" cy="202900"/>
            </a:xfrm>
            <a:custGeom>
              <a:rect b="b" l="l" r="r" t="t"/>
              <a:pathLst>
                <a:path extrusionOk="0" h="8116" w="8086">
                  <a:moveTo>
                    <a:pt x="4043" y="0"/>
                  </a:moveTo>
                  <a:cubicBezTo>
                    <a:pt x="1794" y="0"/>
                    <a:pt x="0" y="1824"/>
                    <a:pt x="0" y="4043"/>
                  </a:cubicBezTo>
                  <a:cubicBezTo>
                    <a:pt x="0" y="6292"/>
                    <a:pt x="1794" y="8116"/>
                    <a:pt x="4043" y="8116"/>
                  </a:cubicBezTo>
                  <a:cubicBezTo>
                    <a:pt x="6262" y="8116"/>
                    <a:pt x="8086" y="6292"/>
                    <a:pt x="8086" y="4043"/>
                  </a:cubicBezTo>
                  <a:cubicBezTo>
                    <a:pt x="8086" y="1824"/>
                    <a:pt x="6262" y="0"/>
                    <a:pt x="404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>
  <p:cSld name="CUSTOM_17">
    <p:bg>
      <p:bgPr>
        <a:solidFill>
          <a:schemeClr val="accent3"/>
        </a:solidFill>
      </p:bgPr>
    </p:bg>
    <p:spTree>
      <p:nvGrpSpPr>
        <p:cNvPr id="813" name="Shape 8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14" name="Google Shape;814;p42"/>
          <p:cNvGrpSpPr/>
          <p:nvPr/>
        </p:nvGrpSpPr>
        <p:grpSpPr>
          <a:xfrm rot="7441487">
            <a:off x="4530185" y="2721373"/>
            <a:ext cx="6434383" cy="2423095"/>
            <a:chOff x="1206975" y="935725"/>
            <a:chExt cx="4673375" cy="1759925"/>
          </a:xfrm>
        </p:grpSpPr>
        <p:sp>
          <p:nvSpPr>
            <p:cNvPr id="815" name="Google Shape;815;p42"/>
            <p:cNvSpPr/>
            <p:nvPr/>
          </p:nvSpPr>
          <p:spPr>
            <a:xfrm>
              <a:off x="5388675" y="2429650"/>
              <a:ext cx="265975" cy="266000"/>
            </a:xfrm>
            <a:custGeom>
              <a:rect b="b" l="l" r="r" t="t"/>
              <a:pathLst>
                <a:path extrusionOk="0" h="10640" w="10639">
                  <a:moveTo>
                    <a:pt x="4955" y="1"/>
                  </a:moveTo>
                  <a:cubicBezTo>
                    <a:pt x="4286" y="1"/>
                    <a:pt x="3739" y="548"/>
                    <a:pt x="3739" y="1217"/>
                  </a:cubicBezTo>
                  <a:lnTo>
                    <a:pt x="3739" y="3739"/>
                  </a:lnTo>
                  <a:lnTo>
                    <a:pt x="1186" y="3739"/>
                  </a:lnTo>
                  <a:cubicBezTo>
                    <a:pt x="517" y="3739"/>
                    <a:pt x="0" y="4287"/>
                    <a:pt x="0" y="4955"/>
                  </a:cubicBezTo>
                  <a:lnTo>
                    <a:pt x="0" y="5654"/>
                  </a:lnTo>
                  <a:cubicBezTo>
                    <a:pt x="0" y="6323"/>
                    <a:pt x="517" y="6870"/>
                    <a:pt x="1186" y="6870"/>
                  </a:cubicBezTo>
                  <a:lnTo>
                    <a:pt x="3739" y="6870"/>
                  </a:lnTo>
                  <a:lnTo>
                    <a:pt x="3739" y="9423"/>
                  </a:lnTo>
                  <a:cubicBezTo>
                    <a:pt x="3739" y="10092"/>
                    <a:pt x="4286" y="10639"/>
                    <a:pt x="4955" y="10639"/>
                  </a:cubicBezTo>
                  <a:lnTo>
                    <a:pt x="5654" y="10639"/>
                  </a:lnTo>
                  <a:cubicBezTo>
                    <a:pt x="6322" y="10639"/>
                    <a:pt x="6870" y="10092"/>
                    <a:pt x="6870" y="9423"/>
                  </a:cubicBezTo>
                  <a:lnTo>
                    <a:pt x="6870" y="6870"/>
                  </a:lnTo>
                  <a:lnTo>
                    <a:pt x="9423" y="6870"/>
                  </a:lnTo>
                  <a:cubicBezTo>
                    <a:pt x="10091" y="6870"/>
                    <a:pt x="10639" y="6323"/>
                    <a:pt x="10639" y="5654"/>
                  </a:cubicBezTo>
                  <a:lnTo>
                    <a:pt x="10639" y="4955"/>
                  </a:lnTo>
                  <a:cubicBezTo>
                    <a:pt x="10639" y="4287"/>
                    <a:pt x="10091" y="3739"/>
                    <a:pt x="9423" y="3739"/>
                  </a:cubicBezTo>
                  <a:lnTo>
                    <a:pt x="6870" y="3739"/>
                  </a:lnTo>
                  <a:lnTo>
                    <a:pt x="6870" y="1217"/>
                  </a:lnTo>
                  <a:cubicBezTo>
                    <a:pt x="6870" y="548"/>
                    <a:pt x="6322" y="1"/>
                    <a:pt x="565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16" name="Google Shape;816;p42"/>
            <p:cNvSpPr/>
            <p:nvPr/>
          </p:nvSpPr>
          <p:spPr>
            <a:xfrm>
              <a:off x="2263975" y="1216875"/>
              <a:ext cx="266000" cy="265975"/>
            </a:xfrm>
            <a:custGeom>
              <a:rect b="b" l="l" r="r" t="t"/>
              <a:pathLst>
                <a:path extrusionOk="0" h="10639" w="10640">
                  <a:moveTo>
                    <a:pt x="4986" y="0"/>
                  </a:moveTo>
                  <a:cubicBezTo>
                    <a:pt x="4317" y="0"/>
                    <a:pt x="3770" y="517"/>
                    <a:pt x="3770" y="1186"/>
                  </a:cubicBezTo>
                  <a:lnTo>
                    <a:pt x="3770" y="3739"/>
                  </a:lnTo>
                  <a:lnTo>
                    <a:pt x="1217" y="3739"/>
                  </a:lnTo>
                  <a:cubicBezTo>
                    <a:pt x="548" y="3739"/>
                    <a:pt x="1" y="4286"/>
                    <a:pt x="1" y="4955"/>
                  </a:cubicBezTo>
                  <a:lnTo>
                    <a:pt x="1" y="5654"/>
                  </a:lnTo>
                  <a:cubicBezTo>
                    <a:pt x="1" y="6323"/>
                    <a:pt x="548" y="6870"/>
                    <a:pt x="1217" y="6870"/>
                  </a:cubicBezTo>
                  <a:lnTo>
                    <a:pt x="3770" y="6870"/>
                  </a:lnTo>
                  <a:lnTo>
                    <a:pt x="3770" y="9423"/>
                  </a:lnTo>
                  <a:cubicBezTo>
                    <a:pt x="3770" y="10092"/>
                    <a:pt x="4317" y="10639"/>
                    <a:pt x="4986" y="10639"/>
                  </a:cubicBezTo>
                  <a:lnTo>
                    <a:pt x="5685" y="10639"/>
                  </a:lnTo>
                  <a:cubicBezTo>
                    <a:pt x="6354" y="10639"/>
                    <a:pt x="6901" y="10092"/>
                    <a:pt x="6901" y="9423"/>
                  </a:cubicBezTo>
                  <a:lnTo>
                    <a:pt x="6901" y="6870"/>
                  </a:lnTo>
                  <a:lnTo>
                    <a:pt x="9424" y="6870"/>
                  </a:lnTo>
                  <a:cubicBezTo>
                    <a:pt x="10092" y="6870"/>
                    <a:pt x="10639" y="6323"/>
                    <a:pt x="10639" y="5654"/>
                  </a:cubicBezTo>
                  <a:lnTo>
                    <a:pt x="10639" y="4955"/>
                  </a:lnTo>
                  <a:cubicBezTo>
                    <a:pt x="10639" y="4286"/>
                    <a:pt x="10092" y="3739"/>
                    <a:pt x="9424" y="3739"/>
                  </a:cubicBezTo>
                  <a:lnTo>
                    <a:pt x="6901" y="3739"/>
                  </a:lnTo>
                  <a:lnTo>
                    <a:pt x="6901" y="1186"/>
                  </a:lnTo>
                  <a:cubicBezTo>
                    <a:pt x="6901" y="517"/>
                    <a:pt x="6354" y="0"/>
                    <a:pt x="568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17" name="Google Shape;817;p42"/>
            <p:cNvSpPr/>
            <p:nvPr/>
          </p:nvSpPr>
          <p:spPr>
            <a:xfrm>
              <a:off x="1206975" y="2158375"/>
              <a:ext cx="266000" cy="266000"/>
            </a:xfrm>
            <a:custGeom>
              <a:rect b="b" l="l" r="r" t="t"/>
              <a:pathLst>
                <a:path extrusionOk="0" h="10640" w="10640">
                  <a:moveTo>
                    <a:pt x="4985" y="1"/>
                  </a:moveTo>
                  <a:cubicBezTo>
                    <a:pt x="4317" y="1"/>
                    <a:pt x="3770" y="517"/>
                    <a:pt x="3770" y="1186"/>
                  </a:cubicBezTo>
                  <a:lnTo>
                    <a:pt x="3770" y="3739"/>
                  </a:lnTo>
                  <a:lnTo>
                    <a:pt x="1216" y="3739"/>
                  </a:lnTo>
                  <a:cubicBezTo>
                    <a:pt x="548" y="3739"/>
                    <a:pt x="1" y="4286"/>
                    <a:pt x="1" y="4955"/>
                  </a:cubicBezTo>
                  <a:lnTo>
                    <a:pt x="1" y="5654"/>
                  </a:lnTo>
                  <a:cubicBezTo>
                    <a:pt x="1" y="6323"/>
                    <a:pt x="548" y="6870"/>
                    <a:pt x="1216" y="6870"/>
                  </a:cubicBezTo>
                  <a:lnTo>
                    <a:pt x="3770" y="6870"/>
                  </a:lnTo>
                  <a:lnTo>
                    <a:pt x="3770" y="9423"/>
                  </a:lnTo>
                  <a:cubicBezTo>
                    <a:pt x="3770" y="10092"/>
                    <a:pt x="4317" y="10639"/>
                    <a:pt x="4985" y="10639"/>
                  </a:cubicBezTo>
                  <a:lnTo>
                    <a:pt x="5685" y="10639"/>
                  </a:lnTo>
                  <a:cubicBezTo>
                    <a:pt x="6353" y="10639"/>
                    <a:pt x="6870" y="10092"/>
                    <a:pt x="6870" y="9423"/>
                  </a:cubicBezTo>
                  <a:lnTo>
                    <a:pt x="6870" y="6870"/>
                  </a:lnTo>
                  <a:lnTo>
                    <a:pt x="9423" y="6870"/>
                  </a:lnTo>
                  <a:cubicBezTo>
                    <a:pt x="10092" y="6870"/>
                    <a:pt x="10639" y="6323"/>
                    <a:pt x="10639" y="5654"/>
                  </a:cubicBezTo>
                  <a:lnTo>
                    <a:pt x="10639" y="4955"/>
                  </a:lnTo>
                  <a:cubicBezTo>
                    <a:pt x="10639" y="4286"/>
                    <a:pt x="10092" y="3739"/>
                    <a:pt x="9423" y="3739"/>
                  </a:cubicBezTo>
                  <a:lnTo>
                    <a:pt x="6870" y="3739"/>
                  </a:lnTo>
                  <a:lnTo>
                    <a:pt x="6870" y="1186"/>
                  </a:lnTo>
                  <a:cubicBezTo>
                    <a:pt x="6870" y="517"/>
                    <a:pt x="6353" y="1"/>
                    <a:pt x="568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18" name="Google Shape;818;p42"/>
            <p:cNvSpPr/>
            <p:nvPr/>
          </p:nvSpPr>
          <p:spPr>
            <a:xfrm>
              <a:off x="4379525" y="1171275"/>
              <a:ext cx="266000" cy="266000"/>
            </a:xfrm>
            <a:custGeom>
              <a:rect b="b" l="l" r="r" t="t"/>
              <a:pathLst>
                <a:path extrusionOk="0" h="10640" w="10640">
                  <a:moveTo>
                    <a:pt x="4985" y="1"/>
                  </a:moveTo>
                  <a:cubicBezTo>
                    <a:pt x="4317" y="1"/>
                    <a:pt x="3770" y="548"/>
                    <a:pt x="3770" y="1217"/>
                  </a:cubicBezTo>
                  <a:lnTo>
                    <a:pt x="3770" y="3739"/>
                  </a:lnTo>
                  <a:lnTo>
                    <a:pt x="1216" y="3739"/>
                  </a:lnTo>
                  <a:cubicBezTo>
                    <a:pt x="548" y="3739"/>
                    <a:pt x="1" y="4286"/>
                    <a:pt x="1" y="4955"/>
                  </a:cubicBezTo>
                  <a:lnTo>
                    <a:pt x="1" y="5654"/>
                  </a:lnTo>
                  <a:cubicBezTo>
                    <a:pt x="1" y="6323"/>
                    <a:pt x="548" y="6870"/>
                    <a:pt x="1216" y="6870"/>
                  </a:cubicBezTo>
                  <a:lnTo>
                    <a:pt x="3770" y="6870"/>
                  </a:lnTo>
                  <a:lnTo>
                    <a:pt x="3770" y="9423"/>
                  </a:lnTo>
                  <a:cubicBezTo>
                    <a:pt x="3770" y="10092"/>
                    <a:pt x="4317" y="10639"/>
                    <a:pt x="4985" y="10639"/>
                  </a:cubicBezTo>
                  <a:lnTo>
                    <a:pt x="5685" y="10639"/>
                  </a:lnTo>
                  <a:cubicBezTo>
                    <a:pt x="6353" y="10639"/>
                    <a:pt x="6870" y="10092"/>
                    <a:pt x="6870" y="9423"/>
                  </a:cubicBezTo>
                  <a:lnTo>
                    <a:pt x="6870" y="6870"/>
                  </a:lnTo>
                  <a:lnTo>
                    <a:pt x="9423" y="6870"/>
                  </a:lnTo>
                  <a:cubicBezTo>
                    <a:pt x="10092" y="6870"/>
                    <a:pt x="10639" y="6323"/>
                    <a:pt x="10639" y="5654"/>
                  </a:cubicBezTo>
                  <a:lnTo>
                    <a:pt x="10639" y="4955"/>
                  </a:lnTo>
                  <a:cubicBezTo>
                    <a:pt x="10639" y="4286"/>
                    <a:pt x="10092" y="3739"/>
                    <a:pt x="9423" y="3739"/>
                  </a:cubicBezTo>
                  <a:lnTo>
                    <a:pt x="6870" y="3739"/>
                  </a:lnTo>
                  <a:lnTo>
                    <a:pt x="6870" y="1217"/>
                  </a:lnTo>
                  <a:cubicBezTo>
                    <a:pt x="6870" y="548"/>
                    <a:pt x="6353" y="1"/>
                    <a:pt x="568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19" name="Google Shape;819;p42"/>
            <p:cNvSpPr/>
            <p:nvPr/>
          </p:nvSpPr>
          <p:spPr>
            <a:xfrm>
              <a:off x="4091525" y="1482825"/>
              <a:ext cx="76025" cy="75275"/>
            </a:xfrm>
            <a:custGeom>
              <a:rect b="b" l="l" r="r" t="t"/>
              <a:pathLst>
                <a:path extrusionOk="0" h="3011" w="3041">
                  <a:moveTo>
                    <a:pt x="1520" y="1"/>
                  </a:moveTo>
                  <a:cubicBezTo>
                    <a:pt x="700" y="1"/>
                    <a:pt x="1" y="670"/>
                    <a:pt x="1" y="1490"/>
                  </a:cubicBezTo>
                  <a:cubicBezTo>
                    <a:pt x="1" y="2341"/>
                    <a:pt x="700" y="3010"/>
                    <a:pt x="1520" y="3010"/>
                  </a:cubicBezTo>
                  <a:cubicBezTo>
                    <a:pt x="2371" y="3010"/>
                    <a:pt x="3040" y="2341"/>
                    <a:pt x="3040" y="1490"/>
                  </a:cubicBezTo>
                  <a:cubicBezTo>
                    <a:pt x="3040" y="670"/>
                    <a:pt x="2371" y="1"/>
                    <a:pt x="152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20" name="Google Shape;820;p42"/>
            <p:cNvSpPr/>
            <p:nvPr/>
          </p:nvSpPr>
          <p:spPr>
            <a:xfrm>
              <a:off x="1538300" y="1488925"/>
              <a:ext cx="76000" cy="76000"/>
            </a:xfrm>
            <a:custGeom>
              <a:rect b="b" l="l" r="r" t="t"/>
              <a:pathLst>
                <a:path extrusionOk="0" h="3040" w="3040">
                  <a:moveTo>
                    <a:pt x="1520" y="0"/>
                  </a:moveTo>
                  <a:cubicBezTo>
                    <a:pt x="669" y="0"/>
                    <a:pt x="0" y="669"/>
                    <a:pt x="0" y="1520"/>
                  </a:cubicBezTo>
                  <a:cubicBezTo>
                    <a:pt x="0" y="2341"/>
                    <a:pt x="699" y="3040"/>
                    <a:pt x="1520" y="3040"/>
                  </a:cubicBezTo>
                  <a:cubicBezTo>
                    <a:pt x="2371" y="3040"/>
                    <a:pt x="3040" y="2341"/>
                    <a:pt x="3040" y="1520"/>
                  </a:cubicBezTo>
                  <a:cubicBezTo>
                    <a:pt x="3040" y="669"/>
                    <a:pt x="2371" y="0"/>
                    <a:pt x="152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21" name="Google Shape;821;p42"/>
            <p:cNvSpPr/>
            <p:nvPr/>
          </p:nvSpPr>
          <p:spPr>
            <a:xfrm>
              <a:off x="5804325" y="2317200"/>
              <a:ext cx="76025" cy="75250"/>
            </a:xfrm>
            <a:custGeom>
              <a:rect b="b" l="l" r="r" t="t"/>
              <a:pathLst>
                <a:path extrusionOk="0" h="3010" w="3041">
                  <a:moveTo>
                    <a:pt x="1520" y="0"/>
                  </a:moveTo>
                  <a:cubicBezTo>
                    <a:pt x="700" y="0"/>
                    <a:pt x="1" y="669"/>
                    <a:pt x="1" y="1490"/>
                  </a:cubicBezTo>
                  <a:cubicBezTo>
                    <a:pt x="1" y="2341"/>
                    <a:pt x="700" y="3009"/>
                    <a:pt x="1520" y="3009"/>
                  </a:cubicBezTo>
                  <a:cubicBezTo>
                    <a:pt x="2371" y="3009"/>
                    <a:pt x="3040" y="2341"/>
                    <a:pt x="3040" y="1490"/>
                  </a:cubicBezTo>
                  <a:cubicBezTo>
                    <a:pt x="3040" y="669"/>
                    <a:pt x="2371" y="0"/>
                    <a:pt x="152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22" name="Google Shape;822;p42"/>
            <p:cNvSpPr/>
            <p:nvPr/>
          </p:nvSpPr>
          <p:spPr>
            <a:xfrm>
              <a:off x="4569500" y="2146975"/>
              <a:ext cx="76025" cy="76025"/>
            </a:xfrm>
            <a:custGeom>
              <a:rect b="b" l="l" r="r" t="t"/>
              <a:pathLst>
                <a:path extrusionOk="0" h="3041" w="3041">
                  <a:moveTo>
                    <a:pt x="1520" y="1"/>
                  </a:moveTo>
                  <a:cubicBezTo>
                    <a:pt x="700" y="1"/>
                    <a:pt x="1" y="669"/>
                    <a:pt x="1" y="1520"/>
                  </a:cubicBezTo>
                  <a:cubicBezTo>
                    <a:pt x="1" y="2341"/>
                    <a:pt x="700" y="3040"/>
                    <a:pt x="1520" y="3040"/>
                  </a:cubicBezTo>
                  <a:cubicBezTo>
                    <a:pt x="2371" y="3040"/>
                    <a:pt x="3040" y="2341"/>
                    <a:pt x="3040" y="1520"/>
                  </a:cubicBezTo>
                  <a:cubicBezTo>
                    <a:pt x="3040" y="669"/>
                    <a:pt x="2371" y="1"/>
                    <a:pt x="152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23" name="Google Shape;823;p42"/>
            <p:cNvSpPr/>
            <p:nvPr/>
          </p:nvSpPr>
          <p:spPr>
            <a:xfrm>
              <a:off x="4864350" y="1520075"/>
              <a:ext cx="76000" cy="76000"/>
            </a:xfrm>
            <a:custGeom>
              <a:rect b="b" l="l" r="r" t="t"/>
              <a:pathLst>
                <a:path extrusionOk="0" h="3040" w="3040">
                  <a:moveTo>
                    <a:pt x="1520" y="0"/>
                  </a:moveTo>
                  <a:cubicBezTo>
                    <a:pt x="669" y="0"/>
                    <a:pt x="0" y="699"/>
                    <a:pt x="0" y="1520"/>
                  </a:cubicBezTo>
                  <a:cubicBezTo>
                    <a:pt x="0" y="2371"/>
                    <a:pt x="669" y="3040"/>
                    <a:pt x="1520" y="3040"/>
                  </a:cubicBezTo>
                  <a:cubicBezTo>
                    <a:pt x="2371" y="3040"/>
                    <a:pt x="3040" y="2371"/>
                    <a:pt x="3040" y="1520"/>
                  </a:cubicBezTo>
                  <a:cubicBezTo>
                    <a:pt x="3040" y="699"/>
                    <a:pt x="2371" y="0"/>
                    <a:pt x="152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24" name="Google Shape;824;p42"/>
            <p:cNvSpPr/>
            <p:nvPr/>
          </p:nvSpPr>
          <p:spPr>
            <a:xfrm>
              <a:off x="5105975" y="1855950"/>
              <a:ext cx="202175" cy="202150"/>
            </a:xfrm>
            <a:custGeom>
              <a:rect b="b" l="l" r="r" t="t"/>
              <a:pathLst>
                <a:path extrusionOk="0" h="8086" w="8087">
                  <a:moveTo>
                    <a:pt x="4044" y="0"/>
                  </a:moveTo>
                  <a:cubicBezTo>
                    <a:pt x="1794" y="0"/>
                    <a:pt x="1" y="1793"/>
                    <a:pt x="1" y="4043"/>
                  </a:cubicBezTo>
                  <a:cubicBezTo>
                    <a:pt x="1" y="6262"/>
                    <a:pt x="1794" y="8085"/>
                    <a:pt x="4044" y="8085"/>
                  </a:cubicBezTo>
                  <a:cubicBezTo>
                    <a:pt x="6262" y="8085"/>
                    <a:pt x="8086" y="6262"/>
                    <a:pt x="8086" y="4043"/>
                  </a:cubicBezTo>
                  <a:cubicBezTo>
                    <a:pt x="8086" y="1793"/>
                    <a:pt x="6262" y="0"/>
                    <a:pt x="404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25" name="Google Shape;825;p42"/>
            <p:cNvSpPr/>
            <p:nvPr/>
          </p:nvSpPr>
          <p:spPr>
            <a:xfrm>
              <a:off x="3094550" y="935725"/>
              <a:ext cx="202150" cy="202900"/>
            </a:xfrm>
            <a:custGeom>
              <a:rect b="b" l="l" r="r" t="t"/>
              <a:pathLst>
                <a:path extrusionOk="0" h="8116" w="8086">
                  <a:moveTo>
                    <a:pt x="4043" y="0"/>
                  </a:moveTo>
                  <a:cubicBezTo>
                    <a:pt x="1794" y="0"/>
                    <a:pt x="0" y="1824"/>
                    <a:pt x="0" y="4043"/>
                  </a:cubicBezTo>
                  <a:cubicBezTo>
                    <a:pt x="0" y="6292"/>
                    <a:pt x="1794" y="8116"/>
                    <a:pt x="4043" y="8116"/>
                  </a:cubicBezTo>
                  <a:cubicBezTo>
                    <a:pt x="6262" y="8116"/>
                    <a:pt x="8086" y="6292"/>
                    <a:pt x="8086" y="4043"/>
                  </a:cubicBezTo>
                  <a:cubicBezTo>
                    <a:pt x="8086" y="1824"/>
                    <a:pt x="6262" y="0"/>
                    <a:pt x="404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826" name="Google Shape;826;p42"/>
          <p:cNvSpPr txBox="1"/>
          <p:nvPr>
            <p:ph type="title"/>
          </p:nvPr>
        </p:nvSpPr>
        <p:spPr>
          <a:xfrm>
            <a:off x="713225" y="539500"/>
            <a:ext cx="7717500" cy="478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9pPr>
          </a:lstStyle>
          <a:p/>
        </p:txBody>
      </p:sp>
      <p:grpSp>
        <p:nvGrpSpPr>
          <p:cNvPr id="827" name="Google Shape;827;p42"/>
          <p:cNvGrpSpPr/>
          <p:nvPr/>
        </p:nvGrpSpPr>
        <p:grpSpPr>
          <a:xfrm flipH="1" rot="-7070176">
            <a:off x="-1851476" y="2397398"/>
            <a:ext cx="6434385" cy="2423096"/>
            <a:chOff x="1206975" y="935725"/>
            <a:chExt cx="4673375" cy="1759925"/>
          </a:xfrm>
        </p:grpSpPr>
        <p:sp>
          <p:nvSpPr>
            <p:cNvPr id="828" name="Google Shape;828;p42"/>
            <p:cNvSpPr/>
            <p:nvPr/>
          </p:nvSpPr>
          <p:spPr>
            <a:xfrm>
              <a:off x="5388675" y="2429650"/>
              <a:ext cx="265975" cy="266000"/>
            </a:xfrm>
            <a:custGeom>
              <a:rect b="b" l="l" r="r" t="t"/>
              <a:pathLst>
                <a:path extrusionOk="0" h="10640" w="10639">
                  <a:moveTo>
                    <a:pt x="4955" y="1"/>
                  </a:moveTo>
                  <a:cubicBezTo>
                    <a:pt x="4286" y="1"/>
                    <a:pt x="3739" y="548"/>
                    <a:pt x="3739" y="1217"/>
                  </a:cubicBezTo>
                  <a:lnTo>
                    <a:pt x="3739" y="3739"/>
                  </a:lnTo>
                  <a:lnTo>
                    <a:pt x="1186" y="3739"/>
                  </a:lnTo>
                  <a:cubicBezTo>
                    <a:pt x="517" y="3739"/>
                    <a:pt x="0" y="4287"/>
                    <a:pt x="0" y="4955"/>
                  </a:cubicBezTo>
                  <a:lnTo>
                    <a:pt x="0" y="5654"/>
                  </a:lnTo>
                  <a:cubicBezTo>
                    <a:pt x="0" y="6323"/>
                    <a:pt x="517" y="6870"/>
                    <a:pt x="1186" y="6870"/>
                  </a:cubicBezTo>
                  <a:lnTo>
                    <a:pt x="3739" y="6870"/>
                  </a:lnTo>
                  <a:lnTo>
                    <a:pt x="3739" y="9423"/>
                  </a:lnTo>
                  <a:cubicBezTo>
                    <a:pt x="3739" y="10092"/>
                    <a:pt x="4286" y="10639"/>
                    <a:pt x="4955" y="10639"/>
                  </a:cubicBezTo>
                  <a:lnTo>
                    <a:pt x="5654" y="10639"/>
                  </a:lnTo>
                  <a:cubicBezTo>
                    <a:pt x="6322" y="10639"/>
                    <a:pt x="6870" y="10092"/>
                    <a:pt x="6870" y="9423"/>
                  </a:cubicBezTo>
                  <a:lnTo>
                    <a:pt x="6870" y="6870"/>
                  </a:lnTo>
                  <a:lnTo>
                    <a:pt x="9423" y="6870"/>
                  </a:lnTo>
                  <a:cubicBezTo>
                    <a:pt x="10091" y="6870"/>
                    <a:pt x="10639" y="6323"/>
                    <a:pt x="10639" y="5654"/>
                  </a:cubicBezTo>
                  <a:lnTo>
                    <a:pt x="10639" y="4955"/>
                  </a:lnTo>
                  <a:cubicBezTo>
                    <a:pt x="10639" y="4287"/>
                    <a:pt x="10091" y="3739"/>
                    <a:pt x="9423" y="3739"/>
                  </a:cubicBezTo>
                  <a:lnTo>
                    <a:pt x="6870" y="3739"/>
                  </a:lnTo>
                  <a:lnTo>
                    <a:pt x="6870" y="1217"/>
                  </a:lnTo>
                  <a:cubicBezTo>
                    <a:pt x="6870" y="548"/>
                    <a:pt x="6322" y="1"/>
                    <a:pt x="565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29" name="Google Shape;829;p42"/>
            <p:cNvSpPr/>
            <p:nvPr/>
          </p:nvSpPr>
          <p:spPr>
            <a:xfrm>
              <a:off x="2263975" y="1216875"/>
              <a:ext cx="266000" cy="265975"/>
            </a:xfrm>
            <a:custGeom>
              <a:rect b="b" l="l" r="r" t="t"/>
              <a:pathLst>
                <a:path extrusionOk="0" h="10639" w="10640">
                  <a:moveTo>
                    <a:pt x="4986" y="0"/>
                  </a:moveTo>
                  <a:cubicBezTo>
                    <a:pt x="4317" y="0"/>
                    <a:pt x="3770" y="517"/>
                    <a:pt x="3770" y="1186"/>
                  </a:cubicBezTo>
                  <a:lnTo>
                    <a:pt x="3770" y="3739"/>
                  </a:lnTo>
                  <a:lnTo>
                    <a:pt x="1217" y="3739"/>
                  </a:lnTo>
                  <a:cubicBezTo>
                    <a:pt x="548" y="3739"/>
                    <a:pt x="1" y="4286"/>
                    <a:pt x="1" y="4955"/>
                  </a:cubicBezTo>
                  <a:lnTo>
                    <a:pt x="1" y="5654"/>
                  </a:lnTo>
                  <a:cubicBezTo>
                    <a:pt x="1" y="6323"/>
                    <a:pt x="548" y="6870"/>
                    <a:pt x="1217" y="6870"/>
                  </a:cubicBezTo>
                  <a:lnTo>
                    <a:pt x="3770" y="6870"/>
                  </a:lnTo>
                  <a:lnTo>
                    <a:pt x="3770" y="9423"/>
                  </a:lnTo>
                  <a:cubicBezTo>
                    <a:pt x="3770" y="10092"/>
                    <a:pt x="4317" y="10639"/>
                    <a:pt x="4986" y="10639"/>
                  </a:cubicBezTo>
                  <a:lnTo>
                    <a:pt x="5685" y="10639"/>
                  </a:lnTo>
                  <a:cubicBezTo>
                    <a:pt x="6354" y="10639"/>
                    <a:pt x="6901" y="10092"/>
                    <a:pt x="6901" y="9423"/>
                  </a:cubicBezTo>
                  <a:lnTo>
                    <a:pt x="6901" y="6870"/>
                  </a:lnTo>
                  <a:lnTo>
                    <a:pt x="9424" y="6870"/>
                  </a:lnTo>
                  <a:cubicBezTo>
                    <a:pt x="10092" y="6870"/>
                    <a:pt x="10639" y="6323"/>
                    <a:pt x="10639" y="5654"/>
                  </a:cubicBezTo>
                  <a:lnTo>
                    <a:pt x="10639" y="4955"/>
                  </a:lnTo>
                  <a:cubicBezTo>
                    <a:pt x="10639" y="4286"/>
                    <a:pt x="10092" y="3739"/>
                    <a:pt x="9424" y="3739"/>
                  </a:cubicBezTo>
                  <a:lnTo>
                    <a:pt x="6901" y="3739"/>
                  </a:lnTo>
                  <a:lnTo>
                    <a:pt x="6901" y="1186"/>
                  </a:lnTo>
                  <a:cubicBezTo>
                    <a:pt x="6901" y="517"/>
                    <a:pt x="6354" y="0"/>
                    <a:pt x="568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30" name="Google Shape;830;p42"/>
            <p:cNvSpPr/>
            <p:nvPr/>
          </p:nvSpPr>
          <p:spPr>
            <a:xfrm>
              <a:off x="1206975" y="2158375"/>
              <a:ext cx="266000" cy="266000"/>
            </a:xfrm>
            <a:custGeom>
              <a:rect b="b" l="l" r="r" t="t"/>
              <a:pathLst>
                <a:path extrusionOk="0" h="10640" w="10640">
                  <a:moveTo>
                    <a:pt x="4985" y="1"/>
                  </a:moveTo>
                  <a:cubicBezTo>
                    <a:pt x="4317" y="1"/>
                    <a:pt x="3770" y="517"/>
                    <a:pt x="3770" y="1186"/>
                  </a:cubicBezTo>
                  <a:lnTo>
                    <a:pt x="3770" y="3739"/>
                  </a:lnTo>
                  <a:lnTo>
                    <a:pt x="1216" y="3739"/>
                  </a:lnTo>
                  <a:cubicBezTo>
                    <a:pt x="548" y="3739"/>
                    <a:pt x="1" y="4286"/>
                    <a:pt x="1" y="4955"/>
                  </a:cubicBezTo>
                  <a:lnTo>
                    <a:pt x="1" y="5654"/>
                  </a:lnTo>
                  <a:cubicBezTo>
                    <a:pt x="1" y="6323"/>
                    <a:pt x="548" y="6870"/>
                    <a:pt x="1216" y="6870"/>
                  </a:cubicBezTo>
                  <a:lnTo>
                    <a:pt x="3770" y="6870"/>
                  </a:lnTo>
                  <a:lnTo>
                    <a:pt x="3770" y="9423"/>
                  </a:lnTo>
                  <a:cubicBezTo>
                    <a:pt x="3770" y="10092"/>
                    <a:pt x="4317" y="10639"/>
                    <a:pt x="4985" y="10639"/>
                  </a:cubicBezTo>
                  <a:lnTo>
                    <a:pt x="5685" y="10639"/>
                  </a:lnTo>
                  <a:cubicBezTo>
                    <a:pt x="6353" y="10639"/>
                    <a:pt x="6870" y="10092"/>
                    <a:pt x="6870" y="9423"/>
                  </a:cubicBezTo>
                  <a:lnTo>
                    <a:pt x="6870" y="6870"/>
                  </a:lnTo>
                  <a:lnTo>
                    <a:pt x="9423" y="6870"/>
                  </a:lnTo>
                  <a:cubicBezTo>
                    <a:pt x="10092" y="6870"/>
                    <a:pt x="10639" y="6323"/>
                    <a:pt x="10639" y="5654"/>
                  </a:cubicBezTo>
                  <a:lnTo>
                    <a:pt x="10639" y="4955"/>
                  </a:lnTo>
                  <a:cubicBezTo>
                    <a:pt x="10639" y="4286"/>
                    <a:pt x="10092" y="3739"/>
                    <a:pt x="9423" y="3739"/>
                  </a:cubicBezTo>
                  <a:lnTo>
                    <a:pt x="6870" y="3739"/>
                  </a:lnTo>
                  <a:lnTo>
                    <a:pt x="6870" y="1186"/>
                  </a:lnTo>
                  <a:cubicBezTo>
                    <a:pt x="6870" y="517"/>
                    <a:pt x="6353" y="1"/>
                    <a:pt x="568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31" name="Google Shape;831;p42"/>
            <p:cNvSpPr/>
            <p:nvPr/>
          </p:nvSpPr>
          <p:spPr>
            <a:xfrm>
              <a:off x="4379525" y="1171275"/>
              <a:ext cx="266000" cy="266000"/>
            </a:xfrm>
            <a:custGeom>
              <a:rect b="b" l="l" r="r" t="t"/>
              <a:pathLst>
                <a:path extrusionOk="0" h="10640" w="10640">
                  <a:moveTo>
                    <a:pt x="4985" y="1"/>
                  </a:moveTo>
                  <a:cubicBezTo>
                    <a:pt x="4317" y="1"/>
                    <a:pt x="3770" y="548"/>
                    <a:pt x="3770" y="1217"/>
                  </a:cubicBezTo>
                  <a:lnTo>
                    <a:pt x="3770" y="3739"/>
                  </a:lnTo>
                  <a:lnTo>
                    <a:pt x="1216" y="3739"/>
                  </a:lnTo>
                  <a:cubicBezTo>
                    <a:pt x="548" y="3739"/>
                    <a:pt x="1" y="4286"/>
                    <a:pt x="1" y="4955"/>
                  </a:cubicBezTo>
                  <a:lnTo>
                    <a:pt x="1" y="5654"/>
                  </a:lnTo>
                  <a:cubicBezTo>
                    <a:pt x="1" y="6323"/>
                    <a:pt x="548" y="6870"/>
                    <a:pt x="1216" y="6870"/>
                  </a:cubicBezTo>
                  <a:lnTo>
                    <a:pt x="3770" y="6870"/>
                  </a:lnTo>
                  <a:lnTo>
                    <a:pt x="3770" y="9423"/>
                  </a:lnTo>
                  <a:cubicBezTo>
                    <a:pt x="3770" y="10092"/>
                    <a:pt x="4317" y="10639"/>
                    <a:pt x="4985" y="10639"/>
                  </a:cubicBezTo>
                  <a:lnTo>
                    <a:pt x="5685" y="10639"/>
                  </a:lnTo>
                  <a:cubicBezTo>
                    <a:pt x="6353" y="10639"/>
                    <a:pt x="6870" y="10092"/>
                    <a:pt x="6870" y="9423"/>
                  </a:cubicBezTo>
                  <a:lnTo>
                    <a:pt x="6870" y="6870"/>
                  </a:lnTo>
                  <a:lnTo>
                    <a:pt x="9423" y="6870"/>
                  </a:lnTo>
                  <a:cubicBezTo>
                    <a:pt x="10092" y="6870"/>
                    <a:pt x="10639" y="6323"/>
                    <a:pt x="10639" y="5654"/>
                  </a:cubicBezTo>
                  <a:lnTo>
                    <a:pt x="10639" y="4955"/>
                  </a:lnTo>
                  <a:cubicBezTo>
                    <a:pt x="10639" y="4286"/>
                    <a:pt x="10092" y="3739"/>
                    <a:pt x="9423" y="3739"/>
                  </a:cubicBezTo>
                  <a:lnTo>
                    <a:pt x="6870" y="3739"/>
                  </a:lnTo>
                  <a:lnTo>
                    <a:pt x="6870" y="1217"/>
                  </a:lnTo>
                  <a:cubicBezTo>
                    <a:pt x="6870" y="548"/>
                    <a:pt x="6353" y="1"/>
                    <a:pt x="568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32" name="Google Shape;832;p42"/>
            <p:cNvSpPr/>
            <p:nvPr/>
          </p:nvSpPr>
          <p:spPr>
            <a:xfrm>
              <a:off x="1538300" y="1488925"/>
              <a:ext cx="76000" cy="76000"/>
            </a:xfrm>
            <a:custGeom>
              <a:rect b="b" l="l" r="r" t="t"/>
              <a:pathLst>
                <a:path extrusionOk="0" h="3040" w="3040">
                  <a:moveTo>
                    <a:pt x="1520" y="0"/>
                  </a:moveTo>
                  <a:cubicBezTo>
                    <a:pt x="669" y="0"/>
                    <a:pt x="0" y="669"/>
                    <a:pt x="0" y="1520"/>
                  </a:cubicBezTo>
                  <a:cubicBezTo>
                    <a:pt x="0" y="2341"/>
                    <a:pt x="699" y="3040"/>
                    <a:pt x="1520" y="3040"/>
                  </a:cubicBezTo>
                  <a:cubicBezTo>
                    <a:pt x="2371" y="3040"/>
                    <a:pt x="3040" y="2341"/>
                    <a:pt x="3040" y="1520"/>
                  </a:cubicBezTo>
                  <a:cubicBezTo>
                    <a:pt x="3040" y="669"/>
                    <a:pt x="2371" y="0"/>
                    <a:pt x="152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33" name="Google Shape;833;p42"/>
            <p:cNvSpPr/>
            <p:nvPr/>
          </p:nvSpPr>
          <p:spPr>
            <a:xfrm>
              <a:off x="5804325" y="2317200"/>
              <a:ext cx="76025" cy="75250"/>
            </a:xfrm>
            <a:custGeom>
              <a:rect b="b" l="l" r="r" t="t"/>
              <a:pathLst>
                <a:path extrusionOk="0" h="3010" w="3041">
                  <a:moveTo>
                    <a:pt x="1520" y="0"/>
                  </a:moveTo>
                  <a:cubicBezTo>
                    <a:pt x="700" y="0"/>
                    <a:pt x="1" y="669"/>
                    <a:pt x="1" y="1490"/>
                  </a:cubicBezTo>
                  <a:cubicBezTo>
                    <a:pt x="1" y="2341"/>
                    <a:pt x="700" y="3009"/>
                    <a:pt x="1520" y="3009"/>
                  </a:cubicBezTo>
                  <a:cubicBezTo>
                    <a:pt x="2371" y="3009"/>
                    <a:pt x="3040" y="2341"/>
                    <a:pt x="3040" y="1490"/>
                  </a:cubicBezTo>
                  <a:cubicBezTo>
                    <a:pt x="3040" y="669"/>
                    <a:pt x="2371" y="0"/>
                    <a:pt x="152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34" name="Google Shape;834;p42"/>
            <p:cNvSpPr/>
            <p:nvPr/>
          </p:nvSpPr>
          <p:spPr>
            <a:xfrm>
              <a:off x="4864350" y="1520075"/>
              <a:ext cx="76000" cy="76000"/>
            </a:xfrm>
            <a:custGeom>
              <a:rect b="b" l="l" r="r" t="t"/>
              <a:pathLst>
                <a:path extrusionOk="0" h="3040" w="3040">
                  <a:moveTo>
                    <a:pt x="1520" y="0"/>
                  </a:moveTo>
                  <a:cubicBezTo>
                    <a:pt x="669" y="0"/>
                    <a:pt x="0" y="699"/>
                    <a:pt x="0" y="1520"/>
                  </a:cubicBezTo>
                  <a:cubicBezTo>
                    <a:pt x="0" y="2371"/>
                    <a:pt x="669" y="3040"/>
                    <a:pt x="1520" y="3040"/>
                  </a:cubicBezTo>
                  <a:cubicBezTo>
                    <a:pt x="2371" y="3040"/>
                    <a:pt x="3040" y="2371"/>
                    <a:pt x="3040" y="1520"/>
                  </a:cubicBezTo>
                  <a:cubicBezTo>
                    <a:pt x="3040" y="699"/>
                    <a:pt x="2371" y="0"/>
                    <a:pt x="152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35" name="Google Shape;835;p42"/>
            <p:cNvSpPr/>
            <p:nvPr/>
          </p:nvSpPr>
          <p:spPr>
            <a:xfrm>
              <a:off x="5105975" y="1855950"/>
              <a:ext cx="202175" cy="202150"/>
            </a:xfrm>
            <a:custGeom>
              <a:rect b="b" l="l" r="r" t="t"/>
              <a:pathLst>
                <a:path extrusionOk="0" h="8086" w="8087">
                  <a:moveTo>
                    <a:pt x="4044" y="0"/>
                  </a:moveTo>
                  <a:cubicBezTo>
                    <a:pt x="1794" y="0"/>
                    <a:pt x="1" y="1793"/>
                    <a:pt x="1" y="4043"/>
                  </a:cubicBezTo>
                  <a:cubicBezTo>
                    <a:pt x="1" y="6262"/>
                    <a:pt x="1794" y="8085"/>
                    <a:pt x="4044" y="8085"/>
                  </a:cubicBezTo>
                  <a:cubicBezTo>
                    <a:pt x="6262" y="8085"/>
                    <a:pt x="8086" y="6262"/>
                    <a:pt x="8086" y="4043"/>
                  </a:cubicBezTo>
                  <a:cubicBezTo>
                    <a:pt x="8086" y="1793"/>
                    <a:pt x="6262" y="0"/>
                    <a:pt x="404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36" name="Google Shape;836;p42"/>
            <p:cNvSpPr/>
            <p:nvPr/>
          </p:nvSpPr>
          <p:spPr>
            <a:xfrm>
              <a:off x="3094550" y="935725"/>
              <a:ext cx="202150" cy="202900"/>
            </a:xfrm>
            <a:custGeom>
              <a:rect b="b" l="l" r="r" t="t"/>
              <a:pathLst>
                <a:path extrusionOk="0" h="8116" w="8086">
                  <a:moveTo>
                    <a:pt x="4043" y="0"/>
                  </a:moveTo>
                  <a:cubicBezTo>
                    <a:pt x="1794" y="0"/>
                    <a:pt x="0" y="1824"/>
                    <a:pt x="0" y="4043"/>
                  </a:cubicBezTo>
                  <a:cubicBezTo>
                    <a:pt x="0" y="6292"/>
                    <a:pt x="1794" y="8116"/>
                    <a:pt x="4043" y="8116"/>
                  </a:cubicBezTo>
                  <a:cubicBezTo>
                    <a:pt x="6262" y="8116"/>
                    <a:pt x="8086" y="6292"/>
                    <a:pt x="8086" y="4043"/>
                  </a:cubicBezTo>
                  <a:cubicBezTo>
                    <a:pt x="8086" y="1824"/>
                    <a:pt x="6262" y="0"/>
                    <a:pt x="404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 1">
  <p:cSld name="CUSTOM_31">
    <p:bg>
      <p:bgPr>
        <a:solidFill>
          <a:schemeClr val="accent3"/>
        </a:solidFill>
      </p:bgPr>
    </p:bg>
    <p:spTree>
      <p:nvGrpSpPr>
        <p:cNvPr id="837" name="Shape 8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8" name="Google Shape;838;p43"/>
          <p:cNvSpPr/>
          <p:nvPr/>
        </p:nvSpPr>
        <p:spPr>
          <a:xfrm rot="-4856657">
            <a:off x="1981161" y="-41188"/>
            <a:ext cx="5181671" cy="5673273"/>
          </a:xfrm>
          <a:custGeom>
            <a:rect b="b" l="l" r="r" t="t"/>
            <a:pathLst>
              <a:path extrusionOk="0" h="54726" w="63679">
                <a:moveTo>
                  <a:pt x="26718" y="0"/>
                </a:moveTo>
                <a:cubicBezTo>
                  <a:pt x="15958" y="2644"/>
                  <a:pt x="0" y="12553"/>
                  <a:pt x="2644" y="25806"/>
                </a:cubicBezTo>
                <a:cubicBezTo>
                  <a:pt x="3769" y="31460"/>
                  <a:pt x="9635" y="37326"/>
                  <a:pt x="13435" y="41399"/>
                </a:cubicBezTo>
                <a:cubicBezTo>
                  <a:pt x="17690" y="45958"/>
                  <a:pt x="22432" y="49089"/>
                  <a:pt x="27873" y="51977"/>
                </a:cubicBezTo>
                <a:cubicBezTo>
                  <a:pt x="31350" y="53829"/>
                  <a:pt x="35249" y="54726"/>
                  <a:pt x="39108" y="54726"/>
                </a:cubicBezTo>
                <a:cubicBezTo>
                  <a:pt x="48101" y="54726"/>
                  <a:pt x="56874" y="49858"/>
                  <a:pt x="59576" y="40882"/>
                </a:cubicBezTo>
                <a:cubicBezTo>
                  <a:pt x="63679" y="27204"/>
                  <a:pt x="57752" y="14985"/>
                  <a:pt x="47569" y="5988"/>
                </a:cubicBezTo>
                <a:cubicBezTo>
                  <a:pt x="41460" y="608"/>
                  <a:pt x="34864" y="1155"/>
                  <a:pt x="26718" y="0"/>
                </a:cubicBezTo>
                <a:close/>
              </a:path>
            </a:pathLst>
          </a:custGeom>
          <a:solidFill>
            <a:srgbClr val="FFFFFF">
              <a:alpha val="4608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39" name="Google Shape;839;p43"/>
          <p:cNvSpPr txBox="1"/>
          <p:nvPr>
            <p:ph type="title"/>
          </p:nvPr>
        </p:nvSpPr>
        <p:spPr>
          <a:xfrm>
            <a:off x="713225" y="539500"/>
            <a:ext cx="7717500" cy="478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 2">
  <p:cSld name="CUSTOM_18">
    <p:bg>
      <p:bgPr>
        <a:solidFill>
          <a:schemeClr val="accent3"/>
        </a:solidFill>
      </p:bgPr>
    </p:bg>
    <p:spTree>
      <p:nvGrpSpPr>
        <p:cNvPr id="840" name="Shape 8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41" name="Google Shape;841;p44"/>
          <p:cNvGrpSpPr/>
          <p:nvPr/>
        </p:nvGrpSpPr>
        <p:grpSpPr>
          <a:xfrm rot="10800000">
            <a:off x="174120" y="262494"/>
            <a:ext cx="8795759" cy="1011205"/>
            <a:chOff x="1206975" y="2158375"/>
            <a:chExt cx="4673375" cy="537275"/>
          </a:xfrm>
        </p:grpSpPr>
        <p:sp>
          <p:nvSpPr>
            <p:cNvPr id="842" name="Google Shape;842;p44"/>
            <p:cNvSpPr/>
            <p:nvPr/>
          </p:nvSpPr>
          <p:spPr>
            <a:xfrm>
              <a:off x="5388675" y="2429650"/>
              <a:ext cx="265975" cy="266000"/>
            </a:xfrm>
            <a:custGeom>
              <a:rect b="b" l="l" r="r" t="t"/>
              <a:pathLst>
                <a:path extrusionOk="0" h="10640" w="10639">
                  <a:moveTo>
                    <a:pt x="4955" y="1"/>
                  </a:moveTo>
                  <a:cubicBezTo>
                    <a:pt x="4286" y="1"/>
                    <a:pt x="3739" y="548"/>
                    <a:pt x="3739" y="1217"/>
                  </a:cubicBezTo>
                  <a:lnTo>
                    <a:pt x="3739" y="3739"/>
                  </a:lnTo>
                  <a:lnTo>
                    <a:pt x="1186" y="3739"/>
                  </a:lnTo>
                  <a:cubicBezTo>
                    <a:pt x="517" y="3739"/>
                    <a:pt x="0" y="4287"/>
                    <a:pt x="0" y="4955"/>
                  </a:cubicBezTo>
                  <a:lnTo>
                    <a:pt x="0" y="5654"/>
                  </a:lnTo>
                  <a:cubicBezTo>
                    <a:pt x="0" y="6323"/>
                    <a:pt x="517" y="6870"/>
                    <a:pt x="1186" y="6870"/>
                  </a:cubicBezTo>
                  <a:lnTo>
                    <a:pt x="3739" y="6870"/>
                  </a:lnTo>
                  <a:lnTo>
                    <a:pt x="3739" y="9423"/>
                  </a:lnTo>
                  <a:cubicBezTo>
                    <a:pt x="3739" y="10092"/>
                    <a:pt x="4286" y="10639"/>
                    <a:pt x="4955" y="10639"/>
                  </a:cubicBezTo>
                  <a:lnTo>
                    <a:pt x="5654" y="10639"/>
                  </a:lnTo>
                  <a:cubicBezTo>
                    <a:pt x="6322" y="10639"/>
                    <a:pt x="6870" y="10092"/>
                    <a:pt x="6870" y="9423"/>
                  </a:cubicBezTo>
                  <a:lnTo>
                    <a:pt x="6870" y="6870"/>
                  </a:lnTo>
                  <a:lnTo>
                    <a:pt x="9423" y="6870"/>
                  </a:lnTo>
                  <a:cubicBezTo>
                    <a:pt x="10091" y="6870"/>
                    <a:pt x="10639" y="6323"/>
                    <a:pt x="10639" y="5654"/>
                  </a:cubicBezTo>
                  <a:lnTo>
                    <a:pt x="10639" y="4955"/>
                  </a:lnTo>
                  <a:cubicBezTo>
                    <a:pt x="10639" y="4287"/>
                    <a:pt x="10091" y="3739"/>
                    <a:pt x="9423" y="3739"/>
                  </a:cubicBezTo>
                  <a:lnTo>
                    <a:pt x="6870" y="3739"/>
                  </a:lnTo>
                  <a:lnTo>
                    <a:pt x="6870" y="1217"/>
                  </a:lnTo>
                  <a:cubicBezTo>
                    <a:pt x="6870" y="548"/>
                    <a:pt x="6322" y="1"/>
                    <a:pt x="565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43" name="Google Shape;843;p44"/>
            <p:cNvSpPr/>
            <p:nvPr/>
          </p:nvSpPr>
          <p:spPr>
            <a:xfrm>
              <a:off x="1206975" y="2158375"/>
              <a:ext cx="266000" cy="266000"/>
            </a:xfrm>
            <a:custGeom>
              <a:rect b="b" l="l" r="r" t="t"/>
              <a:pathLst>
                <a:path extrusionOk="0" h="10640" w="10640">
                  <a:moveTo>
                    <a:pt x="4985" y="1"/>
                  </a:moveTo>
                  <a:cubicBezTo>
                    <a:pt x="4317" y="1"/>
                    <a:pt x="3770" y="517"/>
                    <a:pt x="3770" y="1186"/>
                  </a:cubicBezTo>
                  <a:lnTo>
                    <a:pt x="3770" y="3739"/>
                  </a:lnTo>
                  <a:lnTo>
                    <a:pt x="1216" y="3739"/>
                  </a:lnTo>
                  <a:cubicBezTo>
                    <a:pt x="548" y="3739"/>
                    <a:pt x="1" y="4286"/>
                    <a:pt x="1" y="4955"/>
                  </a:cubicBezTo>
                  <a:lnTo>
                    <a:pt x="1" y="5654"/>
                  </a:lnTo>
                  <a:cubicBezTo>
                    <a:pt x="1" y="6323"/>
                    <a:pt x="548" y="6870"/>
                    <a:pt x="1216" y="6870"/>
                  </a:cubicBezTo>
                  <a:lnTo>
                    <a:pt x="3770" y="6870"/>
                  </a:lnTo>
                  <a:lnTo>
                    <a:pt x="3770" y="9423"/>
                  </a:lnTo>
                  <a:cubicBezTo>
                    <a:pt x="3770" y="10092"/>
                    <a:pt x="4317" y="10639"/>
                    <a:pt x="4985" y="10639"/>
                  </a:cubicBezTo>
                  <a:lnTo>
                    <a:pt x="5685" y="10639"/>
                  </a:lnTo>
                  <a:cubicBezTo>
                    <a:pt x="6353" y="10639"/>
                    <a:pt x="6870" y="10092"/>
                    <a:pt x="6870" y="9423"/>
                  </a:cubicBezTo>
                  <a:lnTo>
                    <a:pt x="6870" y="6870"/>
                  </a:lnTo>
                  <a:lnTo>
                    <a:pt x="9423" y="6870"/>
                  </a:lnTo>
                  <a:cubicBezTo>
                    <a:pt x="10092" y="6870"/>
                    <a:pt x="10639" y="6323"/>
                    <a:pt x="10639" y="5654"/>
                  </a:cubicBezTo>
                  <a:lnTo>
                    <a:pt x="10639" y="4955"/>
                  </a:lnTo>
                  <a:cubicBezTo>
                    <a:pt x="10639" y="4286"/>
                    <a:pt x="10092" y="3739"/>
                    <a:pt x="9423" y="3739"/>
                  </a:cubicBezTo>
                  <a:lnTo>
                    <a:pt x="6870" y="3739"/>
                  </a:lnTo>
                  <a:lnTo>
                    <a:pt x="6870" y="1186"/>
                  </a:lnTo>
                  <a:cubicBezTo>
                    <a:pt x="6870" y="517"/>
                    <a:pt x="6353" y="1"/>
                    <a:pt x="568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44" name="Google Shape;844;p44"/>
            <p:cNvSpPr/>
            <p:nvPr/>
          </p:nvSpPr>
          <p:spPr>
            <a:xfrm>
              <a:off x="5804325" y="2317200"/>
              <a:ext cx="76025" cy="75250"/>
            </a:xfrm>
            <a:custGeom>
              <a:rect b="b" l="l" r="r" t="t"/>
              <a:pathLst>
                <a:path extrusionOk="0" h="3010" w="3041">
                  <a:moveTo>
                    <a:pt x="1520" y="0"/>
                  </a:moveTo>
                  <a:cubicBezTo>
                    <a:pt x="700" y="0"/>
                    <a:pt x="1" y="669"/>
                    <a:pt x="1" y="1490"/>
                  </a:cubicBezTo>
                  <a:cubicBezTo>
                    <a:pt x="1" y="2341"/>
                    <a:pt x="700" y="3009"/>
                    <a:pt x="1520" y="3009"/>
                  </a:cubicBezTo>
                  <a:cubicBezTo>
                    <a:pt x="2371" y="3009"/>
                    <a:pt x="3040" y="2341"/>
                    <a:pt x="3040" y="1490"/>
                  </a:cubicBezTo>
                  <a:cubicBezTo>
                    <a:pt x="3040" y="669"/>
                    <a:pt x="2371" y="0"/>
                    <a:pt x="152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845" name="Google Shape;845;p44"/>
          <p:cNvSpPr/>
          <p:nvPr/>
        </p:nvSpPr>
        <p:spPr>
          <a:xfrm rot="10016624">
            <a:off x="252455" y="545564"/>
            <a:ext cx="8613968" cy="4208189"/>
          </a:xfrm>
          <a:custGeom>
            <a:rect b="b" l="l" r="r" t="t"/>
            <a:pathLst>
              <a:path extrusionOk="0" h="58881" w="88483">
                <a:moveTo>
                  <a:pt x="27228" y="1"/>
                </a:moveTo>
                <a:cubicBezTo>
                  <a:pt x="23701" y="1"/>
                  <a:pt x="20261" y="582"/>
                  <a:pt x="17266" y="2099"/>
                </a:cubicBezTo>
                <a:cubicBezTo>
                  <a:pt x="14773" y="3345"/>
                  <a:pt x="12554" y="5078"/>
                  <a:pt x="10092" y="6993"/>
                </a:cubicBezTo>
                <a:cubicBezTo>
                  <a:pt x="4682" y="11187"/>
                  <a:pt x="1" y="16233"/>
                  <a:pt x="1" y="23497"/>
                </a:cubicBezTo>
                <a:cubicBezTo>
                  <a:pt x="457" y="33467"/>
                  <a:pt x="9028" y="38756"/>
                  <a:pt x="16141" y="44379"/>
                </a:cubicBezTo>
                <a:cubicBezTo>
                  <a:pt x="27099" y="53057"/>
                  <a:pt x="42103" y="58881"/>
                  <a:pt x="56703" y="58881"/>
                </a:cubicBezTo>
                <a:cubicBezTo>
                  <a:pt x="62151" y="58881"/>
                  <a:pt x="67542" y="58070"/>
                  <a:pt x="72647" y="56294"/>
                </a:cubicBezTo>
                <a:cubicBezTo>
                  <a:pt x="82039" y="53042"/>
                  <a:pt x="88483" y="43589"/>
                  <a:pt x="87115" y="33346"/>
                </a:cubicBezTo>
                <a:cubicBezTo>
                  <a:pt x="85838" y="23923"/>
                  <a:pt x="71188" y="17145"/>
                  <a:pt x="63923" y="12707"/>
                </a:cubicBezTo>
                <a:cubicBezTo>
                  <a:pt x="56932" y="8482"/>
                  <a:pt x="49303" y="4743"/>
                  <a:pt x="41430" y="2403"/>
                </a:cubicBezTo>
                <a:cubicBezTo>
                  <a:pt x="37159" y="1115"/>
                  <a:pt x="32110" y="1"/>
                  <a:pt x="27228" y="1"/>
                </a:cubicBezTo>
                <a:close/>
              </a:path>
            </a:pathLst>
          </a:custGeom>
          <a:solidFill>
            <a:srgbClr val="FFFFFF">
              <a:alpha val="4608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846" name="Google Shape;846;p44"/>
          <p:cNvGrpSpPr/>
          <p:nvPr/>
        </p:nvGrpSpPr>
        <p:grpSpPr>
          <a:xfrm rot="-1565680">
            <a:off x="1564640" y="4068871"/>
            <a:ext cx="1184375" cy="1527112"/>
            <a:chOff x="4181200" y="2276150"/>
            <a:chExt cx="852625" cy="1253850"/>
          </a:xfrm>
        </p:grpSpPr>
        <p:sp>
          <p:nvSpPr>
            <p:cNvPr id="847" name="Google Shape;847;p44"/>
            <p:cNvSpPr/>
            <p:nvPr/>
          </p:nvSpPr>
          <p:spPr>
            <a:xfrm>
              <a:off x="4357500" y="2276150"/>
              <a:ext cx="417200" cy="918750"/>
            </a:xfrm>
            <a:custGeom>
              <a:rect b="b" l="l" r="r" t="t"/>
              <a:pathLst>
                <a:path extrusionOk="0" h="36750" w="16688">
                  <a:moveTo>
                    <a:pt x="16687" y="1"/>
                  </a:moveTo>
                  <a:cubicBezTo>
                    <a:pt x="16687" y="1"/>
                    <a:pt x="0" y="6324"/>
                    <a:pt x="8632" y="22250"/>
                  </a:cubicBezTo>
                  <a:cubicBezTo>
                    <a:pt x="8632" y="22250"/>
                    <a:pt x="9940" y="25685"/>
                    <a:pt x="2493" y="36111"/>
                  </a:cubicBezTo>
                  <a:lnTo>
                    <a:pt x="3465" y="36749"/>
                  </a:lnTo>
                  <a:cubicBezTo>
                    <a:pt x="3465" y="36749"/>
                    <a:pt x="8663" y="29789"/>
                    <a:pt x="10395" y="22250"/>
                  </a:cubicBezTo>
                  <a:cubicBezTo>
                    <a:pt x="10395" y="22250"/>
                    <a:pt x="15867" y="18998"/>
                    <a:pt x="14742" y="12068"/>
                  </a:cubicBezTo>
                  <a:cubicBezTo>
                    <a:pt x="13678" y="5108"/>
                    <a:pt x="16687" y="1"/>
                    <a:pt x="16687" y="1"/>
                  </a:cubicBezTo>
                  <a:close/>
                </a:path>
              </a:pathLst>
            </a:custGeom>
            <a:solidFill>
              <a:srgbClr val="14998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48" name="Google Shape;848;p44"/>
            <p:cNvSpPr/>
            <p:nvPr/>
          </p:nvSpPr>
          <p:spPr>
            <a:xfrm>
              <a:off x="4364325" y="2892125"/>
              <a:ext cx="669500" cy="422075"/>
            </a:xfrm>
            <a:custGeom>
              <a:rect b="b" l="l" r="r" t="t"/>
              <a:pathLst>
                <a:path extrusionOk="0" h="16883" w="26780">
                  <a:moveTo>
                    <a:pt x="17782" y="0"/>
                  </a:moveTo>
                  <a:cubicBezTo>
                    <a:pt x="14143" y="0"/>
                    <a:pt x="10534" y="1111"/>
                    <a:pt x="8451" y="6305"/>
                  </a:cubicBezTo>
                  <a:cubicBezTo>
                    <a:pt x="6080" y="7855"/>
                    <a:pt x="1095" y="13782"/>
                    <a:pt x="1095" y="13782"/>
                  </a:cubicBezTo>
                  <a:lnTo>
                    <a:pt x="1" y="16882"/>
                  </a:lnTo>
                  <a:cubicBezTo>
                    <a:pt x="5259" y="9982"/>
                    <a:pt x="9727" y="7216"/>
                    <a:pt x="9727" y="7216"/>
                  </a:cubicBezTo>
                  <a:cubicBezTo>
                    <a:pt x="10757" y="7373"/>
                    <a:pt x="11741" y="7444"/>
                    <a:pt x="12680" y="7444"/>
                  </a:cubicBezTo>
                  <a:cubicBezTo>
                    <a:pt x="21966" y="7444"/>
                    <a:pt x="26779" y="499"/>
                    <a:pt x="26779" y="499"/>
                  </a:cubicBezTo>
                  <a:lnTo>
                    <a:pt x="26779" y="499"/>
                  </a:lnTo>
                  <a:cubicBezTo>
                    <a:pt x="26350" y="586"/>
                    <a:pt x="25877" y="621"/>
                    <a:pt x="25370" y="621"/>
                  </a:cubicBezTo>
                  <a:cubicBezTo>
                    <a:pt x="23240" y="621"/>
                    <a:pt x="20502" y="0"/>
                    <a:pt x="17782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49" name="Google Shape;849;p44"/>
            <p:cNvSpPr/>
            <p:nvPr/>
          </p:nvSpPr>
          <p:spPr>
            <a:xfrm>
              <a:off x="4181200" y="2766300"/>
              <a:ext cx="361725" cy="763700"/>
            </a:xfrm>
            <a:custGeom>
              <a:rect b="b" l="l" r="r" t="t"/>
              <a:pathLst>
                <a:path extrusionOk="0" h="30548" w="14469">
                  <a:moveTo>
                    <a:pt x="4134" y="0"/>
                  </a:moveTo>
                  <a:cubicBezTo>
                    <a:pt x="3952" y="9970"/>
                    <a:pt x="9180" y="13678"/>
                    <a:pt x="9180" y="13678"/>
                  </a:cubicBezTo>
                  <a:cubicBezTo>
                    <a:pt x="8815" y="22341"/>
                    <a:pt x="0" y="29575"/>
                    <a:pt x="0" y="29575"/>
                  </a:cubicBezTo>
                  <a:lnTo>
                    <a:pt x="122" y="30548"/>
                  </a:lnTo>
                  <a:cubicBezTo>
                    <a:pt x="7569" y="24286"/>
                    <a:pt x="11399" y="14499"/>
                    <a:pt x="11399" y="14499"/>
                  </a:cubicBezTo>
                  <a:cubicBezTo>
                    <a:pt x="14469" y="5076"/>
                    <a:pt x="4135" y="0"/>
                    <a:pt x="4134" y="0"/>
                  </a:cubicBezTo>
                  <a:close/>
                </a:path>
              </a:pathLst>
            </a:custGeom>
            <a:solidFill>
              <a:srgbClr val="13897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850" name="Google Shape;850;p44"/>
          <p:cNvGrpSpPr/>
          <p:nvPr/>
        </p:nvGrpSpPr>
        <p:grpSpPr>
          <a:xfrm rot="833153">
            <a:off x="704825" y="4193931"/>
            <a:ext cx="1158750" cy="1372531"/>
            <a:chOff x="1827900" y="266775"/>
            <a:chExt cx="4478050" cy="5041900"/>
          </a:xfrm>
        </p:grpSpPr>
        <p:sp>
          <p:nvSpPr>
            <p:cNvPr id="851" name="Google Shape;851;p44"/>
            <p:cNvSpPr/>
            <p:nvPr/>
          </p:nvSpPr>
          <p:spPr>
            <a:xfrm>
              <a:off x="3946300" y="266775"/>
              <a:ext cx="2359650" cy="5041900"/>
            </a:xfrm>
            <a:custGeom>
              <a:rect b="b" l="l" r="r" t="t"/>
              <a:pathLst>
                <a:path extrusionOk="0" h="201676" w="94386">
                  <a:moveTo>
                    <a:pt x="60780" y="0"/>
                  </a:moveTo>
                  <a:lnTo>
                    <a:pt x="60780" y="0"/>
                  </a:lnTo>
                  <a:cubicBezTo>
                    <a:pt x="52314" y="33422"/>
                    <a:pt x="10168" y="34198"/>
                    <a:pt x="14123" y="96235"/>
                  </a:cubicBezTo>
                  <a:cubicBezTo>
                    <a:pt x="1" y="139749"/>
                    <a:pt x="30427" y="201675"/>
                    <a:pt x="30427" y="201675"/>
                  </a:cubicBezTo>
                  <a:lnTo>
                    <a:pt x="36380" y="200751"/>
                  </a:lnTo>
                  <a:cubicBezTo>
                    <a:pt x="2108" y="125885"/>
                    <a:pt x="25473" y="100450"/>
                    <a:pt x="25473" y="100450"/>
                  </a:cubicBezTo>
                  <a:cubicBezTo>
                    <a:pt x="94386" y="82704"/>
                    <a:pt x="60781" y="2"/>
                    <a:pt x="6078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52" name="Google Shape;852;p44"/>
            <p:cNvSpPr/>
            <p:nvPr/>
          </p:nvSpPr>
          <p:spPr>
            <a:xfrm>
              <a:off x="1827900" y="1994725"/>
              <a:ext cx="2467800" cy="2101300"/>
            </a:xfrm>
            <a:custGeom>
              <a:rect b="b" l="l" r="r" t="t"/>
              <a:pathLst>
                <a:path extrusionOk="0" h="84052" w="98712">
                  <a:moveTo>
                    <a:pt x="26482" y="0"/>
                  </a:moveTo>
                  <a:cubicBezTo>
                    <a:pt x="18588" y="0"/>
                    <a:pt x="9795" y="893"/>
                    <a:pt x="0" y="2901"/>
                  </a:cubicBezTo>
                  <a:cubicBezTo>
                    <a:pt x="20904" y="18096"/>
                    <a:pt x="25764" y="47248"/>
                    <a:pt x="55578" y="47248"/>
                  </a:cubicBezTo>
                  <a:cubicBezTo>
                    <a:pt x="63413" y="47248"/>
                    <a:pt x="72970" y="45235"/>
                    <a:pt x="84995" y="40426"/>
                  </a:cubicBezTo>
                  <a:cubicBezTo>
                    <a:pt x="84995" y="40426"/>
                    <a:pt x="95421" y="62831"/>
                    <a:pt x="98712" y="84052"/>
                  </a:cubicBezTo>
                  <a:lnTo>
                    <a:pt x="95199" y="56878"/>
                  </a:lnTo>
                  <a:cubicBezTo>
                    <a:pt x="95199" y="56878"/>
                    <a:pt x="89506" y="0"/>
                    <a:pt x="26482" y="0"/>
                  </a:cubicBezTo>
                  <a:close/>
                </a:path>
              </a:pathLst>
            </a:custGeom>
            <a:solidFill>
              <a:srgbClr val="14998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853" name="Google Shape;853;p44"/>
          <p:cNvGrpSpPr/>
          <p:nvPr/>
        </p:nvGrpSpPr>
        <p:grpSpPr>
          <a:xfrm flipH="1" rot="1565680">
            <a:off x="6215505" y="3997896"/>
            <a:ext cx="1184375" cy="1527112"/>
            <a:chOff x="4181200" y="2276150"/>
            <a:chExt cx="852625" cy="1253850"/>
          </a:xfrm>
        </p:grpSpPr>
        <p:sp>
          <p:nvSpPr>
            <p:cNvPr id="854" name="Google Shape;854;p44"/>
            <p:cNvSpPr/>
            <p:nvPr/>
          </p:nvSpPr>
          <p:spPr>
            <a:xfrm>
              <a:off x="4357500" y="2276150"/>
              <a:ext cx="417200" cy="918750"/>
            </a:xfrm>
            <a:custGeom>
              <a:rect b="b" l="l" r="r" t="t"/>
              <a:pathLst>
                <a:path extrusionOk="0" h="36750" w="16688">
                  <a:moveTo>
                    <a:pt x="16687" y="1"/>
                  </a:moveTo>
                  <a:cubicBezTo>
                    <a:pt x="16687" y="1"/>
                    <a:pt x="0" y="6324"/>
                    <a:pt x="8632" y="22250"/>
                  </a:cubicBezTo>
                  <a:cubicBezTo>
                    <a:pt x="8632" y="22250"/>
                    <a:pt x="9940" y="25685"/>
                    <a:pt x="2493" y="36111"/>
                  </a:cubicBezTo>
                  <a:lnTo>
                    <a:pt x="3465" y="36749"/>
                  </a:lnTo>
                  <a:cubicBezTo>
                    <a:pt x="3465" y="36749"/>
                    <a:pt x="8663" y="29789"/>
                    <a:pt x="10395" y="22250"/>
                  </a:cubicBezTo>
                  <a:cubicBezTo>
                    <a:pt x="10395" y="22250"/>
                    <a:pt x="15867" y="18998"/>
                    <a:pt x="14742" y="12068"/>
                  </a:cubicBezTo>
                  <a:cubicBezTo>
                    <a:pt x="13678" y="5108"/>
                    <a:pt x="16687" y="1"/>
                    <a:pt x="16687" y="1"/>
                  </a:cubicBezTo>
                  <a:close/>
                </a:path>
              </a:pathLst>
            </a:custGeom>
            <a:solidFill>
              <a:srgbClr val="14998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55" name="Google Shape;855;p44"/>
            <p:cNvSpPr/>
            <p:nvPr/>
          </p:nvSpPr>
          <p:spPr>
            <a:xfrm>
              <a:off x="4364325" y="2892125"/>
              <a:ext cx="669500" cy="422075"/>
            </a:xfrm>
            <a:custGeom>
              <a:rect b="b" l="l" r="r" t="t"/>
              <a:pathLst>
                <a:path extrusionOk="0" h="16883" w="26780">
                  <a:moveTo>
                    <a:pt x="17782" y="0"/>
                  </a:moveTo>
                  <a:cubicBezTo>
                    <a:pt x="14143" y="0"/>
                    <a:pt x="10534" y="1111"/>
                    <a:pt x="8451" y="6305"/>
                  </a:cubicBezTo>
                  <a:cubicBezTo>
                    <a:pt x="6080" y="7855"/>
                    <a:pt x="1095" y="13782"/>
                    <a:pt x="1095" y="13782"/>
                  </a:cubicBezTo>
                  <a:lnTo>
                    <a:pt x="1" y="16882"/>
                  </a:lnTo>
                  <a:cubicBezTo>
                    <a:pt x="5259" y="9982"/>
                    <a:pt x="9727" y="7216"/>
                    <a:pt x="9727" y="7216"/>
                  </a:cubicBezTo>
                  <a:cubicBezTo>
                    <a:pt x="10757" y="7373"/>
                    <a:pt x="11741" y="7444"/>
                    <a:pt x="12680" y="7444"/>
                  </a:cubicBezTo>
                  <a:cubicBezTo>
                    <a:pt x="21966" y="7444"/>
                    <a:pt x="26779" y="499"/>
                    <a:pt x="26779" y="499"/>
                  </a:cubicBezTo>
                  <a:lnTo>
                    <a:pt x="26779" y="499"/>
                  </a:lnTo>
                  <a:cubicBezTo>
                    <a:pt x="26350" y="586"/>
                    <a:pt x="25877" y="621"/>
                    <a:pt x="25370" y="621"/>
                  </a:cubicBezTo>
                  <a:cubicBezTo>
                    <a:pt x="23240" y="621"/>
                    <a:pt x="20502" y="0"/>
                    <a:pt x="17782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56" name="Google Shape;856;p44"/>
            <p:cNvSpPr/>
            <p:nvPr/>
          </p:nvSpPr>
          <p:spPr>
            <a:xfrm>
              <a:off x="4181200" y="2766300"/>
              <a:ext cx="361725" cy="763700"/>
            </a:xfrm>
            <a:custGeom>
              <a:rect b="b" l="l" r="r" t="t"/>
              <a:pathLst>
                <a:path extrusionOk="0" h="30548" w="14469">
                  <a:moveTo>
                    <a:pt x="4134" y="0"/>
                  </a:moveTo>
                  <a:cubicBezTo>
                    <a:pt x="3952" y="9970"/>
                    <a:pt x="9180" y="13678"/>
                    <a:pt x="9180" y="13678"/>
                  </a:cubicBezTo>
                  <a:cubicBezTo>
                    <a:pt x="8815" y="22341"/>
                    <a:pt x="0" y="29575"/>
                    <a:pt x="0" y="29575"/>
                  </a:cubicBezTo>
                  <a:lnTo>
                    <a:pt x="122" y="30548"/>
                  </a:lnTo>
                  <a:cubicBezTo>
                    <a:pt x="7569" y="24286"/>
                    <a:pt x="11399" y="14499"/>
                    <a:pt x="11399" y="14499"/>
                  </a:cubicBezTo>
                  <a:cubicBezTo>
                    <a:pt x="14469" y="5076"/>
                    <a:pt x="4135" y="0"/>
                    <a:pt x="4134" y="0"/>
                  </a:cubicBezTo>
                  <a:close/>
                </a:path>
              </a:pathLst>
            </a:custGeom>
            <a:solidFill>
              <a:srgbClr val="13897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857" name="Google Shape;857;p44"/>
          <p:cNvGrpSpPr/>
          <p:nvPr/>
        </p:nvGrpSpPr>
        <p:grpSpPr>
          <a:xfrm flipH="1" rot="-833153">
            <a:off x="7100946" y="4122956"/>
            <a:ext cx="1158750" cy="1372531"/>
            <a:chOff x="1827900" y="266775"/>
            <a:chExt cx="4478050" cy="5041900"/>
          </a:xfrm>
        </p:grpSpPr>
        <p:sp>
          <p:nvSpPr>
            <p:cNvPr id="858" name="Google Shape;858;p44"/>
            <p:cNvSpPr/>
            <p:nvPr/>
          </p:nvSpPr>
          <p:spPr>
            <a:xfrm>
              <a:off x="3946300" y="266775"/>
              <a:ext cx="2359650" cy="5041900"/>
            </a:xfrm>
            <a:custGeom>
              <a:rect b="b" l="l" r="r" t="t"/>
              <a:pathLst>
                <a:path extrusionOk="0" h="201676" w="94386">
                  <a:moveTo>
                    <a:pt x="60780" y="0"/>
                  </a:moveTo>
                  <a:lnTo>
                    <a:pt x="60780" y="0"/>
                  </a:lnTo>
                  <a:cubicBezTo>
                    <a:pt x="52314" y="33422"/>
                    <a:pt x="10168" y="34198"/>
                    <a:pt x="14123" y="96235"/>
                  </a:cubicBezTo>
                  <a:cubicBezTo>
                    <a:pt x="1" y="139749"/>
                    <a:pt x="30427" y="201675"/>
                    <a:pt x="30427" y="201675"/>
                  </a:cubicBezTo>
                  <a:lnTo>
                    <a:pt x="36380" y="200751"/>
                  </a:lnTo>
                  <a:cubicBezTo>
                    <a:pt x="2108" y="125885"/>
                    <a:pt x="25473" y="100450"/>
                    <a:pt x="25473" y="100450"/>
                  </a:cubicBezTo>
                  <a:cubicBezTo>
                    <a:pt x="94386" y="82704"/>
                    <a:pt x="60781" y="2"/>
                    <a:pt x="6078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59" name="Google Shape;859;p44"/>
            <p:cNvSpPr/>
            <p:nvPr/>
          </p:nvSpPr>
          <p:spPr>
            <a:xfrm>
              <a:off x="1827900" y="1994725"/>
              <a:ext cx="2467800" cy="2101300"/>
            </a:xfrm>
            <a:custGeom>
              <a:rect b="b" l="l" r="r" t="t"/>
              <a:pathLst>
                <a:path extrusionOk="0" h="84052" w="98712">
                  <a:moveTo>
                    <a:pt x="26482" y="0"/>
                  </a:moveTo>
                  <a:cubicBezTo>
                    <a:pt x="18588" y="0"/>
                    <a:pt x="9795" y="893"/>
                    <a:pt x="0" y="2901"/>
                  </a:cubicBezTo>
                  <a:cubicBezTo>
                    <a:pt x="20904" y="18096"/>
                    <a:pt x="25764" y="47248"/>
                    <a:pt x="55578" y="47248"/>
                  </a:cubicBezTo>
                  <a:cubicBezTo>
                    <a:pt x="63413" y="47248"/>
                    <a:pt x="72970" y="45235"/>
                    <a:pt x="84995" y="40426"/>
                  </a:cubicBezTo>
                  <a:cubicBezTo>
                    <a:pt x="84995" y="40426"/>
                    <a:pt x="95421" y="62831"/>
                    <a:pt x="98712" y="84052"/>
                  </a:cubicBezTo>
                  <a:lnTo>
                    <a:pt x="95199" y="56878"/>
                  </a:lnTo>
                  <a:cubicBezTo>
                    <a:pt x="95199" y="56878"/>
                    <a:pt x="89506" y="0"/>
                    <a:pt x="26482" y="0"/>
                  </a:cubicBezTo>
                  <a:close/>
                </a:path>
              </a:pathLst>
            </a:custGeom>
            <a:solidFill>
              <a:srgbClr val="14998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860" name="Google Shape;860;p44"/>
          <p:cNvGrpSpPr/>
          <p:nvPr/>
        </p:nvGrpSpPr>
        <p:grpSpPr>
          <a:xfrm rot="833153">
            <a:off x="2276450" y="4075181"/>
            <a:ext cx="1158750" cy="1372531"/>
            <a:chOff x="1827900" y="266775"/>
            <a:chExt cx="4478050" cy="5041900"/>
          </a:xfrm>
        </p:grpSpPr>
        <p:sp>
          <p:nvSpPr>
            <p:cNvPr id="861" name="Google Shape;861;p44"/>
            <p:cNvSpPr/>
            <p:nvPr/>
          </p:nvSpPr>
          <p:spPr>
            <a:xfrm>
              <a:off x="3946300" y="266775"/>
              <a:ext cx="2359650" cy="5041900"/>
            </a:xfrm>
            <a:custGeom>
              <a:rect b="b" l="l" r="r" t="t"/>
              <a:pathLst>
                <a:path extrusionOk="0" h="201676" w="94386">
                  <a:moveTo>
                    <a:pt x="60780" y="0"/>
                  </a:moveTo>
                  <a:lnTo>
                    <a:pt x="60780" y="0"/>
                  </a:lnTo>
                  <a:cubicBezTo>
                    <a:pt x="52314" y="33422"/>
                    <a:pt x="10168" y="34198"/>
                    <a:pt x="14123" y="96235"/>
                  </a:cubicBezTo>
                  <a:cubicBezTo>
                    <a:pt x="1" y="139749"/>
                    <a:pt x="30427" y="201675"/>
                    <a:pt x="30427" y="201675"/>
                  </a:cubicBezTo>
                  <a:lnTo>
                    <a:pt x="36380" y="200751"/>
                  </a:lnTo>
                  <a:cubicBezTo>
                    <a:pt x="2108" y="125885"/>
                    <a:pt x="25473" y="100450"/>
                    <a:pt x="25473" y="100450"/>
                  </a:cubicBezTo>
                  <a:cubicBezTo>
                    <a:pt x="94386" y="82704"/>
                    <a:pt x="60781" y="2"/>
                    <a:pt x="6078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62" name="Google Shape;862;p44"/>
            <p:cNvSpPr/>
            <p:nvPr/>
          </p:nvSpPr>
          <p:spPr>
            <a:xfrm>
              <a:off x="1827900" y="1994725"/>
              <a:ext cx="2467800" cy="2101300"/>
            </a:xfrm>
            <a:custGeom>
              <a:rect b="b" l="l" r="r" t="t"/>
              <a:pathLst>
                <a:path extrusionOk="0" h="84052" w="98712">
                  <a:moveTo>
                    <a:pt x="26482" y="0"/>
                  </a:moveTo>
                  <a:cubicBezTo>
                    <a:pt x="18588" y="0"/>
                    <a:pt x="9795" y="893"/>
                    <a:pt x="0" y="2901"/>
                  </a:cubicBezTo>
                  <a:cubicBezTo>
                    <a:pt x="20904" y="18096"/>
                    <a:pt x="25764" y="47248"/>
                    <a:pt x="55578" y="47248"/>
                  </a:cubicBezTo>
                  <a:cubicBezTo>
                    <a:pt x="63413" y="47248"/>
                    <a:pt x="72970" y="45235"/>
                    <a:pt x="84995" y="40426"/>
                  </a:cubicBezTo>
                  <a:cubicBezTo>
                    <a:pt x="84995" y="40426"/>
                    <a:pt x="95421" y="62831"/>
                    <a:pt x="98712" y="84052"/>
                  </a:cubicBezTo>
                  <a:lnTo>
                    <a:pt x="95199" y="56878"/>
                  </a:lnTo>
                  <a:cubicBezTo>
                    <a:pt x="95199" y="56878"/>
                    <a:pt x="89506" y="0"/>
                    <a:pt x="26482" y="0"/>
                  </a:cubicBezTo>
                  <a:close/>
                </a:path>
              </a:pathLst>
            </a:custGeom>
            <a:solidFill>
              <a:srgbClr val="14998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863" name="Google Shape;863;p44"/>
          <p:cNvGrpSpPr/>
          <p:nvPr/>
        </p:nvGrpSpPr>
        <p:grpSpPr>
          <a:xfrm flipH="1" rot="-833153">
            <a:off x="2928996" y="4075181"/>
            <a:ext cx="1158750" cy="1372531"/>
            <a:chOff x="1827900" y="266775"/>
            <a:chExt cx="4478050" cy="5041900"/>
          </a:xfrm>
        </p:grpSpPr>
        <p:sp>
          <p:nvSpPr>
            <p:cNvPr id="864" name="Google Shape;864;p44"/>
            <p:cNvSpPr/>
            <p:nvPr/>
          </p:nvSpPr>
          <p:spPr>
            <a:xfrm>
              <a:off x="3946300" y="266775"/>
              <a:ext cx="2359650" cy="5041900"/>
            </a:xfrm>
            <a:custGeom>
              <a:rect b="b" l="l" r="r" t="t"/>
              <a:pathLst>
                <a:path extrusionOk="0" h="201676" w="94386">
                  <a:moveTo>
                    <a:pt x="60780" y="0"/>
                  </a:moveTo>
                  <a:lnTo>
                    <a:pt x="60780" y="0"/>
                  </a:lnTo>
                  <a:cubicBezTo>
                    <a:pt x="52314" y="33422"/>
                    <a:pt x="10168" y="34198"/>
                    <a:pt x="14123" y="96235"/>
                  </a:cubicBezTo>
                  <a:cubicBezTo>
                    <a:pt x="1" y="139749"/>
                    <a:pt x="30427" y="201675"/>
                    <a:pt x="30427" y="201675"/>
                  </a:cubicBezTo>
                  <a:lnTo>
                    <a:pt x="36380" y="200751"/>
                  </a:lnTo>
                  <a:cubicBezTo>
                    <a:pt x="2108" y="125885"/>
                    <a:pt x="25473" y="100450"/>
                    <a:pt x="25473" y="100450"/>
                  </a:cubicBezTo>
                  <a:cubicBezTo>
                    <a:pt x="94386" y="82704"/>
                    <a:pt x="60781" y="2"/>
                    <a:pt x="6078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65" name="Google Shape;865;p44"/>
            <p:cNvSpPr/>
            <p:nvPr/>
          </p:nvSpPr>
          <p:spPr>
            <a:xfrm>
              <a:off x="1827900" y="1994725"/>
              <a:ext cx="2467800" cy="2101300"/>
            </a:xfrm>
            <a:custGeom>
              <a:rect b="b" l="l" r="r" t="t"/>
              <a:pathLst>
                <a:path extrusionOk="0" h="84052" w="98712">
                  <a:moveTo>
                    <a:pt x="26482" y="0"/>
                  </a:moveTo>
                  <a:cubicBezTo>
                    <a:pt x="18588" y="0"/>
                    <a:pt x="9795" y="893"/>
                    <a:pt x="0" y="2901"/>
                  </a:cubicBezTo>
                  <a:cubicBezTo>
                    <a:pt x="20904" y="18096"/>
                    <a:pt x="25764" y="47248"/>
                    <a:pt x="55578" y="47248"/>
                  </a:cubicBezTo>
                  <a:cubicBezTo>
                    <a:pt x="63413" y="47248"/>
                    <a:pt x="72970" y="45235"/>
                    <a:pt x="84995" y="40426"/>
                  </a:cubicBezTo>
                  <a:cubicBezTo>
                    <a:pt x="84995" y="40426"/>
                    <a:pt x="95421" y="62831"/>
                    <a:pt x="98712" y="84052"/>
                  </a:cubicBezTo>
                  <a:lnTo>
                    <a:pt x="95199" y="56878"/>
                  </a:lnTo>
                  <a:cubicBezTo>
                    <a:pt x="95199" y="56878"/>
                    <a:pt x="89506" y="0"/>
                    <a:pt x="26482" y="0"/>
                  </a:cubicBezTo>
                  <a:close/>
                </a:path>
              </a:pathLst>
            </a:custGeom>
            <a:solidFill>
              <a:srgbClr val="14998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866" name="Google Shape;866;p44"/>
          <p:cNvGrpSpPr/>
          <p:nvPr/>
        </p:nvGrpSpPr>
        <p:grpSpPr>
          <a:xfrm flipH="1" rot="-833153">
            <a:off x="5548283" y="4208531"/>
            <a:ext cx="1158750" cy="1372531"/>
            <a:chOff x="1827900" y="266775"/>
            <a:chExt cx="4478050" cy="5041900"/>
          </a:xfrm>
        </p:grpSpPr>
        <p:sp>
          <p:nvSpPr>
            <p:cNvPr id="867" name="Google Shape;867;p44"/>
            <p:cNvSpPr/>
            <p:nvPr/>
          </p:nvSpPr>
          <p:spPr>
            <a:xfrm>
              <a:off x="3946300" y="266775"/>
              <a:ext cx="2359650" cy="5041900"/>
            </a:xfrm>
            <a:custGeom>
              <a:rect b="b" l="l" r="r" t="t"/>
              <a:pathLst>
                <a:path extrusionOk="0" h="201676" w="94386">
                  <a:moveTo>
                    <a:pt x="60780" y="0"/>
                  </a:moveTo>
                  <a:lnTo>
                    <a:pt x="60780" y="0"/>
                  </a:lnTo>
                  <a:cubicBezTo>
                    <a:pt x="52314" y="33422"/>
                    <a:pt x="10168" y="34198"/>
                    <a:pt x="14123" y="96235"/>
                  </a:cubicBezTo>
                  <a:cubicBezTo>
                    <a:pt x="1" y="139749"/>
                    <a:pt x="30427" y="201675"/>
                    <a:pt x="30427" y="201675"/>
                  </a:cubicBezTo>
                  <a:lnTo>
                    <a:pt x="36380" y="200751"/>
                  </a:lnTo>
                  <a:cubicBezTo>
                    <a:pt x="2108" y="125885"/>
                    <a:pt x="25473" y="100450"/>
                    <a:pt x="25473" y="100450"/>
                  </a:cubicBezTo>
                  <a:cubicBezTo>
                    <a:pt x="94386" y="82704"/>
                    <a:pt x="60781" y="2"/>
                    <a:pt x="6078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68" name="Google Shape;868;p44"/>
            <p:cNvSpPr/>
            <p:nvPr/>
          </p:nvSpPr>
          <p:spPr>
            <a:xfrm>
              <a:off x="1827900" y="1994725"/>
              <a:ext cx="2467800" cy="2101300"/>
            </a:xfrm>
            <a:custGeom>
              <a:rect b="b" l="l" r="r" t="t"/>
              <a:pathLst>
                <a:path extrusionOk="0" h="84052" w="98712">
                  <a:moveTo>
                    <a:pt x="26482" y="0"/>
                  </a:moveTo>
                  <a:cubicBezTo>
                    <a:pt x="18588" y="0"/>
                    <a:pt x="9795" y="893"/>
                    <a:pt x="0" y="2901"/>
                  </a:cubicBezTo>
                  <a:cubicBezTo>
                    <a:pt x="20904" y="18096"/>
                    <a:pt x="25764" y="47248"/>
                    <a:pt x="55578" y="47248"/>
                  </a:cubicBezTo>
                  <a:cubicBezTo>
                    <a:pt x="63413" y="47248"/>
                    <a:pt x="72970" y="45235"/>
                    <a:pt x="84995" y="40426"/>
                  </a:cubicBezTo>
                  <a:cubicBezTo>
                    <a:pt x="84995" y="40426"/>
                    <a:pt x="95421" y="62831"/>
                    <a:pt x="98712" y="84052"/>
                  </a:cubicBezTo>
                  <a:lnTo>
                    <a:pt x="95199" y="56878"/>
                  </a:lnTo>
                  <a:cubicBezTo>
                    <a:pt x="95199" y="56878"/>
                    <a:pt x="89506" y="0"/>
                    <a:pt x="26482" y="0"/>
                  </a:cubicBezTo>
                  <a:close/>
                </a:path>
              </a:pathLst>
            </a:custGeom>
            <a:solidFill>
              <a:srgbClr val="14998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869" name="Google Shape;869;p44"/>
          <p:cNvGrpSpPr/>
          <p:nvPr/>
        </p:nvGrpSpPr>
        <p:grpSpPr>
          <a:xfrm flipH="1" rot="1565680">
            <a:off x="3548505" y="3997896"/>
            <a:ext cx="1184375" cy="1527112"/>
            <a:chOff x="4181200" y="2276150"/>
            <a:chExt cx="852625" cy="1253850"/>
          </a:xfrm>
        </p:grpSpPr>
        <p:sp>
          <p:nvSpPr>
            <p:cNvPr id="870" name="Google Shape;870;p44"/>
            <p:cNvSpPr/>
            <p:nvPr/>
          </p:nvSpPr>
          <p:spPr>
            <a:xfrm>
              <a:off x="4357500" y="2276150"/>
              <a:ext cx="417200" cy="918750"/>
            </a:xfrm>
            <a:custGeom>
              <a:rect b="b" l="l" r="r" t="t"/>
              <a:pathLst>
                <a:path extrusionOk="0" h="36750" w="16688">
                  <a:moveTo>
                    <a:pt x="16687" y="1"/>
                  </a:moveTo>
                  <a:cubicBezTo>
                    <a:pt x="16687" y="1"/>
                    <a:pt x="0" y="6324"/>
                    <a:pt x="8632" y="22250"/>
                  </a:cubicBezTo>
                  <a:cubicBezTo>
                    <a:pt x="8632" y="22250"/>
                    <a:pt x="9940" y="25685"/>
                    <a:pt x="2493" y="36111"/>
                  </a:cubicBezTo>
                  <a:lnTo>
                    <a:pt x="3465" y="36749"/>
                  </a:lnTo>
                  <a:cubicBezTo>
                    <a:pt x="3465" y="36749"/>
                    <a:pt x="8663" y="29789"/>
                    <a:pt x="10395" y="22250"/>
                  </a:cubicBezTo>
                  <a:cubicBezTo>
                    <a:pt x="10395" y="22250"/>
                    <a:pt x="15867" y="18998"/>
                    <a:pt x="14742" y="12068"/>
                  </a:cubicBezTo>
                  <a:cubicBezTo>
                    <a:pt x="13678" y="5108"/>
                    <a:pt x="16687" y="1"/>
                    <a:pt x="16687" y="1"/>
                  </a:cubicBezTo>
                  <a:close/>
                </a:path>
              </a:pathLst>
            </a:custGeom>
            <a:solidFill>
              <a:srgbClr val="14998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71" name="Google Shape;871;p44"/>
            <p:cNvSpPr/>
            <p:nvPr/>
          </p:nvSpPr>
          <p:spPr>
            <a:xfrm>
              <a:off x="4364325" y="2892125"/>
              <a:ext cx="669500" cy="422075"/>
            </a:xfrm>
            <a:custGeom>
              <a:rect b="b" l="l" r="r" t="t"/>
              <a:pathLst>
                <a:path extrusionOk="0" h="16883" w="26780">
                  <a:moveTo>
                    <a:pt x="17782" y="0"/>
                  </a:moveTo>
                  <a:cubicBezTo>
                    <a:pt x="14143" y="0"/>
                    <a:pt x="10534" y="1111"/>
                    <a:pt x="8451" y="6305"/>
                  </a:cubicBezTo>
                  <a:cubicBezTo>
                    <a:pt x="6080" y="7855"/>
                    <a:pt x="1095" y="13782"/>
                    <a:pt x="1095" y="13782"/>
                  </a:cubicBezTo>
                  <a:lnTo>
                    <a:pt x="1" y="16882"/>
                  </a:lnTo>
                  <a:cubicBezTo>
                    <a:pt x="5259" y="9982"/>
                    <a:pt x="9727" y="7216"/>
                    <a:pt x="9727" y="7216"/>
                  </a:cubicBezTo>
                  <a:cubicBezTo>
                    <a:pt x="10757" y="7373"/>
                    <a:pt x="11741" y="7444"/>
                    <a:pt x="12680" y="7444"/>
                  </a:cubicBezTo>
                  <a:cubicBezTo>
                    <a:pt x="21966" y="7444"/>
                    <a:pt x="26779" y="499"/>
                    <a:pt x="26779" y="499"/>
                  </a:cubicBezTo>
                  <a:lnTo>
                    <a:pt x="26779" y="499"/>
                  </a:lnTo>
                  <a:cubicBezTo>
                    <a:pt x="26350" y="586"/>
                    <a:pt x="25877" y="621"/>
                    <a:pt x="25370" y="621"/>
                  </a:cubicBezTo>
                  <a:cubicBezTo>
                    <a:pt x="23240" y="621"/>
                    <a:pt x="20502" y="0"/>
                    <a:pt x="17782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72" name="Google Shape;872;p44"/>
            <p:cNvSpPr/>
            <p:nvPr/>
          </p:nvSpPr>
          <p:spPr>
            <a:xfrm>
              <a:off x="4181200" y="2766300"/>
              <a:ext cx="361725" cy="763700"/>
            </a:xfrm>
            <a:custGeom>
              <a:rect b="b" l="l" r="r" t="t"/>
              <a:pathLst>
                <a:path extrusionOk="0" h="30548" w="14469">
                  <a:moveTo>
                    <a:pt x="4134" y="0"/>
                  </a:moveTo>
                  <a:cubicBezTo>
                    <a:pt x="3952" y="9970"/>
                    <a:pt x="9180" y="13678"/>
                    <a:pt x="9180" y="13678"/>
                  </a:cubicBezTo>
                  <a:cubicBezTo>
                    <a:pt x="8815" y="22341"/>
                    <a:pt x="0" y="29575"/>
                    <a:pt x="0" y="29575"/>
                  </a:cubicBezTo>
                  <a:lnTo>
                    <a:pt x="122" y="30548"/>
                  </a:lnTo>
                  <a:cubicBezTo>
                    <a:pt x="7569" y="24286"/>
                    <a:pt x="11399" y="14499"/>
                    <a:pt x="11399" y="14499"/>
                  </a:cubicBezTo>
                  <a:cubicBezTo>
                    <a:pt x="14469" y="5076"/>
                    <a:pt x="4135" y="0"/>
                    <a:pt x="4134" y="0"/>
                  </a:cubicBezTo>
                  <a:close/>
                </a:path>
              </a:pathLst>
            </a:custGeom>
            <a:solidFill>
              <a:srgbClr val="13897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873" name="Google Shape;873;p44"/>
          <p:cNvGrpSpPr/>
          <p:nvPr/>
        </p:nvGrpSpPr>
        <p:grpSpPr>
          <a:xfrm rot="-1565680">
            <a:off x="4765040" y="4068871"/>
            <a:ext cx="1184375" cy="1527112"/>
            <a:chOff x="4181200" y="2276150"/>
            <a:chExt cx="852625" cy="1253850"/>
          </a:xfrm>
        </p:grpSpPr>
        <p:sp>
          <p:nvSpPr>
            <p:cNvPr id="874" name="Google Shape;874;p44"/>
            <p:cNvSpPr/>
            <p:nvPr/>
          </p:nvSpPr>
          <p:spPr>
            <a:xfrm>
              <a:off x="4357500" y="2276150"/>
              <a:ext cx="417200" cy="918750"/>
            </a:xfrm>
            <a:custGeom>
              <a:rect b="b" l="l" r="r" t="t"/>
              <a:pathLst>
                <a:path extrusionOk="0" h="36750" w="16688">
                  <a:moveTo>
                    <a:pt x="16687" y="1"/>
                  </a:moveTo>
                  <a:cubicBezTo>
                    <a:pt x="16687" y="1"/>
                    <a:pt x="0" y="6324"/>
                    <a:pt x="8632" y="22250"/>
                  </a:cubicBezTo>
                  <a:cubicBezTo>
                    <a:pt x="8632" y="22250"/>
                    <a:pt x="9940" y="25685"/>
                    <a:pt x="2493" y="36111"/>
                  </a:cubicBezTo>
                  <a:lnTo>
                    <a:pt x="3465" y="36749"/>
                  </a:lnTo>
                  <a:cubicBezTo>
                    <a:pt x="3465" y="36749"/>
                    <a:pt x="8663" y="29789"/>
                    <a:pt x="10395" y="22250"/>
                  </a:cubicBezTo>
                  <a:cubicBezTo>
                    <a:pt x="10395" y="22250"/>
                    <a:pt x="15867" y="18998"/>
                    <a:pt x="14742" y="12068"/>
                  </a:cubicBezTo>
                  <a:cubicBezTo>
                    <a:pt x="13678" y="5108"/>
                    <a:pt x="16687" y="1"/>
                    <a:pt x="16687" y="1"/>
                  </a:cubicBezTo>
                  <a:close/>
                </a:path>
              </a:pathLst>
            </a:custGeom>
            <a:solidFill>
              <a:srgbClr val="14998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75" name="Google Shape;875;p44"/>
            <p:cNvSpPr/>
            <p:nvPr/>
          </p:nvSpPr>
          <p:spPr>
            <a:xfrm>
              <a:off x="4364325" y="2892125"/>
              <a:ext cx="669500" cy="422075"/>
            </a:xfrm>
            <a:custGeom>
              <a:rect b="b" l="l" r="r" t="t"/>
              <a:pathLst>
                <a:path extrusionOk="0" h="16883" w="26780">
                  <a:moveTo>
                    <a:pt x="17782" y="0"/>
                  </a:moveTo>
                  <a:cubicBezTo>
                    <a:pt x="14143" y="0"/>
                    <a:pt x="10534" y="1111"/>
                    <a:pt x="8451" y="6305"/>
                  </a:cubicBezTo>
                  <a:cubicBezTo>
                    <a:pt x="6080" y="7855"/>
                    <a:pt x="1095" y="13782"/>
                    <a:pt x="1095" y="13782"/>
                  </a:cubicBezTo>
                  <a:lnTo>
                    <a:pt x="1" y="16882"/>
                  </a:lnTo>
                  <a:cubicBezTo>
                    <a:pt x="5259" y="9982"/>
                    <a:pt x="9727" y="7216"/>
                    <a:pt x="9727" y="7216"/>
                  </a:cubicBezTo>
                  <a:cubicBezTo>
                    <a:pt x="10757" y="7373"/>
                    <a:pt x="11741" y="7444"/>
                    <a:pt x="12680" y="7444"/>
                  </a:cubicBezTo>
                  <a:cubicBezTo>
                    <a:pt x="21966" y="7444"/>
                    <a:pt x="26779" y="499"/>
                    <a:pt x="26779" y="499"/>
                  </a:cubicBezTo>
                  <a:lnTo>
                    <a:pt x="26779" y="499"/>
                  </a:lnTo>
                  <a:cubicBezTo>
                    <a:pt x="26350" y="586"/>
                    <a:pt x="25877" y="621"/>
                    <a:pt x="25370" y="621"/>
                  </a:cubicBezTo>
                  <a:cubicBezTo>
                    <a:pt x="23240" y="621"/>
                    <a:pt x="20502" y="0"/>
                    <a:pt x="17782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76" name="Google Shape;876;p44"/>
            <p:cNvSpPr/>
            <p:nvPr/>
          </p:nvSpPr>
          <p:spPr>
            <a:xfrm>
              <a:off x="4181200" y="2766300"/>
              <a:ext cx="361725" cy="763700"/>
            </a:xfrm>
            <a:custGeom>
              <a:rect b="b" l="l" r="r" t="t"/>
              <a:pathLst>
                <a:path extrusionOk="0" h="30548" w="14469">
                  <a:moveTo>
                    <a:pt x="4134" y="0"/>
                  </a:moveTo>
                  <a:cubicBezTo>
                    <a:pt x="3952" y="9970"/>
                    <a:pt x="9180" y="13678"/>
                    <a:pt x="9180" y="13678"/>
                  </a:cubicBezTo>
                  <a:cubicBezTo>
                    <a:pt x="8815" y="22341"/>
                    <a:pt x="0" y="29575"/>
                    <a:pt x="0" y="29575"/>
                  </a:cubicBezTo>
                  <a:lnTo>
                    <a:pt x="122" y="30548"/>
                  </a:lnTo>
                  <a:cubicBezTo>
                    <a:pt x="7569" y="24286"/>
                    <a:pt x="11399" y="14499"/>
                    <a:pt x="11399" y="14499"/>
                  </a:cubicBezTo>
                  <a:cubicBezTo>
                    <a:pt x="14469" y="5076"/>
                    <a:pt x="4135" y="0"/>
                    <a:pt x="4134" y="0"/>
                  </a:cubicBezTo>
                  <a:close/>
                </a:path>
              </a:pathLst>
            </a:custGeom>
            <a:solidFill>
              <a:srgbClr val="13897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877" name="Google Shape;877;p44"/>
          <p:cNvGrpSpPr/>
          <p:nvPr/>
        </p:nvGrpSpPr>
        <p:grpSpPr>
          <a:xfrm flipH="1" rot="-833153">
            <a:off x="4181446" y="4146156"/>
            <a:ext cx="1158750" cy="1372531"/>
            <a:chOff x="1827900" y="266775"/>
            <a:chExt cx="4478050" cy="5041900"/>
          </a:xfrm>
        </p:grpSpPr>
        <p:sp>
          <p:nvSpPr>
            <p:cNvPr id="878" name="Google Shape;878;p44"/>
            <p:cNvSpPr/>
            <p:nvPr/>
          </p:nvSpPr>
          <p:spPr>
            <a:xfrm>
              <a:off x="3946300" y="266775"/>
              <a:ext cx="2359650" cy="5041900"/>
            </a:xfrm>
            <a:custGeom>
              <a:rect b="b" l="l" r="r" t="t"/>
              <a:pathLst>
                <a:path extrusionOk="0" h="201676" w="94386">
                  <a:moveTo>
                    <a:pt x="60780" y="0"/>
                  </a:moveTo>
                  <a:lnTo>
                    <a:pt x="60780" y="0"/>
                  </a:lnTo>
                  <a:cubicBezTo>
                    <a:pt x="52314" y="33422"/>
                    <a:pt x="10168" y="34198"/>
                    <a:pt x="14123" y="96235"/>
                  </a:cubicBezTo>
                  <a:cubicBezTo>
                    <a:pt x="1" y="139749"/>
                    <a:pt x="30427" y="201675"/>
                    <a:pt x="30427" y="201675"/>
                  </a:cubicBezTo>
                  <a:lnTo>
                    <a:pt x="36380" y="200751"/>
                  </a:lnTo>
                  <a:cubicBezTo>
                    <a:pt x="2108" y="125885"/>
                    <a:pt x="25473" y="100450"/>
                    <a:pt x="25473" y="100450"/>
                  </a:cubicBezTo>
                  <a:cubicBezTo>
                    <a:pt x="94386" y="82704"/>
                    <a:pt x="60781" y="2"/>
                    <a:pt x="6078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79" name="Google Shape;879;p44"/>
            <p:cNvSpPr/>
            <p:nvPr/>
          </p:nvSpPr>
          <p:spPr>
            <a:xfrm>
              <a:off x="1827900" y="1994725"/>
              <a:ext cx="2467800" cy="2101300"/>
            </a:xfrm>
            <a:custGeom>
              <a:rect b="b" l="l" r="r" t="t"/>
              <a:pathLst>
                <a:path extrusionOk="0" h="84052" w="98712">
                  <a:moveTo>
                    <a:pt x="26482" y="0"/>
                  </a:moveTo>
                  <a:cubicBezTo>
                    <a:pt x="18588" y="0"/>
                    <a:pt x="9795" y="893"/>
                    <a:pt x="0" y="2901"/>
                  </a:cubicBezTo>
                  <a:cubicBezTo>
                    <a:pt x="20904" y="18096"/>
                    <a:pt x="25764" y="47248"/>
                    <a:pt x="55578" y="47248"/>
                  </a:cubicBezTo>
                  <a:cubicBezTo>
                    <a:pt x="63413" y="47248"/>
                    <a:pt x="72970" y="45235"/>
                    <a:pt x="84995" y="40426"/>
                  </a:cubicBezTo>
                  <a:cubicBezTo>
                    <a:pt x="84995" y="40426"/>
                    <a:pt x="95421" y="62831"/>
                    <a:pt x="98712" y="84052"/>
                  </a:cubicBezTo>
                  <a:lnTo>
                    <a:pt x="95199" y="56878"/>
                  </a:lnTo>
                  <a:cubicBezTo>
                    <a:pt x="95199" y="56878"/>
                    <a:pt x="89506" y="0"/>
                    <a:pt x="26482" y="0"/>
                  </a:cubicBezTo>
                  <a:close/>
                </a:path>
              </a:pathLst>
            </a:custGeom>
            <a:solidFill>
              <a:srgbClr val="14998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880" name="Google Shape;880;p44"/>
          <p:cNvSpPr txBox="1"/>
          <p:nvPr>
            <p:ph type="title"/>
          </p:nvPr>
        </p:nvSpPr>
        <p:spPr>
          <a:xfrm>
            <a:off x="713225" y="539500"/>
            <a:ext cx="7717500" cy="478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 3">
  <p:cSld name="CUSTOM_19">
    <p:bg>
      <p:bgPr>
        <a:solidFill>
          <a:schemeClr val="accent3"/>
        </a:solidFill>
      </p:bgPr>
    </p:bg>
    <p:spTree>
      <p:nvGrpSpPr>
        <p:cNvPr id="881" name="Shape 8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82" name="Google Shape;882;p45"/>
          <p:cNvGrpSpPr/>
          <p:nvPr/>
        </p:nvGrpSpPr>
        <p:grpSpPr>
          <a:xfrm rot="-4240842">
            <a:off x="-3429414" y="854396"/>
            <a:ext cx="6434443" cy="2423117"/>
            <a:chOff x="1206975" y="935725"/>
            <a:chExt cx="4673375" cy="1759925"/>
          </a:xfrm>
        </p:grpSpPr>
        <p:sp>
          <p:nvSpPr>
            <p:cNvPr id="883" name="Google Shape;883;p45"/>
            <p:cNvSpPr/>
            <p:nvPr/>
          </p:nvSpPr>
          <p:spPr>
            <a:xfrm>
              <a:off x="5388675" y="2429650"/>
              <a:ext cx="265975" cy="266000"/>
            </a:xfrm>
            <a:custGeom>
              <a:rect b="b" l="l" r="r" t="t"/>
              <a:pathLst>
                <a:path extrusionOk="0" h="10640" w="10639">
                  <a:moveTo>
                    <a:pt x="4955" y="1"/>
                  </a:moveTo>
                  <a:cubicBezTo>
                    <a:pt x="4286" y="1"/>
                    <a:pt x="3739" y="548"/>
                    <a:pt x="3739" y="1217"/>
                  </a:cubicBezTo>
                  <a:lnTo>
                    <a:pt x="3739" y="3739"/>
                  </a:lnTo>
                  <a:lnTo>
                    <a:pt x="1186" y="3739"/>
                  </a:lnTo>
                  <a:cubicBezTo>
                    <a:pt x="517" y="3739"/>
                    <a:pt x="0" y="4287"/>
                    <a:pt x="0" y="4955"/>
                  </a:cubicBezTo>
                  <a:lnTo>
                    <a:pt x="0" y="5654"/>
                  </a:lnTo>
                  <a:cubicBezTo>
                    <a:pt x="0" y="6323"/>
                    <a:pt x="517" y="6870"/>
                    <a:pt x="1186" y="6870"/>
                  </a:cubicBezTo>
                  <a:lnTo>
                    <a:pt x="3739" y="6870"/>
                  </a:lnTo>
                  <a:lnTo>
                    <a:pt x="3739" y="9423"/>
                  </a:lnTo>
                  <a:cubicBezTo>
                    <a:pt x="3739" y="10092"/>
                    <a:pt x="4286" y="10639"/>
                    <a:pt x="4955" y="10639"/>
                  </a:cubicBezTo>
                  <a:lnTo>
                    <a:pt x="5654" y="10639"/>
                  </a:lnTo>
                  <a:cubicBezTo>
                    <a:pt x="6322" y="10639"/>
                    <a:pt x="6870" y="10092"/>
                    <a:pt x="6870" y="9423"/>
                  </a:cubicBezTo>
                  <a:lnTo>
                    <a:pt x="6870" y="6870"/>
                  </a:lnTo>
                  <a:lnTo>
                    <a:pt x="9423" y="6870"/>
                  </a:lnTo>
                  <a:cubicBezTo>
                    <a:pt x="10091" y="6870"/>
                    <a:pt x="10639" y="6323"/>
                    <a:pt x="10639" y="5654"/>
                  </a:cubicBezTo>
                  <a:lnTo>
                    <a:pt x="10639" y="4955"/>
                  </a:lnTo>
                  <a:cubicBezTo>
                    <a:pt x="10639" y="4287"/>
                    <a:pt x="10091" y="3739"/>
                    <a:pt x="9423" y="3739"/>
                  </a:cubicBezTo>
                  <a:lnTo>
                    <a:pt x="6870" y="3739"/>
                  </a:lnTo>
                  <a:lnTo>
                    <a:pt x="6870" y="1217"/>
                  </a:lnTo>
                  <a:cubicBezTo>
                    <a:pt x="6870" y="548"/>
                    <a:pt x="6322" y="1"/>
                    <a:pt x="565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84" name="Google Shape;884;p45"/>
            <p:cNvSpPr/>
            <p:nvPr/>
          </p:nvSpPr>
          <p:spPr>
            <a:xfrm>
              <a:off x="2263975" y="1216875"/>
              <a:ext cx="266000" cy="265975"/>
            </a:xfrm>
            <a:custGeom>
              <a:rect b="b" l="l" r="r" t="t"/>
              <a:pathLst>
                <a:path extrusionOk="0" h="10639" w="10640">
                  <a:moveTo>
                    <a:pt x="4986" y="0"/>
                  </a:moveTo>
                  <a:cubicBezTo>
                    <a:pt x="4317" y="0"/>
                    <a:pt x="3770" y="517"/>
                    <a:pt x="3770" y="1186"/>
                  </a:cubicBezTo>
                  <a:lnTo>
                    <a:pt x="3770" y="3739"/>
                  </a:lnTo>
                  <a:lnTo>
                    <a:pt x="1217" y="3739"/>
                  </a:lnTo>
                  <a:cubicBezTo>
                    <a:pt x="548" y="3739"/>
                    <a:pt x="1" y="4286"/>
                    <a:pt x="1" y="4955"/>
                  </a:cubicBezTo>
                  <a:lnTo>
                    <a:pt x="1" y="5654"/>
                  </a:lnTo>
                  <a:cubicBezTo>
                    <a:pt x="1" y="6323"/>
                    <a:pt x="548" y="6870"/>
                    <a:pt x="1217" y="6870"/>
                  </a:cubicBezTo>
                  <a:lnTo>
                    <a:pt x="3770" y="6870"/>
                  </a:lnTo>
                  <a:lnTo>
                    <a:pt x="3770" y="9423"/>
                  </a:lnTo>
                  <a:cubicBezTo>
                    <a:pt x="3770" y="10092"/>
                    <a:pt x="4317" y="10639"/>
                    <a:pt x="4986" y="10639"/>
                  </a:cubicBezTo>
                  <a:lnTo>
                    <a:pt x="5685" y="10639"/>
                  </a:lnTo>
                  <a:cubicBezTo>
                    <a:pt x="6354" y="10639"/>
                    <a:pt x="6901" y="10092"/>
                    <a:pt x="6901" y="9423"/>
                  </a:cubicBezTo>
                  <a:lnTo>
                    <a:pt x="6901" y="6870"/>
                  </a:lnTo>
                  <a:lnTo>
                    <a:pt x="9424" y="6870"/>
                  </a:lnTo>
                  <a:cubicBezTo>
                    <a:pt x="10092" y="6870"/>
                    <a:pt x="10639" y="6323"/>
                    <a:pt x="10639" y="5654"/>
                  </a:cubicBezTo>
                  <a:lnTo>
                    <a:pt x="10639" y="4955"/>
                  </a:lnTo>
                  <a:cubicBezTo>
                    <a:pt x="10639" y="4286"/>
                    <a:pt x="10092" y="3739"/>
                    <a:pt x="9424" y="3739"/>
                  </a:cubicBezTo>
                  <a:lnTo>
                    <a:pt x="6901" y="3739"/>
                  </a:lnTo>
                  <a:lnTo>
                    <a:pt x="6901" y="1186"/>
                  </a:lnTo>
                  <a:cubicBezTo>
                    <a:pt x="6901" y="517"/>
                    <a:pt x="6354" y="0"/>
                    <a:pt x="568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85" name="Google Shape;885;p45"/>
            <p:cNvSpPr/>
            <p:nvPr/>
          </p:nvSpPr>
          <p:spPr>
            <a:xfrm>
              <a:off x="1206975" y="2158375"/>
              <a:ext cx="266000" cy="266000"/>
            </a:xfrm>
            <a:custGeom>
              <a:rect b="b" l="l" r="r" t="t"/>
              <a:pathLst>
                <a:path extrusionOk="0" h="10640" w="10640">
                  <a:moveTo>
                    <a:pt x="4985" y="1"/>
                  </a:moveTo>
                  <a:cubicBezTo>
                    <a:pt x="4317" y="1"/>
                    <a:pt x="3770" y="517"/>
                    <a:pt x="3770" y="1186"/>
                  </a:cubicBezTo>
                  <a:lnTo>
                    <a:pt x="3770" y="3739"/>
                  </a:lnTo>
                  <a:lnTo>
                    <a:pt x="1216" y="3739"/>
                  </a:lnTo>
                  <a:cubicBezTo>
                    <a:pt x="548" y="3739"/>
                    <a:pt x="1" y="4286"/>
                    <a:pt x="1" y="4955"/>
                  </a:cubicBezTo>
                  <a:lnTo>
                    <a:pt x="1" y="5654"/>
                  </a:lnTo>
                  <a:cubicBezTo>
                    <a:pt x="1" y="6323"/>
                    <a:pt x="548" y="6870"/>
                    <a:pt x="1216" y="6870"/>
                  </a:cubicBezTo>
                  <a:lnTo>
                    <a:pt x="3770" y="6870"/>
                  </a:lnTo>
                  <a:lnTo>
                    <a:pt x="3770" y="9423"/>
                  </a:lnTo>
                  <a:cubicBezTo>
                    <a:pt x="3770" y="10092"/>
                    <a:pt x="4317" y="10639"/>
                    <a:pt x="4985" y="10639"/>
                  </a:cubicBezTo>
                  <a:lnTo>
                    <a:pt x="5685" y="10639"/>
                  </a:lnTo>
                  <a:cubicBezTo>
                    <a:pt x="6353" y="10639"/>
                    <a:pt x="6870" y="10092"/>
                    <a:pt x="6870" y="9423"/>
                  </a:cubicBezTo>
                  <a:lnTo>
                    <a:pt x="6870" y="6870"/>
                  </a:lnTo>
                  <a:lnTo>
                    <a:pt x="9423" y="6870"/>
                  </a:lnTo>
                  <a:cubicBezTo>
                    <a:pt x="10092" y="6870"/>
                    <a:pt x="10639" y="6323"/>
                    <a:pt x="10639" y="5654"/>
                  </a:cubicBezTo>
                  <a:lnTo>
                    <a:pt x="10639" y="4955"/>
                  </a:lnTo>
                  <a:cubicBezTo>
                    <a:pt x="10639" y="4286"/>
                    <a:pt x="10092" y="3739"/>
                    <a:pt x="9423" y="3739"/>
                  </a:cubicBezTo>
                  <a:lnTo>
                    <a:pt x="6870" y="3739"/>
                  </a:lnTo>
                  <a:lnTo>
                    <a:pt x="6870" y="1186"/>
                  </a:lnTo>
                  <a:cubicBezTo>
                    <a:pt x="6870" y="517"/>
                    <a:pt x="6353" y="1"/>
                    <a:pt x="568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86" name="Google Shape;886;p45"/>
            <p:cNvSpPr/>
            <p:nvPr/>
          </p:nvSpPr>
          <p:spPr>
            <a:xfrm>
              <a:off x="3619625" y="1515500"/>
              <a:ext cx="266000" cy="266000"/>
            </a:xfrm>
            <a:custGeom>
              <a:rect b="b" l="l" r="r" t="t"/>
              <a:pathLst>
                <a:path extrusionOk="0" h="10640" w="10640">
                  <a:moveTo>
                    <a:pt x="4986" y="1"/>
                  </a:moveTo>
                  <a:cubicBezTo>
                    <a:pt x="4317" y="1"/>
                    <a:pt x="3770" y="548"/>
                    <a:pt x="3770" y="1217"/>
                  </a:cubicBezTo>
                  <a:lnTo>
                    <a:pt x="3770" y="3770"/>
                  </a:lnTo>
                  <a:lnTo>
                    <a:pt x="1217" y="3770"/>
                  </a:lnTo>
                  <a:cubicBezTo>
                    <a:pt x="548" y="3770"/>
                    <a:pt x="1" y="4317"/>
                    <a:pt x="1" y="4986"/>
                  </a:cubicBezTo>
                  <a:lnTo>
                    <a:pt x="1" y="5685"/>
                  </a:lnTo>
                  <a:cubicBezTo>
                    <a:pt x="1" y="6354"/>
                    <a:pt x="548" y="6901"/>
                    <a:pt x="1217" y="6901"/>
                  </a:cubicBezTo>
                  <a:lnTo>
                    <a:pt x="3770" y="6901"/>
                  </a:lnTo>
                  <a:lnTo>
                    <a:pt x="3770" y="9454"/>
                  </a:lnTo>
                  <a:cubicBezTo>
                    <a:pt x="3770" y="10123"/>
                    <a:pt x="4317" y="10639"/>
                    <a:pt x="4986" y="10639"/>
                  </a:cubicBezTo>
                  <a:lnTo>
                    <a:pt x="5685" y="10639"/>
                  </a:lnTo>
                  <a:cubicBezTo>
                    <a:pt x="6354" y="10639"/>
                    <a:pt x="6870" y="10123"/>
                    <a:pt x="6870" y="9454"/>
                  </a:cubicBezTo>
                  <a:lnTo>
                    <a:pt x="6870" y="6901"/>
                  </a:lnTo>
                  <a:lnTo>
                    <a:pt x="9424" y="6901"/>
                  </a:lnTo>
                  <a:cubicBezTo>
                    <a:pt x="10092" y="6901"/>
                    <a:pt x="10639" y="6354"/>
                    <a:pt x="10639" y="5685"/>
                  </a:cubicBezTo>
                  <a:lnTo>
                    <a:pt x="10639" y="4986"/>
                  </a:lnTo>
                  <a:cubicBezTo>
                    <a:pt x="10639" y="4317"/>
                    <a:pt x="10092" y="3770"/>
                    <a:pt x="9424" y="3770"/>
                  </a:cubicBezTo>
                  <a:lnTo>
                    <a:pt x="6870" y="3770"/>
                  </a:lnTo>
                  <a:lnTo>
                    <a:pt x="6870" y="1217"/>
                  </a:lnTo>
                  <a:cubicBezTo>
                    <a:pt x="6870" y="548"/>
                    <a:pt x="6354" y="1"/>
                    <a:pt x="568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87" name="Google Shape;887;p45"/>
            <p:cNvSpPr/>
            <p:nvPr/>
          </p:nvSpPr>
          <p:spPr>
            <a:xfrm>
              <a:off x="4379525" y="1171275"/>
              <a:ext cx="266000" cy="266000"/>
            </a:xfrm>
            <a:custGeom>
              <a:rect b="b" l="l" r="r" t="t"/>
              <a:pathLst>
                <a:path extrusionOk="0" h="10640" w="10640">
                  <a:moveTo>
                    <a:pt x="4985" y="1"/>
                  </a:moveTo>
                  <a:cubicBezTo>
                    <a:pt x="4317" y="1"/>
                    <a:pt x="3770" y="548"/>
                    <a:pt x="3770" y="1217"/>
                  </a:cubicBezTo>
                  <a:lnTo>
                    <a:pt x="3770" y="3739"/>
                  </a:lnTo>
                  <a:lnTo>
                    <a:pt x="1216" y="3739"/>
                  </a:lnTo>
                  <a:cubicBezTo>
                    <a:pt x="548" y="3739"/>
                    <a:pt x="1" y="4286"/>
                    <a:pt x="1" y="4955"/>
                  </a:cubicBezTo>
                  <a:lnTo>
                    <a:pt x="1" y="5654"/>
                  </a:lnTo>
                  <a:cubicBezTo>
                    <a:pt x="1" y="6323"/>
                    <a:pt x="548" y="6870"/>
                    <a:pt x="1216" y="6870"/>
                  </a:cubicBezTo>
                  <a:lnTo>
                    <a:pt x="3770" y="6870"/>
                  </a:lnTo>
                  <a:lnTo>
                    <a:pt x="3770" y="9423"/>
                  </a:lnTo>
                  <a:cubicBezTo>
                    <a:pt x="3770" y="10092"/>
                    <a:pt x="4317" y="10639"/>
                    <a:pt x="4985" y="10639"/>
                  </a:cubicBezTo>
                  <a:lnTo>
                    <a:pt x="5685" y="10639"/>
                  </a:lnTo>
                  <a:cubicBezTo>
                    <a:pt x="6353" y="10639"/>
                    <a:pt x="6870" y="10092"/>
                    <a:pt x="6870" y="9423"/>
                  </a:cubicBezTo>
                  <a:lnTo>
                    <a:pt x="6870" y="6870"/>
                  </a:lnTo>
                  <a:lnTo>
                    <a:pt x="9423" y="6870"/>
                  </a:lnTo>
                  <a:cubicBezTo>
                    <a:pt x="10092" y="6870"/>
                    <a:pt x="10639" y="6323"/>
                    <a:pt x="10639" y="5654"/>
                  </a:cubicBezTo>
                  <a:lnTo>
                    <a:pt x="10639" y="4955"/>
                  </a:lnTo>
                  <a:cubicBezTo>
                    <a:pt x="10639" y="4286"/>
                    <a:pt x="10092" y="3739"/>
                    <a:pt x="9423" y="3739"/>
                  </a:cubicBezTo>
                  <a:lnTo>
                    <a:pt x="6870" y="3739"/>
                  </a:lnTo>
                  <a:lnTo>
                    <a:pt x="6870" y="1217"/>
                  </a:lnTo>
                  <a:cubicBezTo>
                    <a:pt x="6870" y="548"/>
                    <a:pt x="6353" y="1"/>
                    <a:pt x="568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88" name="Google Shape;888;p45"/>
            <p:cNvSpPr/>
            <p:nvPr/>
          </p:nvSpPr>
          <p:spPr>
            <a:xfrm>
              <a:off x="4091525" y="1482825"/>
              <a:ext cx="76025" cy="75275"/>
            </a:xfrm>
            <a:custGeom>
              <a:rect b="b" l="l" r="r" t="t"/>
              <a:pathLst>
                <a:path extrusionOk="0" h="3011" w="3041">
                  <a:moveTo>
                    <a:pt x="1520" y="1"/>
                  </a:moveTo>
                  <a:cubicBezTo>
                    <a:pt x="700" y="1"/>
                    <a:pt x="1" y="670"/>
                    <a:pt x="1" y="1490"/>
                  </a:cubicBezTo>
                  <a:cubicBezTo>
                    <a:pt x="1" y="2341"/>
                    <a:pt x="700" y="3010"/>
                    <a:pt x="1520" y="3010"/>
                  </a:cubicBezTo>
                  <a:cubicBezTo>
                    <a:pt x="2371" y="3010"/>
                    <a:pt x="3040" y="2341"/>
                    <a:pt x="3040" y="1490"/>
                  </a:cubicBezTo>
                  <a:cubicBezTo>
                    <a:pt x="3040" y="670"/>
                    <a:pt x="2371" y="1"/>
                    <a:pt x="152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89" name="Google Shape;889;p45"/>
            <p:cNvSpPr/>
            <p:nvPr/>
          </p:nvSpPr>
          <p:spPr>
            <a:xfrm>
              <a:off x="1538300" y="1488925"/>
              <a:ext cx="76000" cy="76000"/>
            </a:xfrm>
            <a:custGeom>
              <a:rect b="b" l="l" r="r" t="t"/>
              <a:pathLst>
                <a:path extrusionOk="0" h="3040" w="3040">
                  <a:moveTo>
                    <a:pt x="1520" y="0"/>
                  </a:moveTo>
                  <a:cubicBezTo>
                    <a:pt x="669" y="0"/>
                    <a:pt x="0" y="669"/>
                    <a:pt x="0" y="1520"/>
                  </a:cubicBezTo>
                  <a:cubicBezTo>
                    <a:pt x="0" y="2341"/>
                    <a:pt x="699" y="3040"/>
                    <a:pt x="1520" y="3040"/>
                  </a:cubicBezTo>
                  <a:cubicBezTo>
                    <a:pt x="2371" y="3040"/>
                    <a:pt x="3040" y="2341"/>
                    <a:pt x="3040" y="1520"/>
                  </a:cubicBezTo>
                  <a:cubicBezTo>
                    <a:pt x="3040" y="669"/>
                    <a:pt x="2371" y="0"/>
                    <a:pt x="152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90" name="Google Shape;890;p45"/>
            <p:cNvSpPr/>
            <p:nvPr/>
          </p:nvSpPr>
          <p:spPr>
            <a:xfrm>
              <a:off x="5804325" y="2317200"/>
              <a:ext cx="76025" cy="75250"/>
            </a:xfrm>
            <a:custGeom>
              <a:rect b="b" l="l" r="r" t="t"/>
              <a:pathLst>
                <a:path extrusionOk="0" h="3010" w="3041">
                  <a:moveTo>
                    <a:pt x="1520" y="0"/>
                  </a:moveTo>
                  <a:cubicBezTo>
                    <a:pt x="700" y="0"/>
                    <a:pt x="1" y="669"/>
                    <a:pt x="1" y="1490"/>
                  </a:cubicBezTo>
                  <a:cubicBezTo>
                    <a:pt x="1" y="2341"/>
                    <a:pt x="700" y="3009"/>
                    <a:pt x="1520" y="3009"/>
                  </a:cubicBezTo>
                  <a:cubicBezTo>
                    <a:pt x="2371" y="3009"/>
                    <a:pt x="3040" y="2341"/>
                    <a:pt x="3040" y="1490"/>
                  </a:cubicBezTo>
                  <a:cubicBezTo>
                    <a:pt x="3040" y="669"/>
                    <a:pt x="2371" y="0"/>
                    <a:pt x="152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91" name="Google Shape;891;p45"/>
            <p:cNvSpPr/>
            <p:nvPr/>
          </p:nvSpPr>
          <p:spPr>
            <a:xfrm>
              <a:off x="4569500" y="2146975"/>
              <a:ext cx="76025" cy="76025"/>
            </a:xfrm>
            <a:custGeom>
              <a:rect b="b" l="l" r="r" t="t"/>
              <a:pathLst>
                <a:path extrusionOk="0" h="3041" w="3041">
                  <a:moveTo>
                    <a:pt x="1520" y="1"/>
                  </a:moveTo>
                  <a:cubicBezTo>
                    <a:pt x="700" y="1"/>
                    <a:pt x="1" y="669"/>
                    <a:pt x="1" y="1520"/>
                  </a:cubicBezTo>
                  <a:cubicBezTo>
                    <a:pt x="1" y="2341"/>
                    <a:pt x="700" y="3040"/>
                    <a:pt x="1520" y="3040"/>
                  </a:cubicBezTo>
                  <a:cubicBezTo>
                    <a:pt x="2371" y="3040"/>
                    <a:pt x="3040" y="2341"/>
                    <a:pt x="3040" y="1520"/>
                  </a:cubicBezTo>
                  <a:cubicBezTo>
                    <a:pt x="3040" y="669"/>
                    <a:pt x="2371" y="1"/>
                    <a:pt x="152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92" name="Google Shape;892;p45"/>
            <p:cNvSpPr/>
            <p:nvPr/>
          </p:nvSpPr>
          <p:spPr>
            <a:xfrm>
              <a:off x="4864350" y="1520075"/>
              <a:ext cx="76000" cy="76000"/>
            </a:xfrm>
            <a:custGeom>
              <a:rect b="b" l="l" r="r" t="t"/>
              <a:pathLst>
                <a:path extrusionOk="0" h="3040" w="3040">
                  <a:moveTo>
                    <a:pt x="1520" y="0"/>
                  </a:moveTo>
                  <a:cubicBezTo>
                    <a:pt x="669" y="0"/>
                    <a:pt x="0" y="699"/>
                    <a:pt x="0" y="1520"/>
                  </a:cubicBezTo>
                  <a:cubicBezTo>
                    <a:pt x="0" y="2371"/>
                    <a:pt x="669" y="3040"/>
                    <a:pt x="1520" y="3040"/>
                  </a:cubicBezTo>
                  <a:cubicBezTo>
                    <a:pt x="2371" y="3040"/>
                    <a:pt x="3040" y="2371"/>
                    <a:pt x="3040" y="1520"/>
                  </a:cubicBezTo>
                  <a:cubicBezTo>
                    <a:pt x="3040" y="699"/>
                    <a:pt x="2371" y="0"/>
                    <a:pt x="152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93" name="Google Shape;893;p45"/>
            <p:cNvSpPr/>
            <p:nvPr/>
          </p:nvSpPr>
          <p:spPr>
            <a:xfrm>
              <a:off x="2323250" y="1887850"/>
              <a:ext cx="75250" cy="76025"/>
            </a:xfrm>
            <a:custGeom>
              <a:rect b="b" l="l" r="r" t="t"/>
              <a:pathLst>
                <a:path extrusionOk="0" h="3041" w="3010">
                  <a:moveTo>
                    <a:pt x="1490" y="1"/>
                  </a:moveTo>
                  <a:cubicBezTo>
                    <a:pt x="670" y="1"/>
                    <a:pt x="1" y="700"/>
                    <a:pt x="1" y="1521"/>
                  </a:cubicBezTo>
                  <a:cubicBezTo>
                    <a:pt x="1" y="2372"/>
                    <a:pt x="670" y="3040"/>
                    <a:pt x="1490" y="3040"/>
                  </a:cubicBezTo>
                  <a:cubicBezTo>
                    <a:pt x="2341" y="3040"/>
                    <a:pt x="3010" y="2372"/>
                    <a:pt x="3010" y="1521"/>
                  </a:cubicBezTo>
                  <a:cubicBezTo>
                    <a:pt x="3010" y="700"/>
                    <a:pt x="2341" y="1"/>
                    <a:pt x="149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94" name="Google Shape;894;p45"/>
            <p:cNvSpPr/>
            <p:nvPr/>
          </p:nvSpPr>
          <p:spPr>
            <a:xfrm>
              <a:off x="5105975" y="1855950"/>
              <a:ext cx="202175" cy="202150"/>
            </a:xfrm>
            <a:custGeom>
              <a:rect b="b" l="l" r="r" t="t"/>
              <a:pathLst>
                <a:path extrusionOk="0" h="8086" w="8087">
                  <a:moveTo>
                    <a:pt x="4044" y="0"/>
                  </a:moveTo>
                  <a:cubicBezTo>
                    <a:pt x="1794" y="0"/>
                    <a:pt x="1" y="1793"/>
                    <a:pt x="1" y="4043"/>
                  </a:cubicBezTo>
                  <a:cubicBezTo>
                    <a:pt x="1" y="6262"/>
                    <a:pt x="1794" y="8085"/>
                    <a:pt x="4044" y="8085"/>
                  </a:cubicBezTo>
                  <a:cubicBezTo>
                    <a:pt x="6262" y="8085"/>
                    <a:pt x="8086" y="6262"/>
                    <a:pt x="8086" y="4043"/>
                  </a:cubicBezTo>
                  <a:cubicBezTo>
                    <a:pt x="8086" y="1793"/>
                    <a:pt x="6262" y="0"/>
                    <a:pt x="404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95" name="Google Shape;895;p45"/>
            <p:cNvSpPr/>
            <p:nvPr/>
          </p:nvSpPr>
          <p:spPr>
            <a:xfrm>
              <a:off x="3094550" y="935725"/>
              <a:ext cx="202150" cy="202900"/>
            </a:xfrm>
            <a:custGeom>
              <a:rect b="b" l="l" r="r" t="t"/>
              <a:pathLst>
                <a:path extrusionOk="0" h="8116" w="8086">
                  <a:moveTo>
                    <a:pt x="4043" y="0"/>
                  </a:moveTo>
                  <a:cubicBezTo>
                    <a:pt x="1794" y="0"/>
                    <a:pt x="0" y="1824"/>
                    <a:pt x="0" y="4043"/>
                  </a:cubicBezTo>
                  <a:cubicBezTo>
                    <a:pt x="0" y="6292"/>
                    <a:pt x="1794" y="8116"/>
                    <a:pt x="4043" y="8116"/>
                  </a:cubicBezTo>
                  <a:cubicBezTo>
                    <a:pt x="6262" y="8116"/>
                    <a:pt x="8086" y="6292"/>
                    <a:pt x="8086" y="4043"/>
                  </a:cubicBezTo>
                  <a:cubicBezTo>
                    <a:pt x="8086" y="1824"/>
                    <a:pt x="6262" y="0"/>
                    <a:pt x="404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896" name="Google Shape;896;p45"/>
          <p:cNvGrpSpPr/>
          <p:nvPr/>
        </p:nvGrpSpPr>
        <p:grpSpPr>
          <a:xfrm rot="7441487">
            <a:off x="5483385" y="2921873"/>
            <a:ext cx="6434383" cy="2423095"/>
            <a:chOff x="1206975" y="935725"/>
            <a:chExt cx="4673375" cy="1759925"/>
          </a:xfrm>
        </p:grpSpPr>
        <p:sp>
          <p:nvSpPr>
            <p:cNvPr id="897" name="Google Shape;897;p45"/>
            <p:cNvSpPr/>
            <p:nvPr/>
          </p:nvSpPr>
          <p:spPr>
            <a:xfrm>
              <a:off x="5388675" y="2429650"/>
              <a:ext cx="265975" cy="266000"/>
            </a:xfrm>
            <a:custGeom>
              <a:rect b="b" l="l" r="r" t="t"/>
              <a:pathLst>
                <a:path extrusionOk="0" h="10640" w="10639">
                  <a:moveTo>
                    <a:pt x="4955" y="1"/>
                  </a:moveTo>
                  <a:cubicBezTo>
                    <a:pt x="4286" y="1"/>
                    <a:pt x="3739" y="548"/>
                    <a:pt x="3739" y="1217"/>
                  </a:cubicBezTo>
                  <a:lnTo>
                    <a:pt x="3739" y="3739"/>
                  </a:lnTo>
                  <a:lnTo>
                    <a:pt x="1186" y="3739"/>
                  </a:lnTo>
                  <a:cubicBezTo>
                    <a:pt x="517" y="3739"/>
                    <a:pt x="0" y="4287"/>
                    <a:pt x="0" y="4955"/>
                  </a:cubicBezTo>
                  <a:lnTo>
                    <a:pt x="0" y="5654"/>
                  </a:lnTo>
                  <a:cubicBezTo>
                    <a:pt x="0" y="6323"/>
                    <a:pt x="517" y="6870"/>
                    <a:pt x="1186" y="6870"/>
                  </a:cubicBezTo>
                  <a:lnTo>
                    <a:pt x="3739" y="6870"/>
                  </a:lnTo>
                  <a:lnTo>
                    <a:pt x="3739" y="9423"/>
                  </a:lnTo>
                  <a:cubicBezTo>
                    <a:pt x="3739" y="10092"/>
                    <a:pt x="4286" y="10639"/>
                    <a:pt x="4955" y="10639"/>
                  </a:cubicBezTo>
                  <a:lnTo>
                    <a:pt x="5654" y="10639"/>
                  </a:lnTo>
                  <a:cubicBezTo>
                    <a:pt x="6322" y="10639"/>
                    <a:pt x="6870" y="10092"/>
                    <a:pt x="6870" y="9423"/>
                  </a:cubicBezTo>
                  <a:lnTo>
                    <a:pt x="6870" y="6870"/>
                  </a:lnTo>
                  <a:lnTo>
                    <a:pt x="9423" y="6870"/>
                  </a:lnTo>
                  <a:cubicBezTo>
                    <a:pt x="10091" y="6870"/>
                    <a:pt x="10639" y="6323"/>
                    <a:pt x="10639" y="5654"/>
                  </a:cubicBezTo>
                  <a:lnTo>
                    <a:pt x="10639" y="4955"/>
                  </a:lnTo>
                  <a:cubicBezTo>
                    <a:pt x="10639" y="4287"/>
                    <a:pt x="10091" y="3739"/>
                    <a:pt x="9423" y="3739"/>
                  </a:cubicBezTo>
                  <a:lnTo>
                    <a:pt x="6870" y="3739"/>
                  </a:lnTo>
                  <a:lnTo>
                    <a:pt x="6870" y="1217"/>
                  </a:lnTo>
                  <a:cubicBezTo>
                    <a:pt x="6870" y="548"/>
                    <a:pt x="6322" y="1"/>
                    <a:pt x="565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98" name="Google Shape;898;p45"/>
            <p:cNvSpPr/>
            <p:nvPr/>
          </p:nvSpPr>
          <p:spPr>
            <a:xfrm>
              <a:off x="2263975" y="1216875"/>
              <a:ext cx="266000" cy="265975"/>
            </a:xfrm>
            <a:custGeom>
              <a:rect b="b" l="l" r="r" t="t"/>
              <a:pathLst>
                <a:path extrusionOk="0" h="10639" w="10640">
                  <a:moveTo>
                    <a:pt x="4986" y="0"/>
                  </a:moveTo>
                  <a:cubicBezTo>
                    <a:pt x="4317" y="0"/>
                    <a:pt x="3770" y="517"/>
                    <a:pt x="3770" y="1186"/>
                  </a:cubicBezTo>
                  <a:lnTo>
                    <a:pt x="3770" y="3739"/>
                  </a:lnTo>
                  <a:lnTo>
                    <a:pt x="1217" y="3739"/>
                  </a:lnTo>
                  <a:cubicBezTo>
                    <a:pt x="548" y="3739"/>
                    <a:pt x="1" y="4286"/>
                    <a:pt x="1" y="4955"/>
                  </a:cubicBezTo>
                  <a:lnTo>
                    <a:pt x="1" y="5654"/>
                  </a:lnTo>
                  <a:cubicBezTo>
                    <a:pt x="1" y="6323"/>
                    <a:pt x="548" y="6870"/>
                    <a:pt x="1217" y="6870"/>
                  </a:cubicBezTo>
                  <a:lnTo>
                    <a:pt x="3770" y="6870"/>
                  </a:lnTo>
                  <a:lnTo>
                    <a:pt x="3770" y="9423"/>
                  </a:lnTo>
                  <a:cubicBezTo>
                    <a:pt x="3770" y="10092"/>
                    <a:pt x="4317" y="10639"/>
                    <a:pt x="4986" y="10639"/>
                  </a:cubicBezTo>
                  <a:lnTo>
                    <a:pt x="5685" y="10639"/>
                  </a:lnTo>
                  <a:cubicBezTo>
                    <a:pt x="6354" y="10639"/>
                    <a:pt x="6901" y="10092"/>
                    <a:pt x="6901" y="9423"/>
                  </a:cubicBezTo>
                  <a:lnTo>
                    <a:pt x="6901" y="6870"/>
                  </a:lnTo>
                  <a:lnTo>
                    <a:pt x="9424" y="6870"/>
                  </a:lnTo>
                  <a:cubicBezTo>
                    <a:pt x="10092" y="6870"/>
                    <a:pt x="10639" y="6323"/>
                    <a:pt x="10639" y="5654"/>
                  </a:cubicBezTo>
                  <a:lnTo>
                    <a:pt x="10639" y="4955"/>
                  </a:lnTo>
                  <a:cubicBezTo>
                    <a:pt x="10639" y="4286"/>
                    <a:pt x="10092" y="3739"/>
                    <a:pt x="9424" y="3739"/>
                  </a:cubicBezTo>
                  <a:lnTo>
                    <a:pt x="6901" y="3739"/>
                  </a:lnTo>
                  <a:lnTo>
                    <a:pt x="6901" y="1186"/>
                  </a:lnTo>
                  <a:cubicBezTo>
                    <a:pt x="6901" y="517"/>
                    <a:pt x="6354" y="0"/>
                    <a:pt x="568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99" name="Google Shape;899;p45"/>
            <p:cNvSpPr/>
            <p:nvPr/>
          </p:nvSpPr>
          <p:spPr>
            <a:xfrm>
              <a:off x="1206975" y="2158375"/>
              <a:ext cx="266000" cy="266000"/>
            </a:xfrm>
            <a:custGeom>
              <a:rect b="b" l="l" r="r" t="t"/>
              <a:pathLst>
                <a:path extrusionOk="0" h="10640" w="10640">
                  <a:moveTo>
                    <a:pt x="4985" y="1"/>
                  </a:moveTo>
                  <a:cubicBezTo>
                    <a:pt x="4317" y="1"/>
                    <a:pt x="3770" y="517"/>
                    <a:pt x="3770" y="1186"/>
                  </a:cubicBezTo>
                  <a:lnTo>
                    <a:pt x="3770" y="3739"/>
                  </a:lnTo>
                  <a:lnTo>
                    <a:pt x="1216" y="3739"/>
                  </a:lnTo>
                  <a:cubicBezTo>
                    <a:pt x="548" y="3739"/>
                    <a:pt x="1" y="4286"/>
                    <a:pt x="1" y="4955"/>
                  </a:cubicBezTo>
                  <a:lnTo>
                    <a:pt x="1" y="5654"/>
                  </a:lnTo>
                  <a:cubicBezTo>
                    <a:pt x="1" y="6323"/>
                    <a:pt x="548" y="6870"/>
                    <a:pt x="1216" y="6870"/>
                  </a:cubicBezTo>
                  <a:lnTo>
                    <a:pt x="3770" y="6870"/>
                  </a:lnTo>
                  <a:lnTo>
                    <a:pt x="3770" y="9423"/>
                  </a:lnTo>
                  <a:cubicBezTo>
                    <a:pt x="3770" y="10092"/>
                    <a:pt x="4317" y="10639"/>
                    <a:pt x="4985" y="10639"/>
                  </a:cubicBezTo>
                  <a:lnTo>
                    <a:pt x="5685" y="10639"/>
                  </a:lnTo>
                  <a:cubicBezTo>
                    <a:pt x="6353" y="10639"/>
                    <a:pt x="6870" y="10092"/>
                    <a:pt x="6870" y="9423"/>
                  </a:cubicBezTo>
                  <a:lnTo>
                    <a:pt x="6870" y="6870"/>
                  </a:lnTo>
                  <a:lnTo>
                    <a:pt x="9423" y="6870"/>
                  </a:lnTo>
                  <a:cubicBezTo>
                    <a:pt x="10092" y="6870"/>
                    <a:pt x="10639" y="6323"/>
                    <a:pt x="10639" y="5654"/>
                  </a:cubicBezTo>
                  <a:lnTo>
                    <a:pt x="10639" y="4955"/>
                  </a:lnTo>
                  <a:cubicBezTo>
                    <a:pt x="10639" y="4286"/>
                    <a:pt x="10092" y="3739"/>
                    <a:pt x="9423" y="3739"/>
                  </a:cubicBezTo>
                  <a:lnTo>
                    <a:pt x="6870" y="3739"/>
                  </a:lnTo>
                  <a:lnTo>
                    <a:pt x="6870" y="1186"/>
                  </a:lnTo>
                  <a:cubicBezTo>
                    <a:pt x="6870" y="517"/>
                    <a:pt x="6353" y="1"/>
                    <a:pt x="568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00" name="Google Shape;900;p45"/>
            <p:cNvSpPr/>
            <p:nvPr/>
          </p:nvSpPr>
          <p:spPr>
            <a:xfrm>
              <a:off x="3619625" y="1515500"/>
              <a:ext cx="266000" cy="266000"/>
            </a:xfrm>
            <a:custGeom>
              <a:rect b="b" l="l" r="r" t="t"/>
              <a:pathLst>
                <a:path extrusionOk="0" h="10640" w="10640">
                  <a:moveTo>
                    <a:pt x="4986" y="1"/>
                  </a:moveTo>
                  <a:cubicBezTo>
                    <a:pt x="4317" y="1"/>
                    <a:pt x="3770" y="548"/>
                    <a:pt x="3770" y="1217"/>
                  </a:cubicBezTo>
                  <a:lnTo>
                    <a:pt x="3770" y="3770"/>
                  </a:lnTo>
                  <a:lnTo>
                    <a:pt x="1217" y="3770"/>
                  </a:lnTo>
                  <a:cubicBezTo>
                    <a:pt x="548" y="3770"/>
                    <a:pt x="1" y="4317"/>
                    <a:pt x="1" y="4986"/>
                  </a:cubicBezTo>
                  <a:lnTo>
                    <a:pt x="1" y="5685"/>
                  </a:lnTo>
                  <a:cubicBezTo>
                    <a:pt x="1" y="6354"/>
                    <a:pt x="548" y="6901"/>
                    <a:pt x="1217" y="6901"/>
                  </a:cubicBezTo>
                  <a:lnTo>
                    <a:pt x="3770" y="6901"/>
                  </a:lnTo>
                  <a:lnTo>
                    <a:pt x="3770" y="9454"/>
                  </a:lnTo>
                  <a:cubicBezTo>
                    <a:pt x="3770" y="10123"/>
                    <a:pt x="4317" y="10639"/>
                    <a:pt x="4986" y="10639"/>
                  </a:cubicBezTo>
                  <a:lnTo>
                    <a:pt x="5685" y="10639"/>
                  </a:lnTo>
                  <a:cubicBezTo>
                    <a:pt x="6354" y="10639"/>
                    <a:pt x="6870" y="10123"/>
                    <a:pt x="6870" y="9454"/>
                  </a:cubicBezTo>
                  <a:lnTo>
                    <a:pt x="6870" y="6901"/>
                  </a:lnTo>
                  <a:lnTo>
                    <a:pt x="9424" y="6901"/>
                  </a:lnTo>
                  <a:cubicBezTo>
                    <a:pt x="10092" y="6901"/>
                    <a:pt x="10639" y="6354"/>
                    <a:pt x="10639" y="5685"/>
                  </a:cubicBezTo>
                  <a:lnTo>
                    <a:pt x="10639" y="4986"/>
                  </a:lnTo>
                  <a:cubicBezTo>
                    <a:pt x="10639" y="4317"/>
                    <a:pt x="10092" y="3770"/>
                    <a:pt x="9424" y="3770"/>
                  </a:cubicBezTo>
                  <a:lnTo>
                    <a:pt x="6870" y="3770"/>
                  </a:lnTo>
                  <a:lnTo>
                    <a:pt x="6870" y="1217"/>
                  </a:lnTo>
                  <a:cubicBezTo>
                    <a:pt x="6870" y="548"/>
                    <a:pt x="6354" y="1"/>
                    <a:pt x="568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01" name="Google Shape;901;p45"/>
            <p:cNvSpPr/>
            <p:nvPr/>
          </p:nvSpPr>
          <p:spPr>
            <a:xfrm>
              <a:off x="4379525" y="1171275"/>
              <a:ext cx="266000" cy="266000"/>
            </a:xfrm>
            <a:custGeom>
              <a:rect b="b" l="l" r="r" t="t"/>
              <a:pathLst>
                <a:path extrusionOk="0" h="10640" w="10640">
                  <a:moveTo>
                    <a:pt x="4985" y="1"/>
                  </a:moveTo>
                  <a:cubicBezTo>
                    <a:pt x="4317" y="1"/>
                    <a:pt x="3770" y="548"/>
                    <a:pt x="3770" y="1217"/>
                  </a:cubicBezTo>
                  <a:lnTo>
                    <a:pt x="3770" y="3739"/>
                  </a:lnTo>
                  <a:lnTo>
                    <a:pt x="1216" y="3739"/>
                  </a:lnTo>
                  <a:cubicBezTo>
                    <a:pt x="548" y="3739"/>
                    <a:pt x="1" y="4286"/>
                    <a:pt x="1" y="4955"/>
                  </a:cubicBezTo>
                  <a:lnTo>
                    <a:pt x="1" y="5654"/>
                  </a:lnTo>
                  <a:cubicBezTo>
                    <a:pt x="1" y="6323"/>
                    <a:pt x="548" y="6870"/>
                    <a:pt x="1216" y="6870"/>
                  </a:cubicBezTo>
                  <a:lnTo>
                    <a:pt x="3770" y="6870"/>
                  </a:lnTo>
                  <a:lnTo>
                    <a:pt x="3770" y="9423"/>
                  </a:lnTo>
                  <a:cubicBezTo>
                    <a:pt x="3770" y="10092"/>
                    <a:pt x="4317" y="10639"/>
                    <a:pt x="4985" y="10639"/>
                  </a:cubicBezTo>
                  <a:lnTo>
                    <a:pt x="5685" y="10639"/>
                  </a:lnTo>
                  <a:cubicBezTo>
                    <a:pt x="6353" y="10639"/>
                    <a:pt x="6870" y="10092"/>
                    <a:pt x="6870" y="9423"/>
                  </a:cubicBezTo>
                  <a:lnTo>
                    <a:pt x="6870" y="6870"/>
                  </a:lnTo>
                  <a:lnTo>
                    <a:pt x="9423" y="6870"/>
                  </a:lnTo>
                  <a:cubicBezTo>
                    <a:pt x="10092" y="6870"/>
                    <a:pt x="10639" y="6323"/>
                    <a:pt x="10639" y="5654"/>
                  </a:cubicBezTo>
                  <a:lnTo>
                    <a:pt x="10639" y="4955"/>
                  </a:lnTo>
                  <a:cubicBezTo>
                    <a:pt x="10639" y="4286"/>
                    <a:pt x="10092" y="3739"/>
                    <a:pt x="9423" y="3739"/>
                  </a:cubicBezTo>
                  <a:lnTo>
                    <a:pt x="6870" y="3739"/>
                  </a:lnTo>
                  <a:lnTo>
                    <a:pt x="6870" y="1217"/>
                  </a:lnTo>
                  <a:cubicBezTo>
                    <a:pt x="6870" y="548"/>
                    <a:pt x="6353" y="1"/>
                    <a:pt x="568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02" name="Google Shape;902;p45"/>
            <p:cNvSpPr/>
            <p:nvPr/>
          </p:nvSpPr>
          <p:spPr>
            <a:xfrm>
              <a:off x="4091525" y="1482825"/>
              <a:ext cx="76025" cy="75275"/>
            </a:xfrm>
            <a:custGeom>
              <a:rect b="b" l="l" r="r" t="t"/>
              <a:pathLst>
                <a:path extrusionOk="0" h="3011" w="3041">
                  <a:moveTo>
                    <a:pt x="1520" y="1"/>
                  </a:moveTo>
                  <a:cubicBezTo>
                    <a:pt x="700" y="1"/>
                    <a:pt x="1" y="670"/>
                    <a:pt x="1" y="1490"/>
                  </a:cubicBezTo>
                  <a:cubicBezTo>
                    <a:pt x="1" y="2341"/>
                    <a:pt x="700" y="3010"/>
                    <a:pt x="1520" y="3010"/>
                  </a:cubicBezTo>
                  <a:cubicBezTo>
                    <a:pt x="2371" y="3010"/>
                    <a:pt x="3040" y="2341"/>
                    <a:pt x="3040" y="1490"/>
                  </a:cubicBezTo>
                  <a:cubicBezTo>
                    <a:pt x="3040" y="670"/>
                    <a:pt x="2371" y="1"/>
                    <a:pt x="152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03" name="Google Shape;903;p45"/>
            <p:cNvSpPr/>
            <p:nvPr/>
          </p:nvSpPr>
          <p:spPr>
            <a:xfrm>
              <a:off x="1538300" y="1488925"/>
              <a:ext cx="76000" cy="76000"/>
            </a:xfrm>
            <a:custGeom>
              <a:rect b="b" l="l" r="r" t="t"/>
              <a:pathLst>
                <a:path extrusionOk="0" h="3040" w="3040">
                  <a:moveTo>
                    <a:pt x="1520" y="0"/>
                  </a:moveTo>
                  <a:cubicBezTo>
                    <a:pt x="669" y="0"/>
                    <a:pt x="0" y="669"/>
                    <a:pt x="0" y="1520"/>
                  </a:cubicBezTo>
                  <a:cubicBezTo>
                    <a:pt x="0" y="2341"/>
                    <a:pt x="699" y="3040"/>
                    <a:pt x="1520" y="3040"/>
                  </a:cubicBezTo>
                  <a:cubicBezTo>
                    <a:pt x="2371" y="3040"/>
                    <a:pt x="3040" y="2341"/>
                    <a:pt x="3040" y="1520"/>
                  </a:cubicBezTo>
                  <a:cubicBezTo>
                    <a:pt x="3040" y="669"/>
                    <a:pt x="2371" y="0"/>
                    <a:pt x="152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04" name="Google Shape;904;p45"/>
            <p:cNvSpPr/>
            <p:nvPr/>
          </p:nvSpPr>
          <p:spPr>
            <a:xfrm>
              <a:off x="5804325" y="2317200"/>
              <a:ext cx="76025" cy="75250"/>
            </a:xfrm>
            <a:custGeom>
              <a:rect b="b" l="l" r="r" t="t"/>
              <a:pathLst>
                <a:path extrusionOk="0" h="3010" w="3041">
                  <a:moveTo>
                    <a:pt x="1520" y="0"/>
                  </a:moveTo>
                  <a:cubicBezTo>
                    <a:pt x="700" y="0"/>
                    <a:pt x="1" y="669"/>
                    <a:pt x="1" y="1490"/>
                  </a:cubicBezTo>
                  <a:cubicBezTo>
                    <a:pt x="1" y="2341"/>
                    <a:pt x="700" y="3009"/>
                    <a:pt x="1520" y="3009"/>
                  </a:cubicBezTo>
                  <a:cubicBezTo>
                    <a:pt x="2371" y="3009"/>
                    <a:pt x="3040" y="2341"/>
                    <a:pt x="3040" y="1490"/>
                  </a:cubicBezTo>
                  <a:cubicBezTo>
                    <a:pt x="3040" y="669"/>
                    <a:pt x="2371" y="0"/>
                    <a:pt x="152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05" name="Google Shape;905;p45"/>
            <p:cNvSpPr/>
            <p:nvPr/>
          </p:nvSpPr>
          <p:spPr>
            <a:xfrm>
              <a:off x="4569500" y="2146975"/>
              <a:ext cx="76025" cy="76025"/>
            </a:xfrm>
            <a:custGeom>
              <a:rect b="b" l="l" r="r" t="t"/>
              <a:pathLst>
                <a:path extrusionOk="0" h="3041" w="3041">
                  <a:moveTo>
                    <a:pt x="1520" y="1"/>
                  </a:moveTo>
                  <a:cubicBezTo>
                    <a:pt x="700" y="1"/>
                    <a:pt x="1" y="669"/>
                    <a:pt x="1" y="1520"/>
                  </a:cubicBezTo>
                  <a:cubicBezTo>
                    <a:pt x="1" y="2341"/>
                    <a:pt x="700" y="3040"/>
                    <a:pt x="1520" y="3040"/>
                  </a:cubicBezTo>
                  <a:cubicBezTo>
                    <a:pt x="2371" y="3040"/>
                    <a:pt x="3040" y="2341"/>
                    <a:pt x="3040" y="1520"/>
                  </a:cubicBezTo>
                  <a:cubicBezTo>
                    <a:pt x="3040" y="669"/>
                    <a:pt x="2371" y="1"/>
                    <a:pt x="152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06" name="Google Shape;906;p45"/>
            <p:cNvSpPr/>
            <p:nvPr/>
          </p:nvSpPr>
          <p:spPr>
            <a:xfrm>
              <a:off x="4864350" y="1520075"/>
              <a:ext cx="76000" cy="76000"/>
            </a:xfrm>
            <a:custGeom>
              <a:rect b="b" l="l" r="r" t="t"/>
              <a:pathLst>
                <a:path extrusionOk="0" h="3040" w="3040">
                  <a:moveTo>
                    <a:pt x="1520" y="0"/>
                  </a:moveTo>
                  <a:cubicBezTo>
                    <a:pt x="669" y="0"/>
                    <a:pt x="0" y="699"/>
                    <a:pt x="0" y="1520"/>
                  </a:cubicBezTo>
                  <a:cubicBezTo>
                    <a:pt x="0" y="2371"/>
                    <a:pt x="669" y="3040"/>
                    <a:pt x="1520" y="3040"/>
                  </a:cubicBezTo>
                  <a:cubicBezTo>
                    <a:pt x="2371" y="3040"/>
                    <a:pt x="3040" y="2371"/>
                    <a:pt x="3040" y="1520"/>
                  </a:cubicBezTo>
                  <a:cubicBezTo>
                    <a:pt x="3040" y="699"/>
                    <a:pt x="2371" y="0"/>
                    <a:pt x="152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07" name="Google Shape;907;p45"/>
            <p:cNvSpPr/>
            <p:nvPr/>
          </p:nvSpPr>
          <p:spPr>
            <a:xfrm>
              <a:off x="2323250" y="1887850"/>
              <a:ext cx="75250" cy="76025"/>
            </a:xfrm>
            <a:custGeom>
              <a:rect b="b" l="l" r="r" t="t"/>
              <a:pathLst>
                <a:path extrusionOk="0" h="3041" w="3010">
                  <a:moveTo>
                    <a:pt x="1490" y="1"/>
                  </a:moveTo>
                  <a:cubicBezTo>
                    <a:pt x="670" y="1"/>
                    <a:pt x="1" y="700"/>
                    <a:pt x="1" y="1521"/>
                  </a:cubicBezTo>
                  <a:cubicBezTo>
                    <a:pt x="1" y="2372"/>
                    <a:pt x="670" y="3040"/>
                    <a:pt x="1490" y="3040"/>
                  </a:cubicBezTo>
                  <a:cubicBezTo>
                    <a:pt x="2341" y="3040"/>
                    <a:pt x="3010" y="2372"/>
                    <a:pt x="3010" y="1521"/>
                  </a:cubicBezTo>
                  <a:cubicBezTo>
                    <a:pt x="3010" y="700"/>
                    <a:pt x="2341" y="1"/>
                    <a:pt x="149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08" name="Google Shape;908;p45"/>
            <p:cNvSpPr/>
            <p:nvPr/>
          </p:nvSpPr>
          <p:spPr>
            <a:xfrm>
              <a:off x="5105975" y="1855950"/>
              <a:ext cx="202175" cy="202150"/>
            </a:xfrm>
            <a:custGeom>
              <a:rect b="b" l="l" r="r" t="t"/>
              <a:pathLst>
                <a:path extrusionOk="0" h="8086" w="8087">
                  <a:moveTo>
                    <a:pt x="4044" y="0"/>
                  </a:moveTo>
                  <a:cubicBezTo>
                    <a:pt x="1794" y="0"/>
                    <a:pt x="1" y="1793"/>
                    <a:pt x="1" y="4043"/>
                  </a:cubicBezTo>
                  <a:cubicBezTo>
                    <a:pt x="1" y="6262"/>
                    <a:pt x="1794" y="8085"/>
                    <a:pt x="4044" y="8085"/>
                  </a:cubicBezTo>
                  <a:cubicBezTo>
                    <a:pt x="6262" y="8085"/>
                    <a:pt x="8086" y="6262"/>
                    <a:pt x="8086" y="4043"/>
                  </a:cubicBezTo>
                  <a:cubicBezTo>
                    <a:pt x="8086" y="1793"/>
                    <a:pt x="6262" y="0"/>
                    <a:pt x="404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09" name="Google Shape;909;p45"/>
            <p:cNvSpPr/>
            <p:nvPr/>
          </p:nvSpPr>
          <p:spPr>
            <a:xfrm>
              <a:off x="3094550" y="935725"/>
              <a:ext cx="202150" cy="202900"/>
            </a:xfrm>
            <a:custGeom>
              <a:rect b="b" l="l" r="r" t="t"/>
              <a:pathLst>
                <a:path extrusionOk="0" h="8116" w="8086">
                  <a:moveTo>
                    <a:pt x="4043" y="0"/>
                  </a:moveTo>
                  <a:cubicBezTo>
                    <a:pt x="1794" y="0"/>
                    <a:pt x="0" y="1824"/>
                    <a:pt x="0" y="4043"/>
                  </a:cubicBezTo>
                  <a:cubicBezTo>
                    <a:pt x="0" y="6292"/>
                    <a:pt x="1794" y="8116"/>
                    <a:pt x="4043" y="8116"/>
                  </a:cubicBezTo>
                  <a:cubicBezTo>
                    <a:pt x="6262" y="8116"/>
                    <a:pt x="8086" y="6292"/>
                    <a:pt x="8086" y="4043"/>
                  </a:cubicBezTo>
                  <a:cubicBezTo>
                    <a:pt x="8086" y="1824"/>
                    <a:pt x="6262" y="0"/>
                    <a:pt x="404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910" name="Google Shape;910;p45"/>
          <p:cNvSpPr/>
          <p:nvPr/>
        </p:nvSpPr>
        <p:spPr>
          <a:xfrm rot="9948854">
            <a:off x="331759" y="1444907"/>
            <a:ext cx="8613917" cy="3478764"/>
          </a:xfrm>
          <a:custGeom>
            <a:rect b="b" l="l" r="r" t="t"/>
            <a:pathLst>
              <a:path extrusionOk="0" h="58881" w="88483">
                <a:moveTo>
                  <a:pt x="27228" y="1"/>
                </a:moveTo>
                <a:cubicBezTo>
                  <a:pt x="23701" y="1"/>
                  <a:pt x="20261" y="582"/>
                  <a:pt x="17266" y="2099"/>
                </a:cubicBezTo>
                <a:cubicBezTo>
                  <a:pt x="14773" y="3345"/>
                  <a:pt x="12554" y="5078"/>
                  <a:pt x="10092" y="6993"/>
                </a:cubicBezTo>
                <a:cubicBezTo>
                  <a:pt x="4682" y="11187"/>
                  <a:pt x="1" y="16233"/>
                  <a:pt x="1" y="23497"/>
                </a:cubicBezTo>
                <a:cubicBezTo>
                  <a:pt x="457" y="33467"/>
                  <a:pt x="9028" y="38756"/>
                  <a:pt x="16141" y="44379"/>
                </a:cubicBezTo>
                <a:cubicBezTo>
                  <a:pt x="27099" y="53057"/>
                  <a:pt x="42103" y="58881"/>
                  <a:pt x="56703" y="58881"/>
                </a:cubicBezTo>
                <a:cubicBezTo>
                  <a:pt x="62151" y="58881"/>
                  <a:pt x="67542" y="58070"/>
                  <a:pt x="72647" y="56294"/>
                </a:cubicBezTo>
                <a:cubicBezTo>
                  <a:pt x="82039" y="53042"/>
                  <a:pt x="88483" y="43589"/>
                  <a:pt x="87115" y="33346"/>
                </a:cubicBezTo>
                <a:cubicBezTo>
                  <a:pt x="85838" y="23923"/>
                  <a:pt x="71188" y="17145"/>
                  <a:pt x="63923" y="12707"/>
                </a:cubicBezTo>
                <a:cubicBezTo>
                  <a:pt x="56932" y="8482"/>
                  <a:pt x="49303" y="4743"/>
                  <a:pt x="41430" y="2403"/>
                </a:cubicBezTo>
                <a:cubicBezTo>
                  <a:pt x="37159" y="1115"/>
                  <a:pt x="32110" y="1"/>
                  <a:pt x="27228" y="1"/>
                </a:cubicBezTo>
                <a:close/>
              </a:path>
            </a:pathLst>
          </a:custGeom>
          <a:solidFill>
            <a:srgbClr val="FFFFFF">
              <a:alpha val="4608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11" name="Google Shape;911;p45"/>
          <p:cNvSpPr txBox="1"/>
          <p:nvPr>
            <p:ph type="title"/>
          </p:nvPr>
        </p:nvSpPr>
        <p:spPr>
          <a:xfrm>
            <a:off x="713225" y="539500"/>
            <a:ext cx="7717500" cy="478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Numbers and Text">
  <p:cSld name="CUSTOM_22">
    <p:bg>
      <p:bgPr>
        <a:solidFill>
          <a:schemeClr val="accent3"/>
        </a:solidFill>
      </p:bgPr>
    </p:bg>
    <p:spTree>
      <p:nvGrpSpPr>
        <p:cNvPr id="912" name="Shape 9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3" name="Google Shape;913;p46"/>
          <p:cNvSpPr/>
          <p:nvPr/>
        </p:nvSpPr>
        <p:spPr>
          <a:xfrm rot="-1755220">
            <a:off x="-1191916" y="-467281"/>
            <a:ext cx="7130395" cy="5735175"/>
          </a:xfrm>
          <a:custGeom>
            <a:rect b="b" l="l" r="r" t="t"/>
            <a:pathLst>
              <a:path extrusionOk="0" h="58881" w="88483">
                <a:moveTo>
                  <a:pt x="27228" y="1"/>
                </a:moveTo>
                <a:cubicBezTo>
                  <a:pt x="23701" y="1"/>
                  <a:pt x="20261" y="582"/>
                  <a:pt x="17266" y="2099"/>
                </a:cubicBezTo>
                <a:cubicBezTo>
                  <a:pt x="14773" y="3345"/>
                  <a:pt x="12554" y="5078"/>
                  <a:pt x="10092" y="6993"/>
                </a:cubicBezTo>
                <a:cubicBezTo>
                  <a:pt x="4682" y="11187"/>
                  <a:pt x="1" y="16233"/>
                  <a:pt x="1" y="23497"/>
                </a:cubicBezTo>
                <a:cubicBezTo>
                  <a:pt x="457" y="33467"/>
                  <a:pt x="9028" y="38756"/>
                  <a:pt x="16141" y="44379"/>
                </a:cubicBezTo>
                <a:cubicBezTo>
                  <a:pt x="27099" y="53057"/>
                  <a:pt x="42103" y="58881"/>
                  <a:pt x="56703" y="58881"/>
                </a:cubicBezTo>
                <a:cubicBezTo>
                  <a:pt x="62151" y="58881"/>
                  <a:pt x="67542" y="58070"/>
                  <a:pt x="72647" y="56294"/>
                </a:cubicBezTo>
                <a:cubicBezTo>
                  <a:pt x="82039" y="53042"/>
                  <a:pt x="88483" y="43589"/>
                  <a:pt x="87115" y="33346"/>
                </a:cubicBezTo>
                <a:cubicBezTo>
                  <a:pt x="85838" y="23923"/>
                  <a:pt x="71188" y="17145"/>
                  <a:pt x="63923" y="12707"/>
                </a:cubicBezTo>
                <a:cubicBezTo>
                  <a:pt x="56932" y="8482"/>
                  <a:pt x="49303" y="4743"/>
                  <a:pt x="41430" y="2403"/>
                </a:cubicBezTo>
                <a:cubicBezTo>
                  <a:pt x="37159" y="1115"/>
                  <a:pt x="32110" y="1"/>
                  <a:pt x="27228" y="1"/>
                </a:cubicBezTo>
                <a:close/>
              </a:path>
            </a:pathLst>
          </a:custGeom>
          <a:solidFill>
            <a:srgbClr val="FFFFFF">
              <a:alpha val="4608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14" name="Google Shape;914;p46"/>
          <p:cNvSpPr txBox="1"/>
          <p:nvPr>
            <p:ph hasCustomPrompt="1" type="title"/>
          </p:nvPr>
        </p:nvSpPr>
        <p:spPr>
          <a:xfrm>
            <a:off x="2485675" y="682147"/>
            <a:ext cx="2671500" cy="561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9pPr>
          </a:lstStyle>
          <a:p>
            <a:r>
              <a:t>xx%</a:t>
            </a:r>
          </a:p>
        </p:txBody>
      </p:sp>
      <p:sp>
        <p:nvSpPr>
          <p:cNvPr id="915" name="Google Shape;915;p46"/>
          <p:cNvSpPr txBox="1"/>
          <p:nvPr>
            <p:ph hasCustomPrompt="1" idx="2" type="title"/>
          </p:nvPr>
        </p:nvSpPr>
        <p:spPr>
          <a:xfrm>
            <a:off x="2485675" y="2022972"/>
            <a:ext cx="2671500" cy="533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9pPr>
          </a:lstStyle>
          <a:p>
            <a:r>
              <a:t>xx%</a:t>
            </a:r>
          </a:p>
        </p:txBody>
      </p:sp>
      <p:sp>
        <p:nvSpPr>
          <p:cNvPr id="916" name="Google Shape;916;p46"/>
          <p:cNvSpPr txBox="1"/>
          <p:nvPr>
            <p:ph hasCustomPrompt="1" idx="3" type="title"/>
          </p:nvPr>
        </p:nvSpPr>
        <p:spPr>
          <a:xfrm>
            <a:off x="2485675" y="3421447"/>
            <a:ext cx="2671500" cy="5322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9pPr>
          </a:lstStyle>
          <a:p>
            <a:r>
              <a:t>xx%</a:t>
            </a:r>
          </a:p>
        </p:txBody>
      </p:sp>
      <p:sp>
        <p:nvSpPr>
          <p:cNvPr id="917" name="Google Shape;917;p46"/>
          <p:cNvSpPr txBox="1"/>
          <p:nvPr>
            <p:ph idx="1" type="subTitle"/>
          </p:nvPr>
        </p:nvSpPr>
        <p:spPr>
          <a:xfrm>
            <a:off x="2116825" y="1232022"/>
            <a:ext cx="3409200" cy="4800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918" name="Google Shape;918;p46"/>
          <p:cNvSpPr txBox="1"/>
          <p:nvPr>
            <p:ph idx="4" type="subTitle"/>
          </p:nvPr>
        </p:nvSpPr>
        <p:spPr>
          <a:xfrm>
            <a:off x="2116825" y="2600159"/>
            <a:ext cx="3409200" cy="4560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None/>
              <a:defRPr/>
            </a:lvl1pPr>
            <a:lvl2pPr lvl="1" rtl="0" algn="ctr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 algn="ctr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 algn="ctr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 algn="ctr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 algn="ctr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 algn="ctr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 algn="ctr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 algn="ctr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919" name="Google Shape;919;p46"/>
          <p:cNvSpPr txBox="1"/>
          <p:nvPr>
            <p:ph idx="5" type="subTitle"/>
          </p:nvPr>
        </p:nvSpPr>
        <p:spPr>
          <a:xfrm>
            <a:off x="2116825" y="4001067"/>
            <a:ext cx="3409200" cy="453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None/>
              <a:defRPr/>
            </a:lvl1pPr>
            <a:lvl2pPr lvl="1" rtl="0" algn="ctr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 algn="ctr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 algn="ctr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 algn="ctr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 algn="ctr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 algn="ctr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 algn="ctr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 algn="ctr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Numbers and Text 1">
  <p:cSld name="CUSTOM_22_1">
    <p:bg>
      <p:bgPr>
        <a:solidFill>
          <a:schemeClr val="accent3"/>
        </a:solidFill>
      </p:bgPr>
    </p:bg>
    <p:spTree>
      <p:nvGrpSpPr>
        <p:cNvPr id="920" name="Shape 9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" name="Google Shape;921;p47"/>
          <p:cNvSpPr txBox="1"/>
          <p:nvPr>
            <p:ph hasCustomPrompt="1" type="title"/>
          </p:nvPr>
        </p:nvSpPr>
        <p:spPr>
          <a:xfrm>
            <a:off x="1082075" y="1503978"/>
            <a:ext cx="2671500" cy="561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9pPr>
          </a:lstStyle>
          <a:p>
            <a:r>
              <a:t>xx%</a:t>
            </a:r>
          </a:p>
        </p:txBody>
      </p:sp>
      <p:sp>
        <p:nvSpPr>
          <p:cNvPr id="922" name="Google Shape;922;p47"/>
          <p:cNvSpPr txBox="1"/>
          <p:nvPr>
            <p:ph hasCustomPrompt="1" idx="2" type="title"/>
          </p:nvPr>
        </p:nvSpPr>
        <p:spPr>
          <a:xfrm>
            <a:off x="5390425" y="1518078"/>
            <a:ext cx="2671500" cy="533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9pPr>
          </a:lstStyle>
          <a:p>
            <a:r>
              <a:t>xx%</a:t>
            </a:r>
          </a:p>
        </p:txBody>
      </p:sp>
      <p:sp>
        <p:nvSpPr>
          <p:cNvPr id="923" name="Google Shape;923;p47"/>
          <p:cNvSpPr txBox="1"/>
          <p:nvPr>
            <p:ph hasCustomPrompt="1" idx="3" type="title"/>
          </p:nvPr>
        </p:nvSpPr>
        <p:spPr>
          <a:xfrm>
            <a:off x="3236250" y="2885322"/>
            <a:ext cx="2671500" cy="5322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9pPr>
          </a:lstStyle>
          <a:p>
            <a:r>
              <a:t>xx%</a:t>
            </a:r>
          </a:p>
        </p:txBody>
      </p:sp>
      <p:sp>
        <p:nvSpPr>
          <p:cNvPr id="924" name="Google Shape;924;p47"/>
          <p:cNvSpPr txBox="1"/>
          <p:nvPr>
            <p:ph idx="1" type="subTitle"/>
          </p:nvPr>
        </p:nvSpPr>
        <p:spPr>
          <a:xfrm>
            <a:off x="713225" y="2068272"/>
            <a:ext cx="3409200" cy="4800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None/>
              <a:defRPr/>
            </a:lvl1pPr>
            <a:lvl2pPr lvl="1" rtl="0" algn="ctr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 algn="ctr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 algn="ctr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 algn="ctr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 algn="ctr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 algn="ctr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 algn="ctr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 algn="ctr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925" name="Google Shape;925;p47"/>
          <p:cNvSpPr txBox="1"/>
          <p:nvPr>
            <p:ph idx="4" type="subTitle"/>
          </p:nvPr>
        </p:nvSpPr>
        <p:spPr>
          <a:xfrm>
            <a:off x="5021575" y="2066746"/>
            <a:ext cx="3409200" cy="4560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None/>
              <a:defRPr/>
            </a:lvl1pPr>
            <a:lvl2pPr lvl="1" rtl="0" algn="ctr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 algn="ctr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 algn="ctr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 algn="ctr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 algn="ctr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 algn="ctr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 algn="ctr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 algn="ctr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926" name="Google Shape;926;p47"/>
          <p:cNvSpPr txBox="1"/>
          <p:nvPr>
            <p:ph idx="5" type="subTitle"/>
          </p:nvPr>
        </p:nvSpPr>
        <p:spPr>
          <a:xfrm>
            <a:off x="2867400" y="3464942"/>
            <a:ext cx="3409200" cy="453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None/>
              <a:defRPr/>
            </a:lvl1pPr>
            <a:lvl2pPr lvl="1" rtl="0" algn="ctr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 algn="ctr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 algn="ctr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 algn="ctr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 algn="ctr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 algn="ctr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 algn="ctr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 algn="ctr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grpSp>
        <p:nvGrpSpPr>
          <p:cNvPr id="927" name="Google Shape;927;p47"/>
          <p:cNvGrpSpPr/>
          <p:nvPr/>
        </p:nvGrpSpPr>
        <p:grpSpPr>
          <a:xfrm rot="-1565680">
            <a:off x="1564640" y="4068871"/>
            <a:ext cx="1184375" cy="1527112"/>
            <a:chOff x="4181200" y="2276150"/>
            <a:chExt cx="852625" cy="1253850"/>
          </a:xfrm>
        </p:grpSpPr>
        <p:sp>
          <p:nvSpPr>
            <p:cNvPr id="928" name="Google Shape;928;p47"/>
            <p:cNvSpPr/>
            <p:nvPr/>
          </p:nvSpPr>
          <p:spPr>
            <a:xfrm>
              <a:off x="4357500" y="2276150"/>
              <a:ext cx="417200" cy="918750"/>
            </a:xfrm>
            <a:custGeom>
              <a:rect b="b" l="l" r="r" t="t"/>
              <a:pathLst>
                <a:path extrusionOk="0" h="36750" w="16688">
                  <a:moveTo>
                    <a:pt x="16687" y="1"/>
                  </a:moveTo>
                  <a:cubicBezTo>
                    <a:pt x="16687" y="1"/>
                    <a:pt x="0" y="6324"/>
                    <a:pt x="8632" y="22250"/>
                  </a:cubicBezTo>
                  <a:cubicBezTo>
                    <a:pt x="8632" y="22250"/>
                    <a:pt x="9940" y="25685"/>
                    <a:pt x="2493" y="36111"/>
                  </a:cubicBezTo>
                  <a:lnTo>
                    <a:pt x="3465" y="36749"/>
                  </a:lnTo>
                  <a:cubicBezTo>
                    <a:pt x="3465" y="36749"/>
                    <a:pt x="8663" y="29789"/>
                    <a:pt x="10395" y="22250"/>
                  </a:cubicBezTo>
                  <a:cubicBezTo>
                    <a:pt x="10395" y="22250"/>
                    <a:pt x="15867" y="18998"/>
                    <a:pt x="14742" y="12068"/>
                  </a:cubicBezTo>
                  <a:cubicBezTo>
                    <a:pt x="13678" y="5108"/>
                    <a:pt x="16687" y="1"/>
                    <a:pt x="16687" y="1"/>
                  </a:cubicBezTo>
                  <a:close/>
                </a:path>
              </a:pathLst>
            </a:custGeom>
            <a:solidFill>
              <a:srgbClr val="14998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29" name="Google Shape;929;p47"/>
            <p:cNvSpPr/>
            <p:nvPr/>
          </p:nvSpPr>
          <p:spPr>
            <a:xfrm>
              <a:off x="4364325" y="2892125"/>
              <a:ext cx="669500" cy="422075"/>
            </a:xfrm>
            <a:custGeom>
              <a:rect b="b" l="l" r="r" t="t"/>
              <a:pathLst>
                <a:path extrusionOk="0" h="16883" w="26780">
                  <a:moveTo>
                    <a:pt x="17782" y="0"/>
                  </a:moveTo>
                  <a:cubicBezTo>
                    <a:pt x="14143" y="0"/>
                    <a:pt x="10534" y="1111"/>
                    <a:pt x="8451" y="6305"/>
                  </a:cubicBezTo>
                  <a:cubicBezTo>
                    <a:pt x="6080" y="7855"/>
                    <a:pt x="1095" y="13782"/>
                    <a:pt x="1095" y="13782"/>
                  </a:cubicBezTo>
                  <a:lnTo>
                    <a:pt x="1" y="16882"/>
                  </a:lnTo>
                  <a:cubicBezTo>
                    <a:pt x="5259" y="9982"/>
                    <a:pt x="9727" y="7216"/>
                    <a:pt x="9727" y="7216"/>
                  </a:cubicBezTo>
                  <a:cubicBezTo>
                    <a:pt x="10757" y="7373"/>
                    <a:pt x="11741" y="7444"/>
                    <a:pt x="12680" y="7444"/>
                  </a:cubicBezTo>
                  <a:cubicBezTo>
                    <a:pt x="21966" y="7444"/>
                    <a:pt x="26779" y="499"/>
                    <a:pt x="26779" y="499"/>
                  </a:cubicBezTo>
                  <a:lnTo>
                    <a:pt x="26779" y="499"/>
                  </a:lnTo>
                  <a:cubicBezTo>
                    <a:pt x="26350" y="586"/>
                    <a:pt x="25877" y="621"/>
                    <a:pt x="25370" y="621"/>
                  </a:cubicBezTo>
                  <a:cubicBezTo>
                    <a:pt x="23240" y="621"/>
                    <a:pt x="20502" y="0"/>
                    <a:pt x="17782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30" name="Google Shape;930;p47"/>
            <p:cNvSpPr/>
            <p:nvPr/>
          </p:nvSpPr>
          <p:spPr>
            <a:xfrm>
              <a:off x="4181200" y="2766300"/>
              <a:ext cx="361725" cy="763700"/>
            </a:xfrm>
            <a:custGeom>
              <a:rect b="b" l="l" r="r" t="t"/>
              <a:pathLst>
                <a:path extrusionOk="0" h="30548" w="14469">
                  <a:moveTo>
                    <a:pt x="4134" y="0"/>
                  </a:moveTo>
                  <a:cubicBezTo>
                    <a:pt x="3952" y="9970"/>
                    <a:pt x="9180" y="13678"/>
                    <a:pt x="9180" y="13678"/>
                  </a:cubicBezTo>
                  <a:cubicBezTo>
                    <a:pt x="8815" y="22341"/>
                    <a:pt x="0" y="29575"/>
                    <a:pt x="0" y="29575"/>
                  </a:cubicBezTo>
                  <a:lnTo>
                    <a:pt x="122" y="30548"/>
                  </a:lnTo>
                  <a:cubicBezTo>
                    <a:pt x="7569" y="24286"/>
                    <a:pt x="11399" y="14499"/>
                    <a:pt x="11399" y="14499"/>
                  </a:cubicBezTo>
                  <a:cubicBezTo>
                    <a:pt x="14469" y="5076"/>
                    <a:pt x="4135" y="0"/>
                    <a:pt x="4134" y="0"/>
                  </a:cubicBezTo>
                  <a:close/>
                </a:path>
              </a:pathLst>
            </a:custGeom>
            <a:solidFill>
              <a:srgbClr val="13897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931" name="Google Shape;931;p47"/>
          <p:cNvGrpSpPr/>
          <p:nvPr/>
        </p:nvGrpSpPr>
        <p:grpSpPr>
          <a:xfrm rot="833153">
            <a:off x="704825" y="4193931"/>
            <a:ext cx="1158750" cy="1372531"/>
            <a:chOff x="1827900" y="266775"/>
            <a:chExt cx="4478050" cy="5041900"/>
          </a:xfrm>
        </p:grpSpPr>
        <p:sp>
          <p:nvSpPr>
            <p:cNvPr id="932" name="Google Shape;932;p47"/>
            <p:cNvSpPr/>
            <p:nvPr/>
          </p:nvSpPr>
          <p:spPr>
            <a:xfrm>
              <a:off x="3946300" y="266775"/>
              <a:ext cx="2359650" cy="5041900"/>
            </a:xfrm>
            <a:custGeom>
              <a:rect b="b" l="l" r="r" t="t"/>
              <a:pathLst>
                <a:path extrusionOk="0" h="201676" w="94386">
                  <a:moveTo>
                    <a:pt x="60780" y="0"/>
                  </a:moveTo>
                  <a:lnTo>
                    <a:pt x="60780" y="0"/>
                  </a:lnTo>
                  <a:cubicBezTo>
                    <a:pt x="52314" y="33422"/>
                    <a:pt x="10168" y="34198"/>
                    <a:pt x="14123" y="96235"/>
                  </a:cubicBezTo>
                  <a:cubicBezTo>
                    <a:pt x="1" y="139749"/>
                    <a:pt x="30427" y="201675"/>
                    <a:pt x="30427" y="201675"/>
                  </a:cubicBezTo>
                  <a:lnTo>
                    <a:pt x="36380" y="200751"/>
                  </a:lnTo>
                  <a:cubicBezTo>
                    <a:pt x="2108" y="125885"/>
                    <a:pt x="25473" y="100450"/>
                    <a:pt x="25473" y="100450"/>
                  </a:cubicBezTo>
                  <a:cubicBezTo>
                    <a:pt x="94386" y="82704"/>
                    <a:pt x="60781" y="2"/>
                    <a:pt x="6078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33" name="Google Shape;933;p47"/>
            <p:cNvSpPr/>
            <p:nvPr/>
          </p:nvSpPr>
          <p:spPr>
            <a:xfrm>
              <a:off x="1827900" y="1994725"/>
              <a:ext cx="2467800" cy="2101300"/>
            </a:xfrm>
            <a:custGeom>
              <a:rect b="b" l="l" r="r" t="t"/>
              <a:pathLst>
                <a:path extrusionOk="0" h="84052" w="98712">
                  <a:moveTo>
                    <a:pt x="26482" y="0"/>
                  </a:moveTo>
                  <a:cubicBezTo>
                    <a:pt x="18588" y="0"/>
                    <a:pt x="9795" y="893"/>
                    <a:pt x="0" y="2901"/>
                  </a:cubicBezTo>
                  <a:cubicBezTo>
                    <a:pt x="20904" y="18096"/>
                    <a:pt x="25764" y="47248"/>
                    <a:pt x="55578" y="47248"/>
                  </a:cubicBezTo>
                  <a:cubicBezTo>
                    <a:pt x="63413" y="47248"/>
                    <a:pt x="72970" y="45235"/>
                    <a:pt x="84995" y="40426"/>
                  </a:cubicBezTo>
                  <a:cubicBezTo>
                    <a:pt x="84995" y="40426"/>
                    <a:pt x="95421" y="62831"/>
                    <a:pt x="98712" y="84052"/>
                  </a:cubicBezTo>
                  <a:lnTo>
                    <a:pt x="95199" y="56878"/>
                  </a:lnTo>
                  <a:cubicBezTo>
                    <a:pt x="95199" y="56878"/>
                    <a:pt x="89506" y="0"/>
                    <a:pt x="26482" y="0"/>
                  </a:cubicBezTo>
                  <a:close/>
                </a:path>
              </a:pathLst>
            </a:custGeom>
            <a:solidFill>
              <a:srgbClr val="14998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934" name="Google Shape;934;p47"/>
          <p:cNvGrpSpPr/>
          <p:nvPr/>
        </p:nvGrpSpPr>
        <p:grpSpPr>
          <a:xfrm flipH="1" rot="1565680">
            <a:off x="6215505" y="3997896"/>
            <a:ext cx="1184375" cy="1527112"/>
            <a:chOff x="4181200" y="2276150"/>
            <a:chExt cx="852625" cy="1253850"/>
          </a:xfrm>
        </p:grpSpPr>
        <p:sp>
          <p:nvSpPr>
            <p:cNvPr id="935" name="Google Shape;935;p47"/>
            <p:cNvSpPr/>
            <p:nvPr/>
          </p:nvSpPr>
          <p:spPr>
            <a:xfrm>
              <a:off x="4357500" y="2276150"/>
              <a:ext cx="417200" cy="918750"/>
            </a:xfrm>
            <a:custGeom>
              <a:rect b="b" l="l" r="r" t="t"/>
              <a:pathLst>
                <a:path extrusionOk="0" h="36750" w="16688">
                  <a:moveTo>
                    <a:pt x="16687" y="1"/>
                  </a:moveTo>
                  <a:cubicBezTo>
                    <a:pt x="16687" y="1"/>
                    <a:pt x="0" y="6324"/>
                    <a:pt x="8632" y="22250"/>
                  </a:cubicBezTo>
                  <a:cubicBezTo>
                    <a:pt x="8632" y="22250"/>
                    <a:pt x="9940" y="25685"/>
                    <a:pt x="2493" y="36111"/>
                  </a:cubicBezTo>
                  <a:lnTo>
                    <a:pt x="3465" y="36749"/>
                  </a:lnTo>
                  <a:cubicBezTo>
                    <a:pt x="3465" y="36749"/>
                    <a:pt x="8663" y="29789"/>
                    <a:pt x="10395" y="22250"/>
                  </a:cubicBezTo>
                  <a:cubicBezTo>
                    <a:pt x="10395" y="22250"/>
                    <a:pt x="15867" y="18998"/>
                    <a:pt x="14742" y="12068"/>
                  </a:cubicBezTo>
                  <a:cubicBezTo>
                    <a:pt x="13678" y="5108"/>
                    <a:pt x="16687" y="1"/>
                    <a:pt x="16687" y="1"/>
                  </a:cubicBezTo>
                  <a:close/>
                </a:path>
              </a:pathLst>
            </a:custGeom>
            <a:solidFill>
              <a:srgbClr val="14998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36" name="Google Shape;936;p47"/>
            <p:cNvSpPr/>
            <p:nvPr/>
          </p:nvSpPr>
          <p:spPr>
            <a:xfrm>
              <a:off x="4364325" y="2892125"/>
              <a:ext cx="669500" cy="422075"/>
            </a:xfrm>
            <a:custGeom>
              <a:rect b="b" l="l" r="r" t="t"/>
              <a:pathLst>
                <a:path extrusionOk="0" h="16883" w="26780">
                  <a:moveTo>
                    <a:pt x="17782" y="0"/>
                  </a:moveTo>
                  <a:cubicBezTo>
                    <a:pt x="14143" y="0"/>
                    <a:pt x="10534" y="1111"/>
                    <a:pt x="8451" y="6305"/>
                  </a:cubicBezTo>
                  <a:cubicBezTo>
                    <a:pt x="6080" y="7855"/>
                    <a:pt x="1095" y="13782"/>
                    <a:pt x="1095" y="13782"/>
                  </a:cubicBezTo>
                  <a:lnTo>
                    <a:pt x="1" y="16882"/>
                  </a:lnTo>
                  <a:cubicBezTo>
                    <a:pt x="5259" y="9982"/>
                    <a:pt x="9727" y="7216"/>
                    <a:pt x="9727" y="7216"/>
                  </a:cubicBezTo>
                  <a:cubicBezTo>
                    <a:pt x="10757" y="7373"/>
                    <a:pt x="11741" y="7444"/>
                    <a:pt x="12680" y="7444"/>
                  </a:cubicBezTo>
                  <a:cubicBezTo>
                    <a:pt x="21966" y="7444"/>
                    <a:pt x="26779" y="499"/>
                    <a:pt x="26779" y="499"/>
                  </a:cubicBezTo>
                  <a:lnTo>
                    <a:pt x="26779" y="499"/>
                  </a:lnTo>
                  <a:cubicBezTo>
                    <a:pt x="26350" y="586"/>
                    <a:pt x="25877" y="621"/>
                    <a:pt x="25370" y="621"/>
                  </a:cubicBezTo>
                  <a:cubicBezTo>
                    <a:pt x="23240" y="621"/>
                    <a:pt x="20502" y="0"/>
                    <a:pt x="17782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37" name="Google Shape;937;p47"/>
            <p:cNvSpPr/>
            <p:nvPr/>
          </p:nvSpPr>
          <p:spPr>
            <a:xfrm>
              <a:off x="4181200" y="2766300"/>
              <a:ext cx="361725" cy="763700"/>
            </a:xfrm>
            <a:custGeom>
              <a:rect b="b" l="l" r="r" t="t"/>
              <a:pathLst>
                <a:path extrusionOk="0" h="30548" w="14469">
                  <a:moveTo>
                    <a:pt x="4134" y="0"/>
                  </a:moveTo>
                  <a:cubicBezTo>
                    <a:pt x="3952" y="9970"/>
                    <a:pt x="9180" y="13678"/>
                    <a:pt x="9180" y="13678"/>
                  </a:cubicBezTo>
                  <a:cubicBezTo>
                    <a:pt x="8815" y="22341"/>
                    <a:pt x="0" y="29575"/>
                    <a:pt x="0" y="29575"/>
                  </a:cubicBezTo>
                  <a:lnTo>
                    <a:pt x="122" y="30548"/>
                  </a:lnTo>
                  <a:cubicBezTo>
                    <a:pt x="7569" y="24286"/>
                    <a:pt x="11399" y="14499"/>
                    <a:pt x="11399" y="14499"/>
                  </a:cubicBezTo>
                  <a:cubicBezTo>
                    <a:pt x="14469" y="5076"/>
                    <a:pt x="4135" y="0"/>
                    <a:pt x="4134" y="0"/>
                  </a:cubicBezTo>
                  <a:close/>
                </a:path>
              </a:pathLst>
            </a:custGeom>
            <a:solidFill>
              <a:srgbClr val="13897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938" name="Google Shape;938;p47"/>
          <p:cNvGrpSpPr/>
          <p:nvPr/>
        </p:nvGrpSpPr>
        <p:grpSpPr>
          <a:xfrm flipH="1" rot="-833153">
            <a:off x="7100946" y="4122956"/>
            <a:ext cx="1158750" cy="1372531"/>
            <a:chOff x="1827900" y="266775"/>
            <a:chExt cx="4478050" cy="5041900"/>
          </a:xfrm>
        </p:grpSpPr>
        <p:sp>
          <p:nvSpPr>
            <p:cNvPr id="939" name="Google Shape;939;p47"/>
            <p:cNvSpPr/>
            <p:nvPr/>
          </p:nvSpPr>
          <p:spPr>
            <a:xfrm>
              <a:off x="3946300" y="266775"/>
              <a:ext cx="2359650" cy="5041900"/>
            </a:xfrm>
            <a:custGeom>
              <a:rect b="b" l="l" r="r" t="t"/>
              <a:pathLst>
                <a:path extrusionOk="0" h="201676" w="94386">
                  <a:moveTo>
                    <a:pt x="60780" y="0"/>
                  </a:moveTo>
                  <a:lnTo>
                    <a:pt x="60780" y="0"/>
                  </a:lnTo>
                  <a:cubicBezTo>
                    <a:pt x="52314" y="33422"/>
                    <a:pt x="10168" y="34198"/>
                    <a:pt x="14123" y="96235"/>
                  </a:cubicBezTo>
                  <a:cubicBezTo>
                    <a:pt x="1" y="139749"/>
                    <a:pt x="30427" y="201675"/>
                    <a:pt x="30427" y="201675"/>
                  </a:cubicBezTo>
                  <a:lnTo>
                    <a:pt x="36380" y="200751"/>
                  </a:lnTo>
                  <a:cubicBezTo>
                    <a:pt x="2108" y="125885"/>
                    <a:pt x="25473" y="100450"/>
                    <a:pt x="25473" y="100450"/>
                  </a:cubicBezTo>
                  <a:cubicBezTo>
                    <a:pt x="94386" y="82704"/>
                    <a:pt x="60781" y="2"/>
                    <a:pt x="6078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40" name="Google Shape;940;p47"/>
            <p:cNvSpPr/>
            <p:nvPr/>
          </p:nvSpPr>
          <p:spPr>
            <a:xfrm>
              <a:off x="1827900" y="1994725"/>
              <a:ext cx="2467800" cy="2101300"/>
            </a:xfrm>
            <a:custGeom>
              <a:rect b="b" l="l" r="r" t="t"/>
              <a:pathLst>
                <a:path extrusionOk="0" h="84052" w="98712">
                  <a:moveTo>
                    <a:pt x="26482" y="0"/>
                  </a:moveTo>
                  <a:cubicBezTo>
                    <a:pt x="18588" y="0"/>
                    <a:pt x="9795" y="893"/>
                    <a:pt x="0" y="2901"/>
                  </a:cubicBezTo>
                  <a:cubicBezTo>
                    <a:pt x="20904" y="18096"/>
                    <a:pt x="25764" y="47248"/>
                    <a:pt x="55578" y="47248"/>
                  </a:cubicBezTo>
                  <a:cubicBezTo>
                    <a:pt x="63413" y="47248"/>
                    <a:pt x="72970" y="45235"/>
                    <a:pt x="84995" y="40426"/>
                  </a:cubicBezTo>
                  <a:cubicBezTo>
                    <a:pt x="84995" y="40426"/>
                    <a:pt x="95421" y="62831"/>
                    <a:pt x="98712" y="84052"/>
                  </a:cubicBezTo>
                  <a:lnTo>
                    <a:pt x="95199" y="56878"/>
                  </a:lnTo>
                  <a:cubicBezTo>
                    <a:pt x="95199" y="56878"/>
                    <a:pt x="89506" y="0"/>
                    <a:pt x="26482" y="0"/>
                  </a:cubicBezTo>
                  <a:close/>
                </a:path>
              </a:pathLst>
            </a:custGeom>
            <a:solidFill>
              <a:srgbClr val="14998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941" name="Google Shape;941;p47"/>
          <p:cNvGrpSpPr/>
          <p:nvPr/>
        </p:nvGrpSpPr>
        <p:grpSpPr>
          <a:xfrm rot="833153">
            <a:off x="2276450" y="4075181"/>
            <a:ext cx="1158750" cy="1372531"/>
            <a:chOff x="1827900" y="266775"/>
            <a:chExt cx="4478050" cy="5041900"/>
          </a:xfrm>
        </p:grpSpPr>
        <p:sp>
          <p:nvSpPr>
            <p:cNvPr id="942" name="Google Shape;942;p47"/>
            <p:cNvSpPr/>
            <p:nvPr/>
          </p:nvSpPr>
          <p:spPr>
            <a:xfrm>
              <a:off x="3946300" y="266775"/>
              <a:ext cx="2359650" cy="5041900"/>
            </a:xfrm>
            <a:custGeom>
              <a:rect b="b" l="l" r="r" t="t"/>
              <a:pathLst>
                <a:path extrusionOk="0" h="201676" w="94386">
                  <a:moveTo>
                    <a:pt x="60780" y="0"/>
                  </a:moveTo>
                  <a:lnTo>
                    <a:pt x="60780" y="0"/>
                  </a:lnTo>
                  <a:cubicBezTo>
                    <a:pt x="52314" y="33422"/>
                    <a:pt x="10168" y="34198"/>
                    <a:pt x="14123" y="96235"/>
                  </a:cubicBezTo>
                  <a:cubicBezTo>
                    <a:pt x="1" y="139749"/>
                    <a:pt x="30427" y="201675"/>
                    <a:pt x="30427" y="201675"/>
                  </a:cubicBezTo>
                  <a:lnTo>
                    <a:pt x="36380" y="200751"/>
                  </a:lnTo>
                  <a:cubicBezTo>
                    <a:pt x="2108" y="125885"/>
                    <a:pt x="25473" y="100450"/>
                    <a:pt x="25473" y="100450"/>
                  </a:cubicBezTo>
                  <a:cubicBezTo>
                    <a:pt x="94386" y="82704"/>
                    <a:pt x="60781" y="2"/>
                    <a:pt x="6078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43" name="Google Shape;943;p47"/>
            <p:cNvSpPr/>
            <p:nvPr/>
          </p:nvSpPr>
          <p:spPr>
            <a:xfrm>
              <a:off x="1827900" y="1994725"/>
              <a:ext cx="2467800" cy="2101300"/>
            </a:xfrm>
            <a:custGeom>
              <a:rect b="b" l="l" r="r" t="t"/>
              <a:pathLst>
                <a:path extrusionOk="0" h="84052" w="98712">
                  <a:moveTo>
                    <a:pt x="26482" y="0"/>
                  </a:moveTo>
                  <a:cubicBezTo>
                    <a:pt x="18588" y="0"/>
                    <a:pt x="9795" y="893"/>
                    <a:pt x="0" y="2901"/>
                  </a:cubicBezTo>
                  <a:cubicBezTo>
                    <a:pt x="20904" y="18096"/>
                    <a:pt x="25764" y="47248"/>
                    <a:pt x="55578" y="47248"/>
                  </a:cubicBezTo>
                  <a:cubicBezTo>
                    <a:pt x="63413" y="47248"/>
                    <a:pt x="72970" y="45235"/>
                    <a:pt x="84995" y="40426"/>
                  </a:cubicBezTo>
                  <a:cubicBezTo>
                    <a:pt x="84995" y="40426"/>
                    <a:pt x="95421" y="62831"/>
                    <a:pt x="98712" y="84052"/>
                  </a:cubicBezTo>
                  <a:lnTo>
                    <a:pt x="95199" y="56878"/>
                  </a:lnTo>
                  <a:cubicBezTo>
                    <a:pt x="95199" y="56878"/>
                    <a:pt x="89506" y="0"/>
                    <a:pt x="26482" y="0"/>
                  </a:cubicBezTo>
                  <a:close/>
                </a:path>
              </a:pathLst>
            </a:custGeom>
            <a:solidFill>
              <a:srgbClr val="14998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944" name="Google Shape;944;p47"/>
          <p:cNvGrpSpPr/>
          <p:nvPr/>
        </p:nvGrpSpPr>
        <p:grpSpPr>
          <a:xfrm flipH="1" rot="-833153">
            <a:off x="2928996" y="4075181"/>
            <a:ext cx="1158750" cy="1372531"/>
            <a:chOff x="1827900" y="266775"/>
            <a:chExt cx="4478050" cy="5041900"/>
          </a:xfrm>
        </p:grpSpPr>
        <p:sp>
          <p:nvSpPr>
            <p:cNvPr id="945" name="Google Shape;945;p47"/>
            <p:cNvSpPr/>
            <p:nvPr/>
          </p:nvSpPr>
          <p:spPr>
            <a:xfrm>
              <a:off x="3946300" y="266775"/>
              <a:ext cx="2359650" cy="5041900"/>
            </a:xfrm>
            <a:custGeom>
              <a:rect b="b" l="l" r="r" t="t"/>
              <a:pathLst>
                <a:path extrusionOk="0" h="201676" w="94386">
                  <a:moveTo>
                    <a:pt x="60780" y="0"/>
                  </a:moveTo>
                  <a:lnTo>
                    <a:pt x="60780" y="0"/>
                  </a:lnTo>
                  <a:cubicBezTo>
                    <a:pt x="52314" y="33422"/>
                    <a:pt x="10168" y="34198"/>
                    <a:pt x="14123" y="96235"/>
                  </a:cubicBezTo>
                  <a:cubicBezTo>
                    <a:pt x="1" y="139749"/>
                    <a:pt x="30427" y="201675"/>
                    <a:pt x="30427" y="201675"/>
                  </a:cubicBezTo>
                  <a:lnTo>
                    <a:pt x="36380" y="200751"/>
                  </a:lnTo>
                  <a:cubicBezTo>
                    <a:pt x="2108" y="125885"/>
                    <a:pt x="25473" y="100450"/>
                    <a:pt x="25473" y="100450"/>
                  </a:cubicBezTo>
                  <a:cubicBezTo>
                    <a:pt x="94386" y="82704"/>
                    <a:pt x="60781" y="2"/>
                    <a:pt x="6078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46" name="Google Shape;946;p47"/>
            <p:cNvSpPr/>
            <p:nvPr/>
          </p:nvSpPr>
          <p:spPr>
            <a:xfrm>
              <a:off x="1827900" y="1994725"/>
              <a:ext cx="2467800" cy="2101300"/>
            </a:xfrm>
            <a:custGeom>
              <a:rect b="b" l="l" r="r" t="t"/>
              <a:pathLst>
                <a:path extrusionOk="0" h="84052" w="98712">
                  <a:moveTo>
                    <a:pt x="26482" y="0"/>
                  </a:moveTo>
                  <a:cubicBezTo>
                    <a:pt x="18588" y="0"/>
                    <a:pt x="9795" y="893"/>
                    <a:pt x="0" y="2901"/>
                  </a:cubicBezTo>
                  <a:cubicBezTo>
                    <a:pt x="20904" y="18096"/>
                    <a:pt x="25764" y="47248"/>
                    <a:pt x="55578" y="47248"/>
                  </a:cubicBezTo>
                  <a:cubicBezTo>
                    <a:pt x="63413" y="47248"/>
                    <a:pt x="72970" y="45235"/>
                    <a:pt x="84995" y="40426"/>
                  </a:cubicBezTo>
                  <a:cubicBezTo>
                    <a:pt x="84995" y="40426"/>
                    <a:pt x="95421" y="62831"/>
                    <a:pt x="98712" y="84052"/>
                  </a:cubicBezTo>
                  <a:lnTo>
                    <a:pt x="95199" y="56878"/>
                  </a:lnTo>
                  <a:cubicBezTo>
                    <a:pt x="95199" y="56878"/>
                    <a:pt x="89506" y="0"/>
                    <a:pt x="26482" y="0"/>
                  </a:cubicBezTo>
                  <a:close/>
                </a:path>
              </a:pathLst>
            </a:custGeom>
            <a:solidFill>
              <a:srgbClr val="14998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947" name="Google Shape;947;p47"/>
          <p:cNvGrpSpPr/>
          <p:nvPr/>
        </p:nvGrpSpPr>
        <p:grpSpPr>
          <a:xfrm flipH="1" rot="-833153">
            <a:off x="5548283" y="4208531"/>
            <a:ext cx="1158750" cy="1372531"/>
            <a:chOff x="1827900" y="266775"/>
            <a:chExt cx="4478050" cy="5041900"/>
          </a:xfrm>
        </p:grpSpPr>
        <p:sp>
          <p:nvSpPr>
            <p:cNvPr id="948" name="Google Shape;948;p47"/>
            <p:cNvSpPr/>
            <p:nvPr/>
          </p:nvSpPr>
          <p:spPr>
            <a:xfrm>
              <a:off x="3946300" y="266775"/>
              <a:ext cx="2359650" cy="5041900"/>
            </a:xfrm>
            <a:custGeom>
              <a:rect b="b" l="l" r="r" t="t"/>
              <a:pathLst>
                <a:path extrusionOk="0" h="201676" w="94386">
                  <a:moveTo>
                    <a:pt x="60780" y="0"/>
                  </a:moveTo>
                  <a:lnTo>
                    <a:pt x="60780" y="0"/>
                  </a:lnTo>
                  <a:cubicBezTo>
                    <a:pt x="52314" y="33422"/>
                    <a:pt x="10168" y="34198"/>
                    <a:pt x="14123" y="96235"/>
                  </a:cubicBezTo>
                  <a:cubicBezTo>
                    <a:pt x="1" y="139749"/>
                    <a:pt x="30427" y="201675"/>
                    <a:pt x="30427" y="201675"/>
                  </a:cubicBezTo>
                  <a:lnTo>
                    <a:pt x="36380" y="200751"/>
                  </a:lnTo>
                  <a:cubicBezTo>
                    <a:pt x="2108" y="125885"/>
                    <a:pt x="25473" y="100450"/>
                    <a:pt x="25473" y="100450"/>
                  </a:cubicBezTo>
                  <a:cubicBezTo>
                    <a:pt x="94386" y="82704"/>
                    <a:pt x="60781" y="2"/>
                    <a:pt x="6078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49" name="Google Shape;949;p47"/>
            <p:cNvSpPr/>
            <p:nvPr/>
          </p:nvSpPr>
          <p:spPr>
            <a:xfrm>
              <a:off x="1827900" y="1994725"/>
              <a:ext cx="2467800" cy="2101300"/>
            </a:xfrm>
            <a:custGeom>
              <a:rect b="b" l="l" r="r" t="t"/>
              <a:pathLst>
                <a:path extrusionOk="0" h="84052" w="98712">
                  <a:moveTo>
                    <a:pt x="26482" y="0"/>
                  </a:moveTo>
                  <a:cubicBezTo>
                    <a:pt x="18588" y="0"/>
                    <a:pt x="9795" y="893"/>
                    <a:pt x="0" y="2901"/>
                  </a:cubicBezTo>
                  <a:cubicBezTo>
                    <a:pt x="20904" y="18096"/>
                    <a:pt x="25764" y="47248"/>
                    <a:pt x="55578" y="47248"/>
                  </a:cubicBezTo>
                  <a:cubicBezTo>
                    <a:pt x="63413" y="47248"/>
                    <a:pt x="72970" y="45235"/>
                    <a:pt x="84995" y="40426"/>
                  </a:cubicBezTo>
                  <a:cubicBezTo>
                    <a:pt x="84995" y="40426"/>
                    <a:pt x="95421" y="62831"/>
                    <a:pt x="98712" y="84052"/>
                  </a:cubicBezTo>
                  <a:lnTo>
                    <a:pt x="95199" y="56878"/>
                  </a:lnTo>
                  <a:cubicBezTo>
                    <a:pt x="95199" y="56878"/>
                    <a:pt x="89506" y="0"/>
                    <a:pt x="26482" y="0"/>
                  </a:cubicBezTo>
                  <a:close/>
                </a:path>
              </a:pathLst>
            </a:custGeom>
            <a:solidFill>
              <a:srgbClr val="14998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950" name="Google Shape;950;p47"/>
          <p:cNvGrpSpPr/>
          <p:nvPr/>
        </p:nvGrpSpPr>
        <p:grpSpPr>
          <a:xfrm flipH="1" rot="1565680">
            <a:off x="3548505" y="3997896"/>
            <a:ext cx="1184375" cy="1527112"/>
            <a:chOff x="4181200" y="2276150"/>
            <a:chExt cx="852625" cy="1253850"/>
          </a:xfrm>
        </p:grpSpPr>
        <p:sp>
          <p:nvSpPr>
            <p:cNvPr id="951" name="Google Shape;951;p47"/>
            <p:cNvSpPr/>
            <p:nvPr/>
          </p:nvSpPr>
          <p:spPr>
            <a:xfrm>
              <a:off x="4357500" y="2276150"/>
              <a:ext cx="417200" cy="918750"/>
            </a:xfrm>
            <a:custGeom>
              <a:rect b="b" l="l" r="r" t="t"/>
              <a:pathLst>
                <a:path extrusionOk="0" h="36750" w="16688">
                  <a:moveTo>
                    <a:pt x="16687" y="1"/>
                  </a:moveTo>
                  <a:cubicBezTo>
                    <a:pt x="16687" y="1"/>
                    <a:pt x="0" y="6324"/>
                    <a:pt x="8632" y="22250"/>
                  </a:cubicBezTo>
                  <a:cubicBezTo>
                    <a:pt x="8632" y="22250"/>
                    <a:pt x="9940" y="25685"/>
                    <a:pt x="2493" y="36111"/>
                  </a:cubicBezTo>
                  <a:lnTo>
                    <a:pt x="3465" y="36749"/>
                  </a:lnTo>
                  <a:cubicBezTo>
                    <a:pt x="3465" y="36749"/>
                    <a:pt x="8663" y="29789"/>
                    <a:pt x="10395" y="22250"/>
                  </a:cubicBezTo>
                  <a:cubicBezTo>
                    <a:pt x="10395" y="22250"/>
                    <a:pt x="15867" y="18998"/>
                    <a:pt x="14742" y="12068"/>
                  </a:cubicBezTo>
                  <a:cubicBezTo>
                    <a:pt x="13678" y="5108"/>
                    <a:pt x="16687" y="1"/>
                    <a:pt x="16687" y="1"/>
                  </a:cubicBezTo>
                  <a:close/>
                </a:path>
              </a:pathLst>
            </a:custGeom>
            <a:solidFill>
              <a:srgbClr val="14998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52" name="Google Shape;952;p47"/>
            <p:cNvSpPr/>
            <p:nvPr/>
          </p:nvSpPr>
          <p:spPr>
            <a:xfrm>
              <a:off x="4364325" y="2892125"/>
              <a:ext cx="669500" cy="422075"/>
            </a:xfrm>
            <a:custGeom>
              <a:rect b="b" l="l" r="r" t="t"/>
              <a:pathLst>
                <a:path extrusionOk="0" h="16883" w="26780">
                  <a:moveTo>
                    <a:pt x="17782" y="0"/>
                  </a:moveTo>
                  <a:cubicBezTo>
                    <a:pt x="14143" y="0"/>
                    <a:pt x="10534" y="1111"/>
                    <a:pt x="8451" y="6305"/>
                  </a:cubicBezTo>
                  <a:cubicBezTo>
                    <a:pt x="6080" y="7855"/>
                    <a:pt x="1095" y="13782"/>
                    <a:pt x="1095" y="13782"/>
                  </a:cubicBezTo>
                  <a:lnTo>
                    <a:pt x="1" y="16882"/>
                  </a:lnTo>
                  <a:cubicBezTo>
                    <a:pt x="5259" y="9982"/>
                    <a:pt x="9727" y="7216"/>
                    <a:pt x="9727" y="7216"/>
                  </a:cubicBezTo>
                  <a:cubicBezTo>
                    <a:pt x="10757" y="7373"/>
                    <a:pt x="11741" y="7444"/>
                    <a:pt x="12680" y="7444"/>
                  </a:cubicBezTo>
                  <a:cubicBezTo>
                    <a:pt x="21966" y="7444"/>
                    <a:pt x="26779" y="499"/>
                    <a:pt x="26779" y="499"/>
                  </a:cubicBezTo>
                  <a:lnTo>
                    <a:pt x="26779" y="499"/>
                  </a:lnTo>
                  <a:cubicBezTo>
                    <a:pt x="26350" y="586"/>
                    <a:pt x="25877" y="621"/>
                    <a:pt x="25370" y="621"/>
                  </a:cubicBezTo>
                  <a:cubicBezTo>
                    <a:pt x="23240" y="621"/>
                    <a:pt x="20502" y="0"/>
                    <a:pt x="17782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53" name="Google Shape;953;p47"/>
            <p:cNvSpPr/>
            <p:nvPr/>
          </p:nvSpPr>
          <p:spPr>
            <a:xfrm>
              <a:off x="4181200" y="2766300"/>
              <a:ext cx="361725" cy="763700"/>
            </a:xfrm>
            <a:custGeom>
              <a:rect b="b" l="l" r="r" t="t"/>
              <a:pathLst>
                <a:path extrusionOk="0" h="30548" w="14469">
                  <a:moveTo>
                    <a:pt x="4134" y="0"/>
                  </a:moveTo>
                  <a:cubicBezTo>
                    <a:pt x="3952" y="9970"/>
                    <a:pt x="9180" y="13678"/>
                    <a:pt x="9180" y="13678"/>
                  </a:cubicBezTo>
                  <a:cubicBezTo>
                    <a:pt x="8815" y="22341"/>
                    <a:pt x="0" y="29575"/>
                    <a:pt x="0" y="29575"/>
                  </a:cubicBezTo>
                  <a:lnTo>
                    <a:pt x="122" y="30548"/>
                  </a:lnTo>
                  <a:cubicBezTo>
                    <a:pt x="7569" y="24286"/>
                    <a:pt x="11399" y="14499"/>
                    <a:pt x="11399" y="14499"/>
                  </a:cubicBezTo>
                  <a:cubicBezTo>
                    <a:pt x="14469" y="5076"/>
                    <a:pt x="4135" y="0"/>
                    <a:pt x="4134" y="0"/>
                  </a:cubicBezTo>
                  <a:close/>
                </a:path>
              </a:pathLst>
            </a:custGeom>
            <a:solidFill>
              <a:srgbClr val="13897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954" name="Google Shape;954;p47"/>
          <p:cNvGrpSpPr/>
          <p:nvPr/>
        </p:nvGrpSpPr>
        <p:grpSpPr>
          <a:xfrm rot="-1565680">
            <a:off x="4765040" y="4068871"/>
            <a:ext cx="1184375" cy="1527112"/>
            <a:chOff x="4181200" y="2276150"/>
            <a:chExt cx="852625" cy="1253850"/>
          </a:xfrm>
        </p:grpSpPr>
        <p:sp>
          <p:nvSpPr>
            <p:cNvPr id="955" name="Google Shape;955;p47"/>
            <p:cNvSpPr/>
            <p:nvPr/>
          </p:nvSpPr>
          <p:spPr>
            <a:xfrm>
              <a:off x="4357500" y="2276150"/>
              <a:ext cx="417200" cy="918750"/>
            </a:xfrm>
            <a:custGeom>
              <a:rect b="b" l="l" r="r" t="t"/>
              <a:pathLst>
                <a:path extrusionOk="0" h="36750" w="16688">
                  <a:moveTo>
                    <a:pt x="16687" y="1"/>
                  </a:moveTo>
                  <a:cubicBezTo>
                    <a:pt x="16687" y="1"/>
                    <a:pt x="0" y="6324"/>
                    <a:pt x="8632" y="22250"/>
                  </a:cubicBezTo>
                  <a:cubicBezTo>
                    <a:pt x="8632" y="22250"/>
                    <a:pt x="9940" y="25685"/>
                    <a:pt x="2493" y="36111"/>
                  </a:cubicBezTo>
                  <a:lnTo>
                    <a:pt x="3465" y="36749"/>
                  </a:lnTo>
                  <a:cubicBezTo>
                    <a:pt x="3465" y="36749"/>
                    <a:pt x="8663" y="29789"/>
                    <a:pt x="10395" y="22250"/>
                  </a:cubicBezTo>
                  <a:cubicBezTo>
                    <a:pt x="10395" y="22250"/>
                    <a:pt x="15867" y="18998"/>
                    <a:pt x="14742" y="12068"/>
                  </a:cubicBezTo>
                  <a:cubicBezTo>
                    <a:pt x="13678" y="5108"/>
                    <a:pt x="16687" y="1"/>
                    <a:pt x="16687" y="1"/>
                  </a:cubicBezTo>
                  <a:close/>
                </a:path>
              </a:pathLst>
            </a:custGeom>
            <a:solidFill>
              <a:srgbClr val="14998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56" name="Google Shape;956;p47"/>
            <p:cNvSpPr/>
            <p:nvPr/>
          </p:nvSpPr>
          <p:spPr>
            <a:xfrm>
              <a:off x="4364325" y="2892125"/>
              <a:ext cx="669500" cy="422075"/>
            </a:xfrm>
            <a:custGeom>
              <a:rect b="b" l="l" r="r" t="t"/>
              <a:pathLst>
                <a:path extrusionOk="0" h="16883" w="26780">
                  <a:moveTo>
                    <a:pt x="17782" y="0"/>
                  </a:moveTo>
                  <a:cubicBezTo>
                    <a:pt x="14143" y="0"/>
                    <a:pt x="10534" y="1111"/>
                    <a:pt x="8451" y="6305"/>
                  </a:cubicBezTo>
                  <a:cubicBezTo>
                    <a:pt x="6080" y="7855"/>
                    <a:pt x="1095" y="13782"/>
                    <a:pt x="1095" y="13782"/>
                  </a:cubicBezTo>
                  <a:lnTo>
                    <a:pt x="1" y="16882"/>
                  </a:lnTo>
                  <a:cubicBezTo>
                    <a:pt x="5259" y="9982"/>
                    <a:pt x="9727" y="7216"/>
                    <a:pt x="9727" y="7216"/>
                  </a:cubicBezTo>
                  <a:cubicBezTo>
                    <a:pt x="10757" y="7373"/>
                    <a:pt x="11741" y="7444"/>
                    <a:pt x="12680" y="7444"/>
                  </a:cubicBezTo>
                  <a:cubicBezTo>
                    <a:pt x="21966" y="7444"/>
                    <a:pt x="26779" y="499"/>
                    <a:pt x="26779" y="499"/>
                  </a:cubicBezTo>
                  <a:lnTo>
                    <a:pt x="26779" y="499"/>
                  </a:lnTo>
                  <a:cubicBezTo>
                    <a:pt x="26350" y="586"/>
                    <a:pt x="25877" y="621"/>
                    <a:pt x="25370" y="621"/>
                  </a:cubicBezTo>
                  <a:cubicBezTo>
                    <a:pt x="23240" y="621"/>
                    <a:pt x="20502" y="0"/>
                    <a:pt x="17782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57" name="Google Shape;957;p47"/>
            <p:cNvSpPr/>
            <p:nvPr/>
          </p:nvSpPr>
          <p:spPr>
            <a:xfrm>
              <a:off x="4181200" y="2766300"/>
              <a:ext cx="361725" cy="763700"/>
            </a:xfrm>
            <a:custGeom>
              <a:rect b="b" l="l" r="r" t="t"/>
              <a:pathLst>
                <a:path extrusionOk="0" h="30548" w="14469">
                  <a:moveTo>
                    <a:pt x="4134" y="0"/>
                  </a:moveTo>
                  <a:cubicBezTo>
                    <a:pt x="3952" y="9970"/>
                    <a:pt x="9180" y="13678"/>
                    <a:pt x="9180" y="13678"/>
                  </a:cubicBezTo>
                  <a:cubicBezTo>
                    <a:pt x="8815" y="22341"/>
                    <a:pt x="0" y="29575"/>
                    <a:pt x="0" y="29575"/>
                  </a:cubicBezTo>
                  <a:lnTo>
                    <a:pt x="122" y="30548"/>
                  </a:lnTo>
                  <a:cubicBezTo>
                    <a:pt x="7569" y="24286"/>
                    <a:pt x="11399" y="14499"/>
                    <a:pt x="11399" y="14499"/>
                  </a:cubicBezTo>
                  <a:cubicBezTo>
                    <a:pt x="14469" y="5076"/>
                    <a:pt x="4135" y="0"/>
                    <a:pt x="4134" y="0"/>
                  </a:cubicBezTo>
                  <a:close/>
                </a:path>
              </a:pathLst>
            </a:custGeom>
            <a:solidFill>
              <a:srgbClr val="13897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958" name="Google Shape;958;p47"/>
          <p:cNvGrpSpPr/>
          <p:nvPr/>
        </p:nvGrpSpPr>
        <p:grpSpPr>
          <a:xfrm flipH="1" rot="-833153">
            <a:off x="4181446" y="4146156"/>
            <a:ext cx="1158750" cy="1372531"/>
            <a:chOff x="1827900" y="266775"/>
            <a:chExt cx="4478050" cy="5041900"/>
          </a:xfrm>
        </p:grpSpPr>
        <p:sp>
          <p:nvSpPr>
            <p:cNvPr id="959" name="Google Shape;959;p47"/>
            <p:cNvSpPr/>
            <p:nvPr/>
          </p:nvSpPr>
          <p:spPr>
            <a:xfrm>
              <a:off x="3946300" y="266775"/>
              <a:ext cx="2359650" cy="5041900"/>
            </a:xfrm>
            <a:custGeom>
              <a:rect b="b" l="l" r="r" t="t"/>
              <a:pathLst>
                <a:path extrusionOk="0" h="201676" w="94386">
                  <a:moveTo>
                    <a:pt x="60780" y="0"/>
                  </a:moveTo>
                  <a:lnTo>
                    <a:pt x="60780" y="0"/>
                  </a:lnTo>
                  <a:cubicBezTo>
                    <a:pt x="52314" y="33422"/>
                    <a:pt x="10168" y="34198"/>
                    <a:pt x="14123" y="96235"/>
                  </a:cubicBezTo>
                  <a:cubicBezTo>
                    <a:pt x="1" y="139749"/>
                    <a:pt x="30427" y="201675"/>
                    <a:pt x="30427" y="201675"/>
                  </a:cubicBezTo>
                  <a:lnTo>
                    <a:pt x="36380" y="200751"/>
                  </a:lnTo>
                  <a:cubicBezTo>
                    <a:pt x="2108" y="125885"/>
                    <a:pt x="25473" y="100450"/>
                    <a:pt x="25473" y="100450"/>
                  </a:cubicBezTo>
                  <a:cubicBezTo>
                    <a:pt x="94386" y="82704"/>
                    <a:pt x="60781" y="2"/>
                    <a:pt x="6078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60" name="Google Shape;960;p47"/>
            <p:cNvSpPr/>
            <p:nvPr/>
          </p:nvSpPr>
          <p:spPr>
            <a:xfrm>
              <a:off x="1827900" y="1994725"/>
              <a:ext cx="2467800" cy="2101300"/>
            </a:xfrm>
            <a:custGeom>
              <a:rect b="b" l="l" r="r" t="t"/>
              <a:pathLst>
                <a:path extrusionOk="0" h="84052" w="98712">
                  <a:moveTo>
                    <a:pt x="26482" y="0"/>
                  </a:moveTo>
                  <a:cubicBezTo>
                    <a:pt x="18588" y="0"/>
                    <a:pt x="9795" y="893"/>
                    <a:pt x="0" y="2901"/>
                  </a:cubicBezTo>
                  <a:cubicBezTo>
                    <a:pt x="20904" y="18096"/>
                    <a:pt x="25764" y="47248"/>
                    <a:pt x="55578" y="47248"/>
                  </a:cubicBezTo>
                  <a:cubicBezTo>
                    <a:pt x="63413" y="47248"/>
                    <a:pt x="72970" y="45235"/>
                    <a:pt x="84995" y="40426"/>
                  </a:cubicBezTo>
                  <a:cubicBezTo>
                    <a:pt x="84995" y="40426"/>
                    <a:pt x="95421" y="62831"/>
                    <a:pt x="98712" y="84052"/>
                  </a:cubicBezTo>
                  <a:lnTo>
                    <a:pt x="95199" y="56878"/>
                  </a:lnTo>
                  <a:cubicBezTo>
                    <a:pt x="95199" y="56878"/>
                    <a:pt x="89506" y="0"/>
                    <a:pt x="26482" y="0"/>
                  </a:cubicBezTo>
                  <a:close/>
                </a:path>
              </a:pathLst>
            </a:custGeom>
            <a:solidFill>
              <a:srgbClr val="14998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961" name="Google Shape;961;p47"/>
          <p:cNvSpPr/>
          <p:nvPr/>
        </p:nvSpPr>
        <p:spPr>
          <a:xfrm flipH="1">
            <a:off x="355224" y="869239"/>
            <a:ext cx="506736" cy="506783"/>
          </a:xfrm>
          <a:custGeom>
            <a:rect b="b" l="l" r="r" t="t"/>
            <a:pathLst>
              <a:path extrusionOk="0" h="10640" w="10639">
                <a:moveTo>
                  <a:pt x="4955" y="1"/>
                </a:moveTo>
                <a:cubicBezTo>
                  <a:pt x="4286" y="1"/>
                  <a:pt x="3739" y="548"/>
                  <a:pt x="3739" y="1217"/>
                </a:cubicBezTo>
                <a:lnTo>
                  <a:pt x="3739" y="3739"/>
                </a:lnTo>
                <a:lnTo>
                  <a:pt x="1186" y="3739"/>
                </a:lnTo>
                <a:cubicBezTo>
                  <a:pt x="517" y="3739"/>
                  <a:pt x="0" y="4287"/>
                  <a:pt x="0" y="4955"/>
                </a:cubicBezTo>
                <a:lnTo>
                  <a:pt x="0" y="5654"/>
                </a:lnTo>
                <a:cubicBezTo>
                  <a:pt x="0" y="6323"/>
                  <a:pt x="517" y="6870"/>
                  <a:pt x="1186" y="6870"/>
                </a:cubicBezTo>
                <a:lnTo>
                  <a:pt x="3739" y="6870"/>
                </a:lnTo>
                <a:lnTo>
                  <a:pt x="3739" y="9423"/>
                </a:lnTo>
                <a:cubicBezTo>
                  <a:pt x="3739" y="10092"/>
                  <a:pt x="4286" y="10639"/>
                  <a:pt x="4955" y="10639"/>
                </a:cubicBezTo>
                <a:lnTo>
                  <a:pt x="5654" y="10639"/>
                </a:lnTo>
                <a:cubicBezTo>
                  <a:pt x="6322" y="10639"/>
                  <a:pt x="6870" y="10092"/>
                  <a:pt x="6870" y="9423"/>
                </a:cubicBezTo>
                <a:lnTo>
                  <a:pt x="6870" y="6870"/>
                </a:lnTo>
                <a:lnTo>
                  <a:pt x="9423" y="6870"/>
                </a:lnTo>
                <a:cubicBezTo>
                  <a:pt x="10091" y="6870"/>
                  <a:pt x="10639" y="6323"/>
                  <a:pt x="10639" y="5654"/>
                </a:cubicBezTo>
                <a:lnTo>
                  <a:pt x="10639" y="4955"/>
                </a:lnTo>
                <a:cubicBezTo>
                  <a:pt x="10639" y="4287"/>
                  <a:pt x="10091" y="3739"/>
                  <a:pt x="9423" y="3739"/>
                </a:cubicBezTo>
                <a:lnTo>
                  <a:pt x="6870" y="3739"/>
                </a:lnTo>
                <a:lnTo>
                  <a:pt x="6870" y="1217"/>
                </a:lnTo>
                <a:cubicBezTo>
                  <a:pt x="6870" y="548"/>
                  <a:pt x="6322" y="1"/>
                  <a:pt x="5654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62" name="Google Shape;962;p47"/>
          <p:cNvSpPr/>
          <p:nvPr/>
        </p:nvSpPr>
        <p:spPr>
          <a:xfrm flipH="1">
            <a:off x="8326126" y="807955"/>
            <a:ext cx="506783" cy="506783"/>
          </a:xfrm>
          <a:custGeom>
            <a:rect b="b" l="l" r="r" t="t"/>
            <a:pathLst>
              <a:path extrusionOk="0" h="10640" w="10640">
                <a:moveTo>
                  <a:pt x="4985" y="1"/>
                </a:moveTo>
                <a:cubicBezTo>
                  <a:pt x="4317" y="1"/>
                  <a:pt x="3770" y="517"/>
                  <a:pt x="3770" y="1186"/>
                </a:cubicBezTo>
                <a:lnTo>
                  <a:pt x="3770" y="3739"/>
                </a:lnTo>
                <a:lnTo>
                  <a:pt x="1216" y="3739"/>
                </a:lnTo>
                <a:cubicBezTo>
                  <a:pt x="548" y="3739"/>
                  <a:pt x="1" y="4286"/>
                  <a:pt x="1" y="4955"/>
                </a:cubicBezTo>
                <a:lnTo>
                  <a:pt x="1" y="5654"/>
                </a:lnTo>
                <a:cubicBezTo>
                  <a:pt x="1" y="6323"/>
                  <a:pt x="548" y="6870"/>
                  <a:pt x="1216" y="6870"/>
                </a:cubicBezTo>
                <a:lnTo>
                  <a:pt x="3770" y="6870"/>
                </a:lnTo>
                <a:lnTo>
                  <a:pt x="3770" y="9423"/>
                </a:lnTo>
                <a:cubicBezTo>
                  <a:pt x="3770" y="10092"/>
                  <a:pt x="4317" y="10639"/>
                  <a:pt x="4985" y="10639"/>
                </a:cubicBezTo>
                <a:lnTo>
                  <a:pt x="5685" y="10639"/>
                </a:lnTo>
                <a:cubicBezTo>
                  <a:pt x="6353" y="10639"/>
                  <a:pt x="6870" y="10092"/>
                  <a:pt x="6870" y="9423"/>
                </a:cubicBezTo>
                <a:lnTo>
                  <a:pt x="6870" y="6870"/>
                </a:lnTo>
                <a:lnTo>
                  <a:pt x="9423" y="6870"/>
                </a:lnTo>
                <a:cubicBezTo>
                  <a:pt x="10092" y="6870"/>
                  <a:pt x="10639" y="6323"/>
                  <a:pt x="10639" y="5654"/>
                </a:cubicBezTo>
                <a:lnTo>
                  <a:pt x="10639" y="4955"/>
                </a:lnTo>
                <a:cubicBezTo>
                  <a:pt x="10639" y="4286"/>
                  <a:pt x="10092" y="3739"/>
                  <a:pt x="9423" y="3739"/>
                </a:cubicBezTo>
                <a:lnTo>
                  <a:pt x="6870" y="3739"/>
                </a:lnTo>
                <a:lnTo>
                  <a:pt x="6870" y="1186"/>
                </a:lnTo>
                <a:cubicBezTo>
                  <a:pt x="6870" y="517"/>
                  <a:pt x="6353" y="1"/>
                  <a:pt x="5685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63" name="Google Shape;963;p47"/>
          <p:cNvSpPr/>
          <p:nvPr/>
        </p:nvSpPr>
        <p:spPr>
          <a:xfrm flipH="1">
            <a:off x="2820208" y="446025"/>
            <a:ext cx="506783" cy="506783"/>
          </a:xfrm>
          <a:custGeom>
            <a:rect b="b" l="l" r="r" t="t"/>
            <a:pathLst>
              <a:path extrusionOk="0" h="10640" w="10640">
                <a:moveTo>
                  <a:pt x="4986" y="1"/>
                </a:moveTo>
                <a:cubicBezTo>
                  <a:pt x="4317" y="1"/>
                  <a:pt x="3770" y="548"/>
                  <a:pt x="3770" y="1217"/>
                </a:cubicBezTo>
                <a:lnTo>
                  <a:pt x="3770" y="3770"/>
                </a:lnTo>
                <a:lnTo>
                  <a:pt x="1217" y="3770"/>
                </a:lnTo>
                <a:cubicBezTo>
                  <a:pt x="548" y="3770"/>
                  <a:pt x="1" y="4317"/>
                  <a:pt x="1" y="4986"/>
                </a:cubicBezTo>
                <a:lnTo>
                  <a:pt x="1" y="5685"/>
                </a:lnTo>
                <a:cubicBezTo>
                  <a:pt x="1" y="6354"/>
                  <a:pt x="548" y="6901"/>
                  <a:pt x="1217" y="6901"/>
                </a:cubicBezTo>
                <a:lnTo>
                  <a:pt x="3770" y="6901"/>
                </a:lnTo>
                <a:lnTo>
                  <a:pt x="3770" y="9454"/>
                </a:lnTo>
                <a:cubicBezTo>
                  <a:pt x="3770" y="10123"/>
                  <a:pt x="4317" y="10639"/>
                  <a:pt x="4986" y="10639"/>
                </a:cubicBezTo>
                <a:lnTo>
                  <a:pt x="5685" y="10639"/>
                </a:lnTo>
                <a:cubicBezTo>
                  <a:pt x="6354" y="10639"/>
                  <a:pt x="6870" y="10123"/>
                  <a:pt x="6870" y="9454"/>
                </a:cubicBezTo>
                <a:lnTo>
                  <a:pt x="6870" y="6901"/>
                </a:lnTo>
                <a:lnTo>
                  <a:pt x="9424" y="6901"/>
                </a:lnTo>
                <a:cubicBezTo>
                  <a:pt x="10092" y="6901"/>
                  <a:pt x="10639" y="6354"/>
                  <a:pt x="10639" y="5685"/>
                </a:cubicBezTo>
                <a:lnTo>
                  <a:pt x="10639" y="4986"/>
                </a:lnTo>
                <a:cubicBezTo>
                  <a:pt x="10639" y="4317"/>
                  <a:pt x="10092" y="3770"/>
                  <a:pt x="9424" y="3770"/>
                </a:cubicBezTo>
                <a:lnTo>
                  <a:pt x="6870" y="3770"/>
                </a:lnTo>
                <a:lnTo>
                  <a:pt x="6870" y="1217"/>
                </a:lnTo>
                <a:cubicBezTo>
                  <a:pt x="6870" y="548"/>
                  <a:pt x="6354" y="1"/>
                  <a:pt x="5685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64" name="Google Shape;964;p47"/>
          <p:cNvSpPr/>
          <p:nvPr/>
        </p:nvSpPr>
        <p:spPr>
          <a:xfrm flipH="1">
            <a:off x="5539734" y="177132"/>
            <a:ext cx="506783" cy="506783"/>
          </a:xfrm>
          <a:custGeom>
            <a:rect b="b" l="l" r="r" t="t"/>
            <a:pathLst>
              <a:path extrusionOk="0" h="10640" w="10640">
                <a:moveTo>
                  <a:pt x="4985" y="1"/>
                </a:moveTo>
                <a:cubicBezTo>
                  <a:pt x="4317" y="1"/>
                  <a:pt x="3770" y="548"/>
                  <a:pt x="3770" y="1217"/>
                </a:cubicBezTo>
                <a:lnTo>
                  <a:pt x="3770" y="3739"/>
                </a:lnTo>
                <a:lnTo>
                  <a:pt x="1216" y="3739"/>
                </a:lnTo>
                <a:cubicBezTo>
                  <a:pt x="548" y="3739"/>
                  <a:pt x="1" y="4286"/>
                  <a:pt x="1" y="4955"/>
                </a:cubicBezTo>
                <a:lnTo>
                  <a:pt x="1" y="5654"/>
                </a:lnTo>
                <a:cubicBezTo>
                  <a:pt x="1" y="6323"/>
                  <a:pt x="548" y="6870"/>
                  <a:pt x="1216" y="6870"/>
                </a:cubicBezTo>
                <a:lnTo>
                  <a:pt x="3770" y="6870"/>
                </a:lnTo>
                <a:lnTo>
                  <a:pt x="3770" y="9423"/>
                </a:lnTo>
                <a:cubicBezTo>
                  <a:pt x="3770" y="10092"/>
                  <a:pt x="4317" y="10639"/>
                  <a:pt x="4985" y="10639"/>
                </a:cubicBezTo>
                <a:lnTo>
                  <a:pt x="5685" y="10639"/>
                </a:lnTo>
                <a:cubicBezTo>
                  <a:pt x="6353" y="10639"/>
                  <a:pt x="6870" y="10092"/>
                  <a:pt x="6870" y="9423"/>
                </a:cubicBezTo>
                <a:lnTo>
                  <a:pt x="6870" y="6870"/>
                </a:lnTo>
                <a:lnTo>
                  <a:pt x="9423" y="6870"/>
                </a:lnTo>
                <a:cubicBezTo>
                  <a:pt x="10092" y="6870"/>
                  <a:pt x="10639" y="6323"/>
                  <a:pt x="10639" y="5654"/>
                </a:cubicBezTo>
                <a:lnTo>
                  <a:pt x="10639" y="4955"/>
                </a:lnTo>
                <a:cubicBezTo>
                  <a:pt x="10639" y="4286"/>
                  <a:pt x="10092" y="3739"/>
                  <a:pt x="9423" y="3739"/>
                </a:cubicBezTo>
                <a:lnTo>
                  <a:pt x="6870" y="3739"/>
                </a:lnTo>
                <a:lnTo>
                  <a:pt x="6870" y="1217"/>
                </a:lnTo>
                <a:cubicBezTo>
                  <a:pt x="6870" y="548"/>
                  <a:pt x="6353" y="1"/>
                  <a:pt x="5685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65" name="Google Shape;965;p47"/>
          <p:cNvSpPr/>
          <p:nvPr/>
        </p:nvSpPr>
        <p:spPr>
          <a:xfrm flipH="1">
            <a:off x="3753572" y="349873"/>
            <a:ext cx="144843" cy="143414"/>
          </a:xfrm>
          <a:custGeom>
            <a:rect b="b" l="l" r="r" t="t"/>
            <a:pathLst>
              <a:path extrusionOk="0" h="3011" w="3041">
                <a:moveTo>
                  <a:pt x="1520" y="1"/>
                </a:moveTo>
                <a:cubicBezTo>
                  <a:pt x="700" y="1"/>
                  <a:pt x="1" y="670"/>
                  <a:pt x="1" y="1490"/>
                </a:cubicBezTo>
                <a:cubicBezTo>
                  <a:pt x="1" y="2341"/>
                  <a:pt x="700" y="3010"/>
                  <a:pt x="1520" y="3010"/>
                </a:cubicBezTo>
                <a:cubicBezTo>
                  <a:pt x="2371" y="3010"/>
                  <a:pt x="3040" y="2341"/>
                  <a:pt x="3040" y="1490"/>
                </a:cubicBezTo>
                <a:cubicBezTo>
                  <a:pt x="3040" y="670"/>
                  <a:pt x="2371" y="1"/>
                  <a:pt x="1520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66" name="Google Shape;966;p47"/>
          <p:cNvSpPr/>
          <p:nvPr/>
        </p:nvSpPr>
        <p:spPr>
          <a:xfrm flipH="1">
            <a:off x="8247824" y="47919"/>
            <a:ext cx="144795" cy="144795"/>
          </a:xfrm>
          <a:custGeom>
            <a:rect b="b" l="l" r="r" t="t"/>
            <a:pathLst>
              <a:path extrusionOk="0" h="3040" w="3040">
                <a:moveTo>
                  <a:pt x="1520" y="0"/>
                </a:moveTo>
                <a:cubicBezTo>
                  <a:pt x="669" y="0"/>
                  <a:pt x="0" y="669"/>
                  <a:pt x="0" y="1520"/>
                </a:cubicBezTo>
                <a:cubicBezTo>
                  <a:pt x="0" y="2341"/>
                  <a:pt x="699" y="3040"/>
                  <a:pt x="1520" y="3040"/>
                </a:cubicBezTo>
                <a:cubicBezTo>
                  <a:pt x="2371" y="3040"/>
                  <a:pt x="3040" y="2341"/>
                  <a:pt x="3040" y="1520"/>
                </a:cubicBezTo>
                <a:cubicBezTo>
                  <a:pt x="3040" y="669"/>
                  <a:pt x="2371" y="0"/>
                  <a:pt x="1520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67" name="Google Shape;967;p47"/>
          <p:cNvSpPr/>
          <p:nvPr/>
        </p:nvSpPr>
        <p:spPr>
          <a:xfrm flipH="1">
            <a:off x="210371" y="1808386"/>
            <a:ext cx="144843" cy="143366"/>
          </a:xfrm>
          <a:custGeom>
            <a:rect b="b" l="l" r="r" t="t"/>
            <a:pathLst>
              <a:path extrusionOk="0" h="3010" w="3041">
                <a:moveTo>
                  <a:pt x="1520" y="0"/>
                </a:moveTo>
                <a:cubicBezTo>
                  <a:pt x="700" y="0"/>
                  <a:pt x="1" y="669"/>
                  <a:pt x="1" y="1490"/>
                </a:cubicBezTo>
                <a:cubicBezTo>
                  <a:pt x="1" y="2341"/>
                  <a:pt x="700" y="3009"/>
                  <a:pt x="1520" y="3009"/>
                </a:cubicBezTo>
                <a:cubicBezTo>
                  <a:pt x="2371" y="3009"/>
                  <a:pt x="3040" y="2341"/>
                  <a:pt x="3040" y="1490"/>
                </a:cubicBezTo>
                <a:cubicBezTo>
                  <a:pt x="3040" y="669"/>
                  <a:pt x="2371" y="0"/>
                  <a:pt x="1520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68" name="Google Shape;968;p47"/>
          <p:cNvSpPr/>
          <p:nvPr/>
        </p:nvSpPr>
        <p:spPr>
          <a:xfrm flipH="1">
            <a:off x="462634" y="349149"/>
            <a:ext cx="144843" cy="144843"/>
          </a:xfrm>
          <a:custGeom>
            <a:rect b="b" l="l" r="r" t="t"/>
            <a:pathLst>
              <a:path extrusionOk="0" h="3041" w="3041">
                <a:moveTo>
                  <a:pt x="1520" y="1"/>
                </a:moveTo>
                <a:cubicBezTo>
                  <a:pt x="700" y="1"/>
                  <a:pt x="1" y="669"/>
                  <a:pt x="1" y="1520"/>
                </a:cubicBezTo>
                <a:cubicBezTo>
                  <a:pt x="1" y="2341"/>
                  <a:pt x="700" y="3040"/>
                  <a:pt x="1520" y="3040"/>
                </a:cubicBezTo>
                <a:cubicBezTo>
                  <a:pt x="2371" y="3040"/>
                  <a:pt x="3040" y="2341"/>
                  <a:pt x="3040" y="1520"/>
                </a:cubicBezTo>
                <a:cubicBezTo>
                  <a:pt x="3040" y="669"/>
                  <a:pt x="2371" y="1"/>
                  <a:pt x="1520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69" name="Google Shape;969;p47"/>
          <p:cNvSpPr/>
          <p:nvPr/>
        </p:nvSpPr>
        <p:spPr>
          <a:xfrm flipH="1">
            <a:off x="1911034" y="107266"/>
            <a:ext cx="144795" cy="144795"/>
          </a:xfrm>
          <a:custGeom>
            <a:rect b="b" l="l" r="r" t="t"/>
            <a:pathLst>
              <a:path extrusionOk="0" h="3040" w="3040">
                <a:moveTo>
                  <a:pt x="1520" y="0"/>
                </a:moveTo>
                <a:cubicBezTo>
                  <a:pt x="669" y="0"/>
                  <a:pt x="0" y="699"/>
                  <a:pt x="0" y="1520"/>
                </a:cubicBezTo>
                <a:cubicBezTo>
                  <a:pt x="0" y="2371"/>
                  <a:pt x="669" y="3040"/>
                  <a:pt x="1520" y="3040"/>
                </a:cubicBezTo>
                <a:cubicBezTo>
                  <a:pt x="2371" y="3040"/>
                  <a:pt x="3040" y="2371"/>
                  <a:pt x="3040" y="1520"/>
                </a:cubicBezTo>
                <a:cubicBezTo>
                  <a:pt x="3040" y="699"/>
                  <a:pt x="2371" y="0"/>
                  <a:pt x="1520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70" name="Google Shape;970;p47"/>
          <p:cNvSpPr/>
          <p:nvPr/>
        </p:nvSpPr>
        <p:spPr>
          <a:xfrm flipH="1">
            <a:off x="6753766" y="807951"/>
            <a:ext cx="143366" cy="144843"/>
          </a:xfrm>
          <a:custGeom>
            <a:rect b="b" l="l" r="r" t="t"/>
            <a:pathLst>
              <a:path extrusionOk="0" h="3041" w="3010">
                <a:moveTo>
                  <a:pt x="1490" y="1"/>
                </a:moveTo>
                <a:cubicBezTo>
                  <a:pt x="670" y="1"/>
                  <a:pt x="1" y="700"/>
                  <a:pt x="1" y="1521"/>
                </a:cubicBezTo>
                <a:cubicBezTo>
                  <a:pt x="1" y="2372"/>
                  <a:pt x="670" y="3040"/>
                  <a:pt x="1490" y="3040"/>
                </a:cubicBezTo>
                <a:cubicBezTo>
                  <a:pt x="2341" y="3040"/>
                  <a:pt x="3010" y="2372"/>
                  <a:pt x="3010" y="1521"/>
                </a:cubicBezTo>
                <a:cubicBezTo>
                  <a:pt x="3010" y="700"/>
                  <a:pt x="2341" y="1"/>
                  <a:pt x="1490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ext 6">
  <p:cSld name="CUSTOM_32">
    <p:bg>
      <p:bgPr>
        <a:solidFill>
          <a:schemeClr val="accent3"/>
        </a:solidFill>
      </p:bgPr>
    </p:bg>
    <p:spTree>
      <p:nvGrpSpPr>
        <p:cNvPr id="971" name="Shape 9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" name="Google Shape;972;p48"/>
          <p:cNvSpPr/>
          <p:nvPr/>
        </p:nvSpPr>
        <p:spPr>
          <a:xfrm rot="10016624">
            <a:off x="81506" y="2860090"/>
            <a:ext cx="8613968" cy="3478656"/>
          </a:xfrm>
          <a:custGeom>
            <a:rect b="b" l="l" r="r" t="t"/>
            <a:pathLst>
              <a:path extrusionOk="0" h="58881" w="88483">
                <a:moveTo>
                  <a:pt x="27228" y="1"/>
                </a:moveTo>
                <a:cubicBezTo>
                  <a:pt x="23701" y="1"/>
                  <a:pt x="20261" y="582"/>
                  <a:pt x="17266" y="2099"/>
                </a:cubicBezTo>
                <a:cubicBezTo>
                  <a:pt x="14773" y="3345"/>
                  <a:pt x="12554" y="5078"/>
                  <a:pt x="10092" y="6993"/>
                </a:cubicBezTo>
                <a:cubicBezTo>
                  <a:pt x="4682" y="11187"/>
                  <a:pt x="1" y="16233"/>
                  <a:pt x="1" y="23497"/>
                </a:cubicBezTo>
                <a:cubicBezTo>
                  <a:pt x="457" y="33467"/>
                  <a:pt x="9028" y="38756"/>
                  <a:pt x="16141" y="44379"/>
                </a:cubicBezTo>
                <a:cubicBezTo>
                  <a:pt x="27099" y="53057"/>
                  <a:pt x="42103" y="58881"/>
                  <a:pt x="56703" y="58881"/>
                </a:cubicBezTo>
                <a:cubicBezTo>
                  <a:pt x="62151" y="58881"/>
                  <a:pt x="67542" y="58070"/>
                  <a:pt x="72647" y="56294"/>
                </a:cubicBezTo>
                <a:cubicBezTo>
                  <a:pt x="82039" y="53042"/>
                  <a:pt x="88483" y="43589"/>
                  <a:pt x="87115" y="33346"/>
                </a:cubicBezTo>
                <a:cubicBezTo>
                  <a:pt x="85838" y="23923"/>
                  <a:pt x="71188" y="17145"/>
                  <a:pt x="63923" y="12707"/>
                </a:cubicBezTo>
                <a:cubicBezTo>
                  <a:pt x="56932" y="8482"/>
                  <a:pt x="49303" y="4743"/>
                  <a:pt x="41430" y="2403"/>
                </a:cubicBezTo>
                <a:cubicBezTo>
                  <a:pt x="37159" y="1115"/>
                  <a:pt x="32110" y="1"/>
                  <a:pt x="27228" y="1"/>
                </a:cubicBezTo>
                <a:close/>
              </a:path>
            </a:pathLst>
          </a:custGeom>
          <a:solidFill>
            <a:srgbClr val="FFFFFF">
              <a:alpha val="4608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973" name="Google Shape;973;p48"/>
          <p:cNvGrpSpPr/>
          <p:nvPr/>
        </p:nvGrpSpPr>
        <p:grpSpPr>
          <a:xfrm rot="-4240842">
            <a:off x="-3429414" y="854396"/>
            <a:ext cx="6434443" cy="2423117"/>
            <a:chOff x="1206975" y="935725"/>
            <a:chExt cx="4673375" cy="1759925"/>
          </a:xfrm>
        </p:grpSpPr>
        <p:sp>
          <p:nvSpPr>
            <p:cNvPr id="974" name="Google Shape;974;p48"/>
            <p:cNvSpPr/>
            <p:nvPr/>
          </p:nvSpPr>
          <p:spPr>
            <a:xfrm>
              <a:off x="5388675" y="2429650"/>
              <a:ext cx="265975" cy="266000"/>
            </a:xfrm>
            <a:custGeom>
              <a:rect b="b" l="l" r="r" t="t"/>
              <a:pathLst>
                <a:path extrusionOk="0" h="10640" w="10639">
                  <a:moveTo>
                    <a:pt x="4955" y="1"/>
                  </a:moveTo>
                  <a:cubicBezTo>
                    <a:pt x="4286" y="1"/>
                    <a:pt x="3739" y="548"/>
                    <a:pt x="3739" y="1217"/>
                  </a:cubicBezTo>
                  <a:lnTo>
                    <a:pt x="3739" y="3739"/>
                  </a:lnTo>
                  <a:lnTo>
                    <a:pt x="1186" y="3739"/>
                  </a:lnTo>
                  <a:cubicBezTo>
                    <a:pt x="517" y="3739"/>
                    <a:pt x="0" y="4287"/>
                    <a:pt x="0" y="4955"/>
                  </a:cubicBezTo>
                  <a:lnTo>
                    <a:pt x="0" y="5654"/>
                  </a:lnTo>
                  <a:cubicBezTo>
                    <a:pt x="0" y="6323"/>
                    <a:pt x="517" y="6870"/>
                    <a:pt x="1186" y="6870"/>
                  </a:cubicBezTo>
                  <a:lnTo>
                    <a:pt x="3739" y="6870"/>
                  </a:lnTo>
                  <a:lnTo>
                    <a:pt x="3739" y="9423"/>
                  </a:lnTo>
                  <a:cubicBezTo>
                    <a:pt x="3739" y="10092"/>
                    <a:pt x="4286" y="10639"/>
                    <a:pt x="4955" y="10639"/>
                  </a:cubicBezTo>
                  <a:lnTo>
                    <a:pt x="5654" y="10639"/>
                  </a:lnTo>
                  <a:cubicBezTo>
                    <a:pt x="6322" y="10639"/>
                    <a:pt x="6870" y="10092"/>
                    <a:pt x="6870" y="9423"/>
                  </a:cubicBezTo>
                  <a:lnTo>
                    <a:pt x="6870" y="6870"/>
                  </a:lnTo>
                  <a:lnTo>
                    <a:pt x="9423" y="6870"/>
                  </a:lnTo>
                  <a:cubicBezTo>
                    <a:pt x="10091" y="6870"/>
                    <a:pt x="10639" y="6323"/>
                    <a:pt x="10639" y="5654"/>
                  </a:cubicBezTo>
                  <a:lnTo>
                    <a:pt x="10639" y="4955"/>
                  </a:lnTo>
                  <a:cubicBezTo>
                    <a:pt x="10639" y="4287"/>
                    <a:pt x="10091" y="3739"/>
                    <a:pt x="9423" y="3739"/>
                  </a:cubicBezTo>
                  <a:lnTo>
                    <a:pt x="6870" y="3739"/>
                  </a:lnTo>
                  <a:lnTo>
                    <a:pt x="6870" y="1217"/>
                  </a:lnTo>
                  <a:cubicBezTo>
                    <a:pt x="6870" y="548"/>
                    <a:pt x="6322" y="1"/>
                    <a:pt x="565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75" name="Google Shape;975;p48"/>
            <p:cNvSpPr/>
            <p:nvPr/>
          </p:nvSpPr>
          <p:spPr>
            <a:xfrm>
              <a:off x="2263975" y="1216875"/>
              <a:ext cx="266000" cy="265975"/>
            </a:xfrm>
            <a:custGeom>
              <a:rect b="b" l="l" r="r" t="t"/>
              <a:pathLst>
                <a:path extrusionOk="0" h="10639" w="10640">
                  <a:moveTo>
                    <a:pt x="4986" y="0"/>
                  </a:moveTo>
                  <a:cubicBezTo>
                    <a:pt x="4317" y="0"/>
                    <a:pt x="3770" y="517"/>
                    <a:pt x="3770" y="1186"/>
                  </a:cubicBezTo>
                  <a:lnTo>
                    <a:pt x="3770" y="3739"/>
                  </a:lnTo>
                  <a:lnTo>
                    <a:pt x="1217" y="3739"/>
                  </a:lnTo>
                  <a:cubicBezTo>
                    <a:pt x="548" y="3739"/>
                    <a:pt x="1" y="4286"/>
                    <a:pt x="1" y="4955"/>
                  </a:cubicBezTo>
                  <a:lnTo>
                    <a:pt x="1" y="5654"/>
                  </a:lnTo>
                  <a:cubicBezTo>
                    <a:pt x="1" y="6323"/>
                    <a:pt x="548" y="6870"/>
                    <a:pt x="1217" y="6870"/>
                  </a:cubicBezTo>
                  <a:lnTo>
                    <a:pt x="3770" y="6870"/>
                  </a:lnTo>
                  <a:lnTo>
                    <a:pt x="3770" y="9423"/>
                  </a:lnTo>
                  <a:cubicBezTo>
                    <a:pt x="3770" y="10092"/>
                    <a:pt x="4317" y="10639"/>
                    <a:pt x="4986" y="10639"/>
                  </a:cubicBezTo>
                  <a:lnTo>
                    <a:pt x="5685" y="10639"/>
                  </a:lnTo>
                  <a:cubicBezTo>
                    <a:pt x="6354" y="10639"/>
                    <a:pt x="6901" y="10092"/>
                    <a:pt x="6901" y="9423"/>
                  </a:cubicBezTo>
                  <a:lnTo>
                    <a:pt x="6901" y="6870"/>
                  </a:lnTo>
                  <a:lnTo>
                    <a:pt x="9424" y="6870"/>
                  </a:lnTo>
                  <a:cubicBezTo>
                    <a:pt x="10092" y="6870"/>
                    <a:pt x="10639" y="6323"/>
                    <a:pt x="10639" y="5654"/>
                  </a:cubicBezTo>
                  <a:lnTo>
                    <a:pt x="10639" y="4955"/>
                  </a:lnTo>
                  <a:cubicBezTo>
                    <a:pt x="10639" y="4286"/>
                    <a:pt x="10092" y="3739"/>
                    <a:pt x="9424" y="3739"/>
                  </a:cubicBezTo>
                  <a:lnTo>
                    <a:pt x="6901" y="3739"/>
                  </a:lnTo>
                  <a:lnTo>
                    <a:pt x="6901" y="1186"/>
                  </a:lnTo>
                  <a:cubicBezTo>
                    <a:pt x="6901" y="517"/>
                    <a:pt x="6354" y="0"/>
                    <a:pt x="568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76" name="Google Shape;976;p48"/>
            <p:cNvSpPr/>
            <p:nvPr/>
          </p:nvSpPr>
          <p:spPr>
            <a:xfrm>
              <a:off x="1206975" y="2158375"/>
              <a:ext cx="266000" cy="266000"/>
            </a:xfrm>
            <a:custGeom>
              <a:rect b="b" l="l" r="r" t="t"/>
              <a:pathLst>
                <a:path extrusionOk="0" h="10640" w="10640">
                  <a:moveTo>
                    <a:pt x="4985" y="1"/>
                  </a:moveTo>
                  <a:cubicBezTo>
                    <a:pt x="4317" y="1"/>
                    <a:pt x="3770" y="517"/>
                    <a:pt x="3770" y="1186"/>
                  </a:cubicBezTo>
                  <a:lnTo>
                    <a:pt x="3770" y="3739"/>
                  </a:lnTo>
                  <a:lnTo>
                    <a:pt x="1216" y="3739"/>
                  </a:lnTo>
                  <a:cubicBezTo>
                    <a:pt x="548" y="3739"/>
                    <a:pt x="1" y="4286"/>
                    <a:pt x="1" y="4955"/>
                  </a:cubicBezTo>
                  <a:lnTo>
                    <a:pt x="1" y="5654"/>
                  </a:lnTo>
                  <a:cubicBezTo>
                    <a:pt x="1" y="6323"/>
                    <a:pt x="548" y="6870"/>
                    <a:pt x="1216" y="6870"/>
                  </a:cubicBezTo>
                  <a:lnTo>
                    <a:pt x="3770" y="6870"/>
                  </a:lnTo>
                  <a:lnTo>
                    <a:pt x="3770" y="9423"/>
                  </a:lnTo>
                  <a:cubicBezTo>
                    <a:pt x="3770" y="10092"/>
                    <a:pt x="4317" y="10639"/>
                    <a:pt x="4985" y="10639"/>
                  </a:cubicBezTo>
                  <a:lnTo>
                    <a:pt x="5685" y="10639"/>
                  </a:lnTo>
                  <a:cubicBezTo>
                    <a:pt x="6353" y="10639"/>
                    <a:pt x="6870" y="10092"/>
                    <a:pt x="6870" y="9423"/>
                  </a:cubicBezTo>
                  <a:lnTo>
                    <a:pt x="6870" y="6870"/>
                  </a:lnTo>
                  <a:lnTo>
                    <a:pt x="9423" y="6870"/>
                  </a:lnTo>
                  <a:cubicBezTo>
                    <a:pt x="10092" y="6870"/>
                    <a:pt x="10639" y="6323"/>
                    <a:pt x="10639" y="5654"/>
                  </a:cubicBezTo>
                  <a:lnTo>
                    <a:pt x="10639" y="4955"/>
                  </a:lnTo>
                  <a:cubicBezTo>
                    <a:pt x="10639" y="4286"/>
                    <a:pt x="10092" y="3739"/>
                    <a:pt x="9423" y="3739"/>
                  </a:cubicBezTo>
                  <a:lnTo>
                    <a:pt x="6870" y="3739"/>
                  </a:lnTo>
                  <a:lnTo>
                    <a:pt x="6870" y="1186"/>
                  </a:lnTo>
                  <a:cubicBezTo>
                    <a:pt x="6870" y="517"/>
                    <a:pt x="6353" y="1"/>
                    <a:pt x="568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77" name="Google Shape;977;p48"/>
            <p:cNvSpPr/>
            <p:nvPr/>
          </p:nvSpPr>
          <p:spPr>
            <a:xfrm>
              <a:off x="3619625" y="1515500"/>
              <a:ext cx="266000" cy="266000"/>
            </a:xfrm>
            <a:custGeom>
              <a:rect b="b" l="l" r="r" t="t"/>
              <a:pathLst>
                <a:path extrusionOk="0" h="10640" w="10640">
                  <a:moveTo>
                    <a:pt x="4986" y="1"/>
                  </a:moveTo>
                  <a:cubicBezTo>
                    <a:pt x="4317" y="1"/>
                    <a:pt x="3770" y="548"/>
                    <a:pt x="3770" y="1217"/>
                  </a:cubicBezTo>
                  <a:lnTo>
                    <a:pt x="3770" y="3770"/>
                  </a:lnTo>
                  <a:lnTo>
                    <a:pt x="1217" y="3770"/>
                  </a:lnTo>
                  <a:cubicBezTo>
                    <a:pt x="548" y="3770"/>
                    <a:pt x="1" y="4317"/>
                    <a:pt x="1" y="4986"/>
                  </a:cubicBezTo>
                  <a:lnTo>
                    <a:pt x="1" y="5685"/>
                  </a:lnTo>
                  <a:cubicBezTo>
                    <a:pt x="1" y="6354"/>
                    <a:pt x="548" y="6901"/>
                    <a:pt x="1217" y="6901"/>
                  </a:cubicBezTo>
                  <a:lnTo>
                    <a:pt x="3770" y="6901"/>
                  </a:lnTo>
                  <a:lnTo>
                    <a:pt x="3770" y="9454"/>
                  </a:lnTo>
                  <a:cubicBezTo>
                    <a:pt x="3770" y="10123"/>
                    <a:pt x="4317" y="10639"/>
                    <a:pt x="4986" y="10639"/>
                  </a:cubicBezTo>
                  <a:lnTo>
                    <a:pt x="5685" y="10639"/>
                  </a:lnTo>
                  <a:cubicBezTo>
                    <a:pt x="6354" y="10639"/>
                    <a:pt x="6870" y="10123"/>
                    <a:pt x="6870" y="9454"/>
                  </a:cubicBezTo>
                  <a:lnTo>
                    <a:pt x="6870" y="6901"/>
                  </a:lnTo>
                  <a:lnTo>
                    <a:pt x="9424" y="6901"/>
                  </a:lnTo>
                  <a:cubicBezTo>
                    <a:pt x="10092" y="6901"/>
                    <a:pt x="10639" y="6354"/>
                    <a:pt x="10639" y="5685"/>
                  </a:cubicBezTo>
                  <a:lnTo>
                    <a:pt x="10639" y="4986"/>
                  </a:lnTo>
                  <a:cubicBezTo>
                    <a:pt x="10639" y="4317"/>
                    <a:pt x="10092" y="3770"/>
                    <a:pt x="9424" y="3770"/>
                  </a:cubicBezTo>
                  <a:lnTo>
                    <a:pt x="6870" y="3770"/>
                  </a:lnTo>
                  <a:lnTo>
                    <a:pt x="6870" y="1217"/>
                  </a:lnTo>
                  <a:cubicBezTo>
                    <a:pt x="6870" y="548"/>
                    <a:pt x="6354" y="1"/>
                    <a:pt x="568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78" name="Google Shape;978;p48"/>
            <p:cNvSpPr/>
            <p:nvPr/>
          </p:nvSpPr>
          <p:spPr>
            <a:xfrm>
              <a:off x="4379525" y="1171275"/>
              <a:ext cx="266000" cy="266000"/>
            </a:xfrm>
            <a:custGeom>
              <a:rect b="b" l="l" r="r" t="t"/>
              <a:pathLst>
                <a:path extrusionOk="0" h="10640" w="10640">
                  <a:moveTo>
                    <a:pt x="4985" y="1"/>
                  </a:moveTo>
                  <a:cubicBezTo>
                    <a:pt x="4317" y="1"/>
                    <a:pt x="3770" y="548"/>
                    <a:pt x="3770" y="1217"/>
                  </a:cubicBezTo>
                  <a:lnTo>
                    <a:pt x="3770" y="3739"/>
                  </a:lnTo>
                  <a:lnTo>
                    <a:pt x="1216" y="3739"/>
                  </a:lnTo>
                  <a:cubicBezTo>
                    <a:pt x="548" y="3739"/>
                    <a:pt x="1" y="4286"/>
                    <a:pt x="1" y="4955"/>
                  </a:cubicBezTo>
                  <a:lnTo>
                    <a:pt x="1" y="5654"/>
                  </a:lnTo>
                  <a:cubicBezTo>
                    <a:pt x="1" y="6323"/>
                    <a:pt x="548" y="6870"/>
                    <a:pt x="1216" y="6870"/>
                  </a:cubicBezTo>
                  <a:lnTo>
                    <a:pt x="3770" y="6870"/>
                  </a:lnTo>
                  <a:lnTo>
                    <a:pt x="3770" y="9423"/>
                  </a:lnTo>
                  <a:cubicBezTo>
                    <a:pt x="3770" y="10092"/>
                    <a:pt x="4317" y="10639"/>
                    <a:pt x="4985" y="10639"/>
                  </a:cubicBezTo>
                  <a:lnTo>
                    <a:pt x="5685" y="10639"/>
                  </a:lnTo>
                  <a:cubicBezTo>
                    <a:pt x="6353" y="10639"/>
                    <a:pt x="6870" y="10092"/>
                    <a:pt x="6870" y="9423"/>
                  </a:cubicBezTo>
                  <a:lnTo>
                    <a:pt x="6870" y="6870"/>
                  </a:lnTo>
                  <a:lnTo>
                    <a:pt x="9423" y="6870"/>
                  </a:lnTo>
                  <a:cubicBezTo>
                    <a:pt x="10092" y="6870"/>
                    <a:pt x="10639" y="6323"/>
                    <a:pt x="10639" y="5654"/>
                  </a:cubicBezTo>
                  <a:lnTo>
                    <a:pt x="10639" y="4955"/>
                  </a:lnTo>
                  <a:cubicBezTo>
                    <a:pt x="10639" y="4286"/>
                    <a:pt x="10092" y="3739"/>
                    <a:pt x="9423" y="3739"/>
                  </a:cubicBezTo>
                  <a:lnTo>
                    <a:pt x="6870" y="3739"/>
                  </a:lnTo>
                  <a:lnTo>
                    <a:pt x="6870" y="1217"/>
                  </a:lnTo>
                  <a:cubicBezTo>
                    <a:pt x="6870" y="548"/>
                    <a:pt x="6353" y="1"/>
                    <a:pt x="568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79" name="Google Shape;979;p48"/>
            <p:cNvSpPr/>
            <p:nvPr/>
          </p:nvSpPr>
          <p:spPr>
            <a:xfrm>
              <a:off x="4091525" y="1482825"/>
              <a:ext cx="76025" cy="75275"/>
            </a:xfrm>
            <a:custGeom>
              <a:rect b="b" l="l" r="r" t="t"/>
              <a:pathLst>
                <a:path extrusionOk="0" h="3011" w="3041">
                  <a:moveTo>
                    <a:pt x="1520" y="1"/>
                  </a:moveTo>
                  <a:cubicBezTo>
                    <a:pt x="700" y="1"/>
                    <a:pt x="1" y="670"/>
                    <a:pt x="1" y="1490"/>
                  </a:cubicBezTo>
                  <a:cubicBezTo>
                    <a:pt x="1" y="2341"/>
                    <a:pt x="700" y="3010"/>
                    <a:pt x="1520" y="3010"/>
                  </a:cubicBezTo>
                  <a:cubicBezTo>
                    <a:pt x="2371" y="3010"/>
                    <a:pt x="3040" y="2341"/>
                    <a:pt x="3040" y="1490"/>
                  </a:cubicBezTo>
                  <a:cubicBezTo>
                    <a:pt x="3040" y="670"/>
                    <a:pt x="2371" y="1"/>
                    <a:pt x="152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80" name="Google Shape;980;p48"/>
            <p:cNvSpPr/>
            <p:nvPr/>
          </p:nvSpPr>
          <p:spPr>
            <a:xfrm>
              <a:off x="1538300" y="1488925"/>
              <a:ext cx="76000" cy="76000"/>
            </a:xfrm>
            <a:custGeom>
              <a:rect b="b" l="l" r="r" t="t"/>
              <a:pathLst>
                <a:path extrusionOk="0" h="3040" w="3040">
                  <a:moveTo>
                    <a:pt x="1520" y="0"/>
                  </a:moveTo>
                  <a:cubicBezTo>
                    <a:pt x="669" y="0"/>
                    <a:pt x="0" y="669"/>
                    <a:pt x="0" y="1520"/>
                  </a:cubicBezTo>
                  <a:cubicBezTo>
                    <a:pt x="0" y="2341"/>
                    <a:pt x="699" y="3040"/>
                    <a:pt x="1520" y="3040"/>
                  </a:cubicBezTo>
                  <a:cubicBezTo>
                    <a:pt x="2371" y="3040"/>
                    <a:pt x="3040" y="2341"/>
                    <a:pt x="3040" y="1520"/>
                  </a:cubicBezTo>
                  <a:cubicBezTo>
                    <a:pt x="3040" y="669"/>
                    <a:pt x="2371" y="0"/>
                    <a:pt x="152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81" name="Google Shape;981;p48"/>
            <p:cNvSpPr/>
            <p:nvPr/>
          </p:nvSpPr>
          <p:spPr>
            <a:xfrm>
              <a:off x="5804325" y="2317200"/>
              <a:ext cx="76025" cy="75250"/>
            </a:xfrm>
            <a:custGeom>
              <a:rect b="b" l="l" r="r" t="t"/>
              <a:pathLst>
                <a:path extrusionOk="0" h="3010" w="3041">
                  <a:moveTo>
                    <a:pt x="1520" y="0"/>
                  </a:moveTo>
                  <a:cubicBezTo>
                    <a:pt x="700" y="0"/>
                    <a:pt x="1" y="669"/>
                    <a:pt x="1" y="1490"/>
                  </a:cubicBezTo>
                  <a:cubicBezTo>
                    <a:pt x="1" y="2341"/>
                    <a:pt x="700" y="3009"/>
                    <a:pt x="1520" y="3009"/>
                  </a:cubicBezTo>
                  <a:cubicBezTo>
                    <a:pt x="2371" y="3009"/>
                    <a:pt x="3040" y="2341"/>
                    <a:pt x="3040" y="1490"/>
                  </a:cubicBezTo>
                  <a:cubicBezTo>
                    <a:pt x="3040" y="669"/>
                    <a:pt x="2371" y="0"/>
                    <a:pt x="152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82" name="Google Shape;982;p48"/>
            <p:cNvSpPr/>
            <p:nvPr/>
          </p:nvSpPr>
          <p:spPr>
            <a:xfrm>
              <a:off x="4569500" y="2146975"/>
              <a:ext cx="76025" cy="76025"/>
            </a:xfrm>
            <a:custGeom>
              <a:rect b="b" l="l" r="r" t="t"/>
              <a:pathLst>
                <a:path extrusionOk="0" h="3041" w="3041">
                  <a:moveTo>
                    <a:pt x="1520" y="1"/>
                  </a:moveTo>
                  <a:cubicBezTo>
                    <a:pt x="700" y="1"/>
                    <a:pt x="1" y="669"/>
                    <a:pt x="1" y="1520"/>
                  </a:cubicBezTo>
                  <a:cubicBezTo>
                    <a:pt x="1" y="2341"/>
                    <a:pt x="700" y="3040"/>
                    <a:pt x="1520" y="3040"/>
                  </a:cubicBezTo>
                  <a:cubicBezTo>
                    <a:pt x="2371" y="3040"/>
                    <a:pt x="3040" y="2341"/>
                    <a:pt x="3040" y="1520"/>
                  </a:cubicBezTo>
                  <a:cubicBezTo>
                    <a:pt x="3040" y="669"/>
                    <a:pt x="2371" y="1"/>
                    <a:pt x="152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83" name="Google Shape;983;p48"/>
            <p:cNvSpPr/>
            <p:nvPr/>
          </p:nvSpPr>
          <p:spPr>
            <a:xfrm>
              <a:off x="4864350" y="1520075"/>
              <a:ext cx="76000" cy="76000"/>
            </a:xfrm>
            <a:custGeom>
              <a:rect b="b" l="l" r="r" t="t"/>
              <a:pathLst>
                <a:path extrusionOk="0" h="3040" w="3040">
                  <a:moveTo>
                    <a:pt x="1520" y="0"/>
                  </a:moveTo>
                  <a:cubicBezTo>
                    <a:pt x="669" y="0"/>
                    <a:pt x="0" y="699"/>
                    <a:pt x="0" y="1520"/>
                  </a:cubicBezTo>
                  <a:cubicBezTo>
                    <a:pt x="0" y="2371"/>
                    <a:pt x="669" y="3040"/>
                    <a:pt x="1520" y="3040"/>
                  </a:cubicBezTo>
                  <a:cubicBezTo>
                    <a:pt x="2371" y="3040"/>
                    <a:pt x="3040" y="2371"/>
                    <a:pt x="3040" y="1520"/>
                  </a:cubicBezTo>
                  <a:cubicBezTo>
                    <a:pt x="3040" y="699"/>
                    <a:pt x="2371" y="0"/>
                    <a:pt x="152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84" name="Google Shape;984;p48"/>
            <p:cNvSpPr/>
            <p:nvPr/>
          </p:nvSpPr>
          <p:spPr>
            <a:xfrm>
              <a:off x="2323250" y="1887850"/>
              <a:ext cx="75250" cy="76025"/>
            </a:xfrm>
            <a:custGeom>
              <a:rect b="b" l="l" r="r" t="t"/>
              <a:pathLst>
                <a:path extrusionOk="0" h="3041" w="3010">
                  <a:moveTo>
                    <a:pt x="1490" y="1"/>
                  </a:moveTo>
                  <a:cubicBezTo>
                    <a:pt x="670" y="1"/>
                    <a:pt x="1" y="700"/>
                    <a:pt x="1" y="1521"/>
                  </a:cubicBezTo>
                  <a:cubicBezTo>
                    <a:pt x="1" y="2372"/>
                    <a:pt x="670" y="3040"/>
                    <a:pt x="1490" y="3040"/>
                  </a:cubicBezTo>
                  <a:cubicBezTo>
                    <a:pt x="2341" y="3040"/>
                    <a:pt x="3010" y="2372"/>
                    <a:pt x="3010" y="1521"/>
                  </a:cubicBezTo>
                  <a:cubicBezTo>
                    <a:pt x="3010" y="700"/>
                    <a:pt x="2341" y="1"/>
                    <a:pt x="149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85" name="Google Shape;985;p48"/>
            <p:cNvSpPr/>
            <p:nvPr/>
          </p:nvSpPr>
          <p:spPr>
            <a:xfrm>
              <a:off x="5105975" y="1855950"/>
              <a:ext cx="202175" cy="202150"/>
            </a:xfrm>
            <a:custGeom>
              <a:rect b="b" l="l" r="r" t="t"/>
              <a:pathLst>
                <a:path extrusionOk="0" h="8086" w="8087">
                  <a:moveTo>
                    <a:pt x="4044" y="0"/>
                  </a:moveTo>
                  <a:cubicBezTo>
                    <a:pt x="1794" y="0"/>
                    <a:pt x="1" y="1793"/>
                    <a:pt x="1" y="4043"/>
                  </a:cubicBezTo>
                  <a:cubicBezTo>
                    <a:pt x="1" y="6262"/>
                    <a:pt x="1794" y="8085"/>
                    <a:pt x="4044" y="8085"/>
                  </a:cubicBezTo>
                  <a:cubicBezTo>
                    <a:pt x="6262" y="8085"/>
                    <a:pt x="8086" y="6262"/>
                    <a:pt x="8086" y="4043"/>
                  </a:cubicBezTo>
                  <a:cubicBezTo>
                    <a:pt x="8086" y="1793"/>
                    <a:pt x="6262" y="0"/>
                    <a:pt x="404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86" name="Google Shape;986;p48"/>
            <p:cNvSpPr/>
            <p:nvPr/>
          </p:nvSpPr>
          <p:spPr>
            <a:xfrm>
              <a:off x="3094550" y="935725"/>
              <a:ext cx="202150" cy="202900"/>
            </a:xfrm>
            <a:custGeom>
              <a:rect b="b" l="l" r="r" t="t"/>
              <a:pathLst>
                <a:path extrusionOk="0" h="8116" w="8086">
                  <a:moveTo>
                    <a:pt x="4043" y="0"/>
                  </a:moveTo>
                  <a:cubicBezTo>
                    <a:pt x="1794" y="0"/>
                    <a:pt x="0" y="1824"/>
                    <a:pt x="0" y="4043"/>
                  </a:cubicBezTo>
                  <a:cubicBezTo>
                    <a:pt x="0" y="6292"/>
                    <a:pt x="1794" y="8116"/>
                    <a:pt x="4043" y="8116"/>
                  </a:cubicBezTo>
                  <a:cubicBezTo>
                    <a:pt x="6262" y="8116"/>
                    <a:pt x="8086" y="6292"/>
                    <a:pt x="8086" y="4043"/>
                  </a:cubicBezTo>
                  <a:cubicBezTo>
                    <a:pt x="8086" y="1824"/>
                    <a:pt x="6262" y="0"/>
                    <a:pt x="404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987" name="Google Shape;987;p48"/>
          <p:cNvGrpSpPr/>
          <p:nvPr/>
        </p:nvGrpSpPr>
        <p:grpSpPr>
          <a:xfrm rot="7441487">
            <a:off x="5483385" y="2921873"/>
            <a:ext cx="6434383" cy="2423095"/>
            <a:chOff x="1206975" y="935725"/>
            <a:chExt cx="4673375" cy="1759925"/>
          </a:xfrm>
        </p:grpSpPr>
        <p:sp>
          <p:nvSpPr>
            <p:cNvPr id="988" name="Google Shape;988;p48"/>
            <p:cNvSpPr/>
            <p:nvPr/>
          </p:nvSpPr>
          <p:spPr>
            <a:xfrm>
              <a:off x="5388675" y="2429650"/>
              <a:ext cx="265975" cy="266000"/>
            </a:xfrm>
            <a:custGeom>
              <a:rect b="b" l="l" r="r" t="t"/>
              <a:pathLst>
                <a:path extrusionOk="0" h="10640" w="10639">
                  <a:moveTo>
                    <a:pt x="4955" y="1"/>
                  </a:moveTo>
                  <a:cubicBezTo>
                    <a:pt x="4286" y="1"/>
                    <a:pt x="3739" y="548"/>
                    <a:pt x="3739" y="1217"/>
                  </a:cubicBezTo>
                  <a:lnTo>
                    <a:pt x="3739" y="3739"/>
                  </a:lnTo>
                  <a:lnTo>
                    <a:pt x="1186" y="3739"/>
                  </a:lnTo>
                  <a:cubicBezTo>
                    <a:pt x="517" y="3739"/>
                    <a:pt x="0" y="4287"/>
                    <a:pt x="0" y="4955"/>
                  </a:cubicBezTo>
                  <a:lnTo>
                    <a:pt x="0" y="5654"/>
                  </a:lnTo>
                  <a:cubicBezTo>
                    <a:pt x="0" y="6323"/>
                    <a:pt x="517" y="6870"/>
                    <a:pt x="1186" y="6870"/>
                  </a:cubicBezTo>
                  <a:lnTo>
                    <a:pt x="3739" y="6870"/>
                  </a:lnTo>
                  <a:lnTo>
                    <a:pt x="3739" y="9423"/>
                  </a:lnTo>
                  <a:cubicBezTo>
                    <a:pt x="3739" y="10092"/>
                    <a:pt x="4286" y="10639"/>
                    <a:pt x="4955" y="10639"/>
                  </a:cubicBezTo>
                  <a:lnTo>
                    <a:pt x="5654" y="10639"/>
                  </a:lnTo>
                  <a:cubicBezTo>
                    <a:pt x="6322" y="10639"/>
                    <a:pt x="6870" y="10092"/>
                    <a:pt x="6870" y="9423"/>
                  </a:cubicBezTo>
                  <a:lnTo>
                    <a:pt x="6870" y="6870"/>
                  </a:lnTo>
                  <a:lnTo>
                    <a:pt x="9423" y="6870"/>
                  </a:lnTo>
                  <a:cubicBezTo>
                    <a:pt x="10091" y="6870"/>
                    <a:pt x="10639" y="6323"/>
                    <a:pt x="10639" y="5654"/>
                  </a:cubicBezTo>
                  <a:lnTo>
                    <a:pt x="10639" y="4955"/>
                  </a:lnTo>
                  <a:cubicBezTo>
                    <a:pt x="10639" y="4287"/>
                    <a:pt x="10091" y="3739"/>
                    <a:pt x="9423" y="3739"/>
                  </a:cubicBezTo>
                  <a:lnTo>
                    <a:pt x="6870" y="3739"/>
                  </a:lnTo>
                  <a:lnTo>
                    <a:pt x="6870" y="1217"/>
                  </a:lnTo>
                  <a:cubicBezTo>
                    <a:pt x="6870" y="548"/>
                    <a:pt x="6322" y="1"/>
                    <a:pt x="565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89" name="Google Shape;989;p48"/>
            <p:cNvSpPr/>
            <p:nvPr/>
          </p:nvSpPr>
          <p:spPr>
            <a:xfrm>
              <a:off x="2263975" y="1216875"/>
              <a:ext cx="266000" cy="265975"/>
            </a:xfrm>
            <a:custGeom>
              <a:rect b="b" l="l" r="r" t="t"/>
              <a:pathLst>
                <a:path extrusionOk="0" h="10639" w="10640">
                  <a:moveTo>
                    <a:pt x="4986" y="0"/>
                  </a:moveTo>
                  <a:cubicBezTo>
                    <a:pt x="4317" y="0"/>
                    <a:pt x="3770" y="517"/>
                    <a:pt x="3770" y="1186"/>
                  </a:cubicBezTo>
                  <a:lnTo>
                    <a:pt x="3770" y="3739"/>
                  </a:lnTo>
                  <a:lnTo>
                    <a:pt x="1217" y="3739"/>
                  </a:lnTo>
                  <a:cubicBezTo>
                    <a:pt x="548" y="3739"/>
                    <a:pt x="1" y="4286"/>
                    <a:pt x="1" y="4955"/>
                  </a:cubicBezTo>
                  <a:lnTo>
                    <a:pt x="1" y="5654"/>
                  </a:lnTo>
                  <a:cubicBezTo>
                    <a:pt x="1" y="6323"/>
                    <a:pt x="548" y="6870"/>
                    <a:pt x="1217" y="6870"/>
                  </a:cubicBezTo>
                  <a:lnTo>
                    <a:pt x="3770" y="6870"/>
                  </a:lnTo>
                  <a:lnTo>
                    <a:pt x="3770" y="9423"/>
                  </a:lnTo>
                  <a:cubicBezTo>
                    <a:pt x="3770" y="10092"/>
                    <a:pt x="4317" y="10639"/>
                    <a:pt x="4986" y="10639"/>
                  </a:cubicBezTo>
                  <a:lnTo>
                    <a:pt x="5685" y="10639"/>
                  </a:lnTo>
                  <a:cubicBezTo>
                    <a:pt x="6354" y="10639"/>
                    <a:pt x="6901" y="10092"/>
                    <a:pt x="6901" y="9423"/>
                  </a:cubicBezTo>
                  <a:lnTo>
                    <a:pt x="6901" y="6870"/>
                  </a:lnTo>
                  <a:lnTo>
                    <a:pt x="9424" y="6870"/>
                  </a:lnTo>
                  <a:cubicBezTo>
                    <a:pt x="10092" y="6870"/>
                    <a:pt x="10639" y="6323"/>
                    <a:pt x="10639" y="5654"/>
                  </a:cubicBezTo>
                  <a:lnTo>
                    <a:pt x="10639" y="4955"/>
                  </a:lnTo>
                  <a:cubicBezTo>
                    <a:pt x="10639" y="4286"/>
                    <a:pt x="10092" y="3739"/>
                    <a:pt x="9424" y="3739"/>
                  </a:cubicBezTo>
                  <a:lnTo>
                    <a:pt x="6901" y="3739"/>
                  </a:lnTo>
                  <a:lnTo>
                    <a:pt x="6901" y="1186"/>
                  </a:lnTo>
                  <a:cubicBezTo>
                    <a:pt x="6901" y="517"/>
                    <a:pt x="6354" y="0"/>
                    <a:pt x="568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90" name="Google Shape;990;p48"/>
            <p:cNvSpPr/>
            <p:nvPr/>
          </p:nvSpPr>
          <p:spPr>
            <a:xfrm>
              <a:off x="1206975" y="2158375"/>
              <a:ext cx="266000" cy="266000"/>
            </a:xfrm>
            <a:custGeom>
              <a:rect b="b" l="l" r="r" t="t"/>
              <a:pathLst>
                <a:path extrusionOk="0" h="10640" w="10640">
                  <a:moveTo>
                    <a:pt x="4985" y="1"/>
                  </a:moveTo>
                  <a:cubicBezTo>
                    <a:pt x="4317" y="1"/>
                    <a:pt x="3770" y="517"/>
                    <a:pt x="3770" y="1186"/>
                  </a:cubicBezTo>
                  <a:lnTo>
                    <a:pt x="3770" y="3739"/>
                  </a:lnTo>
                  <a:lnTo>
                    <a:pt x="1216" y="3739"/>
                  </a:lnTo>
                  <a:cubicBezTo>
                    <a:pt x="548" y="3739"/>
                    <a:pt x="1" y="4286"/>
                    <a:pt x="1" y="4955"/>
                  </a:cubicBezTo>
                  <a:lnTo>
                    <a:pt x="1" y="5654"/>
                  </a:lnTo>
                  <a:cubicBezTo>
                    <a:pt x="1" y="6323"/>
                    <a:pt x="548" y="6870"/>
                    <a:pt x="1216" y="6870"/>
                  </a:cubicBezTo>
                  <a:lnTo>
                    <a:pt x="3770" y="6870"/>
                  </a:lnTo>
                  <a:lnTo>
                    <a:pt x="3770" y="9423"/>
                  </a:lnTo>
                  <a:cubicBezTo>
                    <a:pt x="3770" y="10092"/>
                    <a:pt x="4317" y="10639"/>
                    <a:pt x="4985" y="10639"/>
                  </a:cubicBezTo>
                  <a:lnTo>
                    <a:pt x="5685" y="10639"/>
                  </a:lnTo>
                  <a:cubicBezTo>
                    <a:pt x="6353" y="10639"/>
                    <a:pt x="6870" y="10092"/>
                    <a:pt x="6870" y="9423"/>
                  </a:cubicBezTo>
                  <a:lnTo>
                    <a:pt x="6870" y="6870"/>
                  </a:lnTo>
                  <a:lnTo>
                    <a:pt x="9423" y="6870"/>
                  </a:lnTo>
                  <a:cubicBezTo>
                    <a:pt x="10092" y="6870"/>
                    <a:pt x="10639" y="6323"/>
                    <a:pt x="10639" y="5654"/>
                  </a:cubicBezTo>
                  <a:lnTo>
                    <a:pt x="10639" y="4955"/>
                  </a:lnTo>
                  <a:cubicBezTo>
                    <a:pt x="10639" y="4286"/>
                    <a:pt x="10092" y="3739"/>
                    <a:pt x="9423" y="3739"/>
                  </a:cubicBezTo>
                  <a:lnTo>
                    <a:pt x="6870" y="3739"/>
                  </a:lnTo>
                  <a:lnTo>
                    <a:pt x="6870" y="1186"/>
                  </a:lnTo>
                  <a:cubicBezTo>
                    <a:pt x="6870" y="517"/>
                    <a:pt x="6353" y="1"/>
                    <a:pt x="568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91" name="Google Shape;991;p48"/>
            <p:cNvSpPr/>
            <p:nvPr/>
          </p:nvSpPr>
          <p:spPr>
            <a:xfrm>
              <a:off x="3619625" y="1515500"/>
              <a:ext cx="266000" cy="266000"/>
            </a:xfrm>
            <a:custGeom>
              <a:rect b="b" l="l" r="r" t="t"/>
              <a:pathLst>
                <a:path extrusionOk="0" h="10640" w="10640">
                  <a:moveTo>
                    <a:pt x="4986" y="1"/>
                  </a:moveTo>
                  <a:cubicBezTo>
                    <a:pt x="4317" y="1"/>
                    <a:pt x="3770" y="548"/>
                    <a:pt x="3770" y="1217"/>
                  </a:cubicBezTo>
                  <a:lnTo>
                    <a:pt x="3770" y="3770"/>
                  </a:lnTo>
                  <a:lnTo>
                    <a:pt x="1217" y="3770"/>
                  </a:lnTo>
                  <a:cubicBezTo>
                    <a:pt x="548" y="3770"/>
                    <a:pt x="1" y="4317"/>
                    <a:pt x="1" y="4986"/>
                  </a:cubicBezTo>
                  <a:lnTo>
                    <a:pt x="1" y="5685"/>
                  </a:lnTo>
                  <a:cubicBezTo>
                    <a:pt x="1" y="6354"/>
                    <a:pt x="548" y="6901"/>
                    <a:pt x="1217" y="6901"/>
                  </a:cubicBezTo>
                  <a:lnTo>
                    <a:pt x="3770" y="6901"/>
                  </a:lnTo>
                  <a:lnTo>
                    <a:pt x="3770" y="9454"/>
                  </a:lnTo>
                  <a:cubicBezTo>
                    <a:pt x="3770" y="10123"/>
                    <a:pt x="4317" y="10639"/>
                    <a:pt x="4986" y="10639"/>
                  </a:cubicBezTo>
                  <a:lnTo>
                    <a:pt x="5685" y="10639"/>
                  </a:lnTo>
                  <a:cubicBezTo>
                    <a:pt x="6354" y="10639"/>
                    <a:pt x="6870" y="10123"/>
                    <a:pt x="6870" y="9454"/>
                  </a:cubicBezTo>
                  <a:lnTo>
                    <a:pt x="6870" y="6901"/>
                  </a:lnTo>
                  <a:lnTo>
                    <a:pt x="9424" y="6901"/>
                  </a:lnTo>
                  <a:cubicBezTo>
                    <a:pt x="10092" y="6901"/>
                    <a:pt x="10639" y="6354"/>
                    <a:pt x="10639" y="5685"/>
                  </a:cubicBezTo>
                  <a:lnTo>
                    <a:pt x="10639" y="4986"/>
                  </a:lnTo>
                  <a:cubicBezTo>
                    <a:pt x="10639" y="4317"/>
                    <a:pt x="10092" y="3770"/>
                    <a:pt x="9424" y="3770"/>
                  </a:cubicBezTo>
                  <a:lnTo>
                    <a:pt x="6870" y="3770"/>
                  </a:lnTo>
                  <a:lnTo>
                    <a:pt x="6870" y="1217"/>
                  </a:lnTo>
                  <a:cubicBezTo>
                    <a:pt x="6870" y="548"/>
                    <a:pt x="6354" y="1"/>
                    <a:pt x="568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92" name="Google Shape;992;p48"/>
            <p:cNvSpPr/>
            <p:nvPr/>
          </p:nvSpPr>
          <p:spPr>
            <a:xfrm>
              <a:off x="4379525" y="1171275"/>
              <a:ext cx="266000" cy="266000"/>
            </a:xfrm>
            <a:custGeom>
              <a:rect b="b" l="l" r="r" t="t"/>
              <a:pathLst>
                <a:path extrusionOk="0" h="10640" w="10640">
                  <a:moveTo>
                    <a:pt x="4985" y="1"/>
                  </a:moveTo>
                  <a:cubicBezTo>
                    <a:pt x="4317" y="1"/>
                    <a:pt x="3770" y="548"/>
                    <a:pt x="3770" y="1217"/>
                  </a:cubicBezTo>
                  <a:lnTo>
                    <a:pt x="3770" y="3739"/>
                  </a:lnTo>
                  <a:lnTo>
                    <a:pt x="1216" y="3739"/>
                  </a:lnTo>
                  <a:cubicBezTo>
                    <a:pt x="548" y="3739"/>
                    <a:pt x="1" y="4286"/>
                    <a:pt x="1" y="4955"/>
                  </a:cubicBezTo>
                  <a:lnTo>
                    <a:pt x="1" y="5654"/>
                  </a:lnTo>
                  <a:cubicBezTo>
                    <a:pt x="1" y="6323"/>
                    <a:pt x="548" y="6870"/>
                    <a:pt x="1216" y="6870"/>
                  </a:cubicBezTo>
                  <a:lnTo>
                    <a:pt x="3770" y="6870"/>
                  </a:lnTo>
                  <a:lnTo>
                    <a:pt x="3770" y="9423"/>
                  </a:lnTo>
                  <a:cubicBezTo>
                    <a:pt x="3770" y="10092"/>
                    <a:pt x="4317" y="10639"/>
                    <a:pt x="4985" y="10639"/>
                  </a:cubicBezTo>
                  <a:lnTo>
                    <a:pt x="5685" y="10639"/>
                  </a:lnTo>
                  <a:cubicBezTo>
                    <a:pt x="6353" y="10639"/>
                    <a:pt x="6870" y="10092"/>
                    <a:pt x="6870" y="9423"/>
                  </a:cubicBezTo>
                  <a:lnTo>
                    <a:pt x="6870" y="6870"/>
                  </a:lnTo>
                  <a:lnTo>
                    <a:pt x="9423" y="6870"/>
                  </a:lnTo>
                  <a:cubicBezTo>
                    <a:pt x="10092" y="6870"/>
                    <a:pt x="10639" y="6323"/>
                    <a:pt x="10639" y="5654"/>
                  </a:cubicBezTo>
                  <a:lnTo>
                    <a:pt x="10639" y="4955"/>
                  </a:lnTo>
                  <a:cubicBezTo>
                    <a:pt x="10639" y="4286"/>
                    <a:pt x="10092" y="3739"/>
                    <a:pt x="9423" y="3739"/>
                  </a:cubicBezTo>
                  <a:lnTo>
                    <a:pt x="6870" y="3739"/>
                  </a:lnTo>
                  <a:lnTo>
                    <a:pt x="6870" y="1217"/>
                  </a:lnTo>
                  <a:cubicBezTo>
                    <a:pt x="6870" y="548"/>
                    <a:pt x="6353" y="1"/>
                    <a:pt x="568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93" name="Google Shape;993;p48"/>
            <p:cNvSpPr/>
            <p:nvPr/>
          </p:nvSpPr>
          <p:spPr>
            <a:xfrm>
              <a:off x="4091525" y="1482825"/>
              <a:ext cx="76025" cy="75275"/>
            </a:xfrm>
            <a:custGeom>
              <a:rect b="b" l="l" r="r" t="t"/>
              <a:pathLst>
                <a:path extrusionOk="0" h="3011" w="3041">
                  <a:moveTo>
                    <a:pt x="1520" y="1"/>
                  </a:moveTo>
                  <a:cubicBezTo>
                    <a:pt x="700" y="1"/>
                    <a:pt x="1" y="670"/>
                    <a:pt x="1" y="1490"/>
                  </a:cubicBezTo>
                  <a:cubicBezTo>
                    <a:pt x="1" y="2341"/>
                    <a:pt x="700" y="3010"/>
                    <a:pt x="1520" y="3010"/>
                  </a:cubicBezTo>
                  <a:cubicBezTo>
                    <a:pt x="2371" y="3010"/>
                    <a:pt x="3040" y="2341"/>
                    <a:pt x="3040" y="1490"/>
                  </a:cubicBezTo>
                  <a:cubicBezTo>
                    <a:pt x="3040" y="670"/>
                    <a:pt x="2371" y="1"/>
                    <a:pt x="152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94" name="Google Shape;994;p48"/>
            <p:cNvSpPr/>
            <p:nvPr/>
          </p:nvSpPr>
          <p:spPr>
            <a:xfrm>
              <a:off x="1538300" y="1488925"/>
              <a:ext cx="76000" cy="76000"/>
            </a:xfrm>
            <a:custGeom>
              <a:rect b="b" l="l" r="r" t="t"/>
              <a:pathLst>
                <a:path extrusionOk="0" h="3040" w="3040">
                  <a:moveTo>
                    <a:pt x="1520" y="0"/>
                  </a:moveTo>
                  <a:cubicBezTo>
                    <a:pt x="669" y="0"/>
                    <a:pt x="0" y="669"/>
                    <a:pt x="0" y="1520"/>
                  </a:cubicBezTo>
                  <a:cubicBezTo>
                    <a:pt x="0" y="2341"/>
                    <a:pt x="699" y="3040"/>
                    <a:pt x="1520" y="3040"/>
                  </a:cubicBezTo>
                  <a:cubicBezTo>
                    <a:pt x="2371" y="3040"/>
                    <a:pt x="3040" y="2341"/>
                    <a:pt x="3040" y="1520"/>
                  </a:cubicBezTo>
                  <a:cubicBezTo>
                    <a:pt x="3040" y="669"/>
                    <a:pt x="2371" y="0"/>
                    <a:pt x="152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95" name="Google Shape;995;p48"/>
            <p:cNvSpPr/>
            <p:nvPr/>
          </p:nvSpPr>
          <p:spPr>
            <a:xfrm>
              <a:off x="5804325" y="2317200"/>
              <a:ext cx="76025" cy="75250"/>
            </a:xfrm>
            <a:custGeom>
              <a:rect b="b" l="l" r="r" t="t"/>
              <a:pathLst>
                <a:path extrusionOk="0" h="3010" w="3041">
                  <a:moveTo>
                    <a:pt x="1520" y="0"/>
                  </a:moveTo>
                  <a:cubicBezTo>
                    <a:pt x="700" y="0"/>
                    <a:pt x="1" y="669"/>
                    <a:pt x="1" y="1490"/>
                  </a:cubicBezTo>
                  <a:cubicBezTo>
                    <a:pt x="1" y="2341"/>
                    <a:pt x="700" y="3009"/>
                    <a:pt x="1520" y="3009"/>
                  </a:cubicBezTo>
                  <a:cubicBezTo>
                    <a:pt x="2371" y="3009"/>
                    <a:pt x="3040" y="2341"/>
                    <a:pt x="3040" y="1490"/>
                  </a:cubicBezTo>
                  <a:cubicBezTo>
                    <a:pt x="3040" y="669"/>
                    <a:pt x="2371" y="0"/>
                    <a:pt x="152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96" name="Google Shape;996;p48"/>
            <p:cNvSpPr/>
            <p:nvPr/>
          </p:nvSpPr>
          <p:spPr>
            <a:xfrm>
              <a:off x="4569500" y="2146975"/>
              <a:ext cx="76025" cy="76025"/>
            </a:xfrm>
            <a:custGeom>
              <a:rect b="b" l="l" r="r" t="t"/>
              <a:pathLst>
                <a:path extrusionOk="0" h="3041" w="3041">
                  <a:moveTo>
                    <a:pt x="1520" y="1"/>
                  </a:moveTo>
                  <a:cubicBezTo>
                    <a:pt x="700" y="1"/>
                    <a:pt x="1" y="669"/>
                    <a:pt x="1" y="1520"/>
                  </a:cubicBezTo>
                  <a:cubicBezTo>
                    <a:pt x="1" y="2341"/>
                    <a:pt x="700" y="3040"/>
                    <a:pt x="1520" y="3040"/>
                  </a:cubicBezTo>
                  <a:cubicBezTo>
                    <a:pt x="2371" y="3040"/>
                    <a:pt x="3040" y="2341"/>
                    <a:pt x="3040" y="1520"/>
                  </a:cubicBezTo>
                  <a:cubicBezTo>
                    <a:pt x="3040" y="669"/>
                    <a:pt x="2371" y="1"/>
                    <a:pt x="152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97" name="Google Shape;997;p48"/>
            <p:cNvSpPr/>
            <p:nvPr/>
          </p:nvSpPr>
          <p:spPr>
            <a:xfrm>
              <a:off x="4864350" y="1520075"/>
              <a:ext cx="76000" cy="76000"/>
            </a:xfrm>
            <a:custGeom>
              <a:rect b="b" l="l" r="r" t="t"/>
              <a:pathLst>
                <a:path extrusionOk="0" h="3040" w="3040">
                  <a:moveTo>
                    <a:pt x="1520" y="0"/>
                  </a:moveTo>
                  <a:cubicBezTo>
                    <a:pt x="669" y="0"/>
                    <a:pt x="0" y="699"/>
                    <a:pt x="0" y="1520"/>
                  </a:cubicBezTo>
                  <a:cubicBezTo>
                    <a:pt x="0" y="2371"/>
                    <a:pt x="669" y="3040"/>
                    <a:pt x="1520" y="3040"/>
                  </a:cubicBezTo>
                  <a:cubicBezTo>
                    <a:pt x="2371" y="3040"/>
                    <a:pt x="3040" y="2371"/>
                    <a:pt x="3040" y="1520"/>
                  </a:cubicBezTo>
                  <a:cubicBezTo>
                    <a:pt x="3040" y="699"/>
                    <a:pt x="2371" y="0"/>
                    <a:pt x="152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98" name="Google Shape;998;p48"/>
            <p:cNvSpPr/>
            <p:nvPr/>
          </p:nvSpPr>
          <p:spPr>
            <a:xfrm>
              <a:off x="2323250" y="1887850"/>
              <a:ext cx="75250" cy="76025"/>
            </a:xfrm>
            <a:custGeom>
              <a:rect b="b" l="l" r="r" t="t"/>
              <a:pathLst>
                <a:path extrusionOk="0" h="3041" w="3010">
                  <a:moveTo>
                    <a:pt x="1490" y="1"/>
                  </a:moveTo>
                  <a:cubicBezTo>
                    <a:pt x="670" y="1"/>
                    <a:pt x="1" y="700"/>
                    <a:pt x="1" y="1521"/>
                  </a:cubicBezTo>
                  <a:cubicBezTo>
                    <a:pt x="1" y="2372"/>
                    <a:pt x="670" y="3040"/>
                    <a:pt x="1490" y="3040"/>
                  </a:cubicBezTo>
                  <a:cubicBezTo>
                    <a:pt x="2341" y="3040"/>
                    <a:pt x="3010" y="2372"/>
                    <a:pt x="3010" y="1521"/>
                  </a:cubicBezTo>
                  <a:cubicBezTo>
                    <a:pt x="3010" y="700"/>
                    <a:pt x="2341" y="1"/>
                    <a:pt x="149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99" name="Google Shape;999;p48"/>
            <p:cNvSpPr/>
            <p:nvPr/>
          </p:nvSpPr>
          <p:spPr>
            <a:xfrm>
              <a:off x="5105975" y="1855950"/>
              <a:ext cx="202175" cy="202150"/>
            </a:xfrm>
            <a:custGeom>
              <a:rect b="b" l="l" r="r" t="t"/>
              <a:pathLst>
                <a:path extrusionOk="0" h="8086" w="8087">
                  <a:moveTo>
                    <a:pt x="4044" y="0"/>
                  </a:moveTo>
                  <a:cubicBezTo>
                    <a:pt x="1794" y="0"/>
                    <a:pt x="1" y="1793"/>
                    <a:pt x="1" y="4043"/>
                  </a:cubicBezTo>
                  <a:cubicBezTo>
                    <a:pt x="1" y="6262"/>
                    <a:pt x="1794" y="8085"/>
                    <a:pt x="4044" y="8085"/>
                  </a:cubicBezTo>
                  <a:cubicBezTo>
                    <a:pt x="6262" y="8085"/>
                    <a:pt x="8086" y="6262"/>
                    <a:pt x="8086" y="4043"/>
                  </a:cubicBezTo>
                  <a:cubicBezTo>
                    <a:pt x="8086" y="1793"/>
                    <a:pt x="6262" y="0"/>
                    <a:pt x="404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00" name="Google Shape;1000;p48"/>
            <p:cNvSpPr/>
            <p:nvPr/>
          </p:nvSpPr>
          <p:spPr>
            <a:xfrm>
              <a:off x="3094550" y="935725"/>
              <a:ext cx="202150" cy="202900"/>
            </a:xfrm>
            <a:custGeom>
              <a:rect b="b" l="l" r="r" t="t"/>
              <a:pathLst>
                <a:path extrusionOk="0" h="8116" w="8086">
                  <a:moveTo>
                    <a:pt x="4043" y="0"/>
                  </a:moveTo>
                  <a:cubicBezTo>
                    <a:pt x="1794" y="0"/>
                    <a:pt x="0" y="1824"/>
                    <a:pt x="0" y="4043"/>
                  </a:cubicBezTo>
                  <a:cubicBezTo>
                    <a:pt x="0" y="6292"/>
                    <a:pt x="1794" y="8116"/>
                    <a:pt x="4043" y="8116"/>
                  </a:cubicBezTo>
                  <a:cubicBezTo>
                    <a:pt x="6262" y="8116"/>
                    <a:pt x="8086" y="6292"/>
                    <a:pt x="8086" y="4043"/>
                  </a:cubicBezTo>
                  <a:cubicBezTo>
                    <a:pt x="8086" y="1824"/>
                    <a:pt x="6262" y="0"/>
                    <a:pt x="404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001" name="Google Shape;1001;p48"/>
          <p:cNvSpPr txBox="1"/>
          <p:nvPr>
            <p:ph type="title"/>
          </p:nvPr>
        </p:nvSpPr>
        <p:spPr>
          <a:xfrm>
            <a:off x="713225" y="539500"/>
            <a:ext cx="7717500" cy="478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1002" name="Google Shape;1002;p48"/>
          <p:cNvSpPr txBox="1"/>
          <p:nvPr>
            <p:ph idx="1" type="body"/>
          </p:nvPr>
        </p:nvSpPr>
        <p:spPr>
          <a:xfrm>
            <a:off x="1812600" y="1086025"/>
            <a:ext cx="5518800" cy="571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 rtl="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>
                <a:solidFill>
                  <a:srgbClr val="666666"/>
                </a:solidFill>
              </a:defRPr>
            </a:lvl1pPr>
            <a:lvl2pPr indent="-317500" lvl="1" marL="914400" rtl="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rtl="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rtl="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rtl="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rtl="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rtl="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rtl="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rtl="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ext 7">
  <p:cSld name="CUSTOM_24">
    <p:bg>
      <p:bgPr>
        <a:solidFill>
          <a:schemeClr val="accent3"/>
        </a:solidFill>
      </p:bgPr>
    </p:bg>
    <p:spTree>
      <p:nvGrpSpPr>
        <p:cNvPr id="1003" name="Shape 10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4" name="Google Shape;1004;p49"/>
          <p:cNvSpPr/>
          <p:nvPr/>
        </p:nvSpPr>
        <p:spPr>
          <a:xfrm rot="-7967995">
            <a:off x="4584839" y="-1515998"/>
            <a:ext cx="7130378" cy="5735218"/>
          </a:xfrm>
          <a:custGeom>
            <a:rect b="b" l="l" r="r" t="t"/>
            <a:pathLst>
              <a:path extrusionOk="0" h="58881" w="88483">
                <a:moveTo>
                  <a:pt x="27228" y="1"/>
                </a:moveTo>
                <a:cubicBezTo>
                  <a:pt x="23701" y="1"/>
                  <a:pt x="20261" y="582"/>
                  <a:pt x="17266" y="2099"/>
                </a:cubicBezTo>
                <a:cubicBezTo>
                  <a:pt x="14773" y="3345"/>
                  <a:pt x="12554" y="5078"/>
                  <a:pt x="10092" y="6993"/>
                </a:cubicBezTo>
                <a:cubicBezTo>
                  <a:pt x="4682" y="11187"/>
                  <a:pt x="1" y="16233"/>
                  <a:pt x="1" y="23497"/>
                </a:cubicBezTo>
                <a:cubicBezTo>
                  <a:pt x="457" y="33467"/>
                  <a:pt x="9028" y="38756"/>
                  <a:pt x="16141" y="44379"/>
                </a:cubicBezTo>
                <a:cubicBezTo>
                  <a:pt x="27099" y="53057"/>
                  <a:pt x="42103" y="58881"/>
                  <a:pt x="56703" y="58881"/>
                </a:cubicBezTo>
                <a:cubicBezTo>
                  <a:pt x="62151" y="58881"/>
                  <a:pt x="67542" y="58070"/>
                  <a:pt x="72647" y="56294"/>
                </a:cubicBezTo>
                <a:cubicBezTo>
                  <a:pt x="82039" y="53042"/>
                  <a:pt x="88483" y="43589"/>
                  <a:pt x="87115" y="33346"/>
                </a:cubicBezTo>
                <a:cubicBezTo>
                  <a:pt x="85838" y="23923"/>
                  <a:pt x="71188" y="17145"/>
                  <a:pt x="63923" y="12707"/>
                </a:cubicBezTo>
                <a:cubicBezTo>
                  <a:pt x="56932" y="8482"/>
                  <a:pt x="49303" y="4743"/>
                  <a:pt x="41430" y="2403"/>
                </a:cubicBezTo>
                <a:cubicBezTo>
                  <a:pt x="37159" y="1115"/>
                  <a:pt x="32110" y="1"/>
                  <a:pt x="27228" y="1"/>
                </a:cubicBezTo>
                <a:close/>
              </a:path>
            </a:pathLst>
          </a:custGeom>
          <a:solidFill>
            <a:srgbClr val="FFFFFF">
              <a:alpha val="4608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05" name="Google Shape;1005;p49"/>
          <p:cNvSpPr txBox="1"/>
          <p:nvPr>
            <p:ph type="title"/>
          </p:nvPr>
        </p:nvSpPr>
        <p:spPr>
          <a:xfrm>
            <a:off x="713385" y="1518213"/>
            <a:ext cx="3517500" cy="694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r">
              <a:spcBef>
                <a:spcPts val="0"/>
              </a:spcBef>
              <a:spcAft>
                <a:spcPts val="0"/>
              </a:spcAft>
              <a:buNone/>
              <a:defRPr sz="3000"/>
            </a:lvl1pPr>
            <a:lvl2pPr lvl="1" rtl="0" algn="r">
              <a:spcBef>
                <a:spcPts val="0"/>
              </a:spcBef>
              <a:spcAft>
                <a:spcPts val="0"/>
              </a:spcAft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2pPr>
            <a:lvl3pPr lvl="2" rtl="0" algn="r">
              <a:spcBef>
                <a:spcPts val="0"/>
              </a:spcBef>
              <a:spcAft>
                <a:spcPts val="0"/>
              </a:spcAft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3pPr>
            <a:lvl4pPr lvl="3" rtl="0" algn="r">
              <a:spcBef>
                <a:spcPts val="0"/>
              </a:spcBef>
              <a:spcAft>
                <a:spcPts val="0"/>
              </a:spcAft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4pPr>
            <a:lvl5pPr lvl="4" rtl="0" algn="r">
              <a:spcBef>
                <a:spcPts val="0"/>
              </a:spcBef>
              <a:spcAft>
                <a:spcPts val="0"/>
              </a:spcAft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5pPr>
            <a:lvl6pPr lvl="5" rtl="0" algn="r">
              <a:spcBef>
                <a:spcPts val="0"/>
              </a:spcBef>
              <a:spcAft>
                <a:spcPts val="0"/>
              </a:spcAft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6pPr>
            <a:lvl7pPr lvl="6" rtl="0" algn="r">
              <a:spcBef>
                <a:spcPts val="0"/>
              </a:spcBef>
              <a:spcAft>
                <a:spcPts val="0"/>
              </a:spcAft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7pPr>
            <a:lvl8pPr lvl="7" rtl="0" algn="r">
              <a:spcBef>
                <a:spcPts val="0"/>
              </a:spcBef>
              <a:spcAft>
                <a:spcPts val="0"/>
              </a:spcAft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8pPr>
            <a:lvl9pPr lvl="8" rtl="0" algn="r">
              <a:spcBef>
                <a:spcPts val="0"/>
              </a:spcBef>
              <a:spcAft>
                <a:spcPts val="0"/>
              </a:spcAft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9pPr>
          </a:lstStyle>
          <a:p/>
        </p:txBody>
      </p:sp>
      <p:sp>
        <p:nvSpPr>
          <p:cNvPr id="1006" name="Google Shape;1006;p49"/>
          <p:cNvSpPr txBox="1"/>
          <p:nvPr>
            <p:ph idx="1" type="body"/>
          </p:nvPr>
        </p:nvSpPr>
        <p:spPr>
          <a:xfrm>
            <a:off x="1349275" y="2554900"/>
            <a:ext cx="2881200" cy="1680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 rtl="0" algn="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indent="-317500" lvl="1" marL="914400" rtl="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rtl="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rtl="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rtl="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rtl="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rtl="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rtl="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rtl="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grpSp>
        <p:nvGrpSpPr>
          <p:cNvPr id="1007" name="Google Shape;1007;p49"/>
          <p:cNvGrpSpPr/>
          <p:nvPr/>
        </p:nvGrpSpPr>
        <p:grpSpPr>
          <a:xfrm rot="-4499869">
            <a:off x="-2512410" y="655645"/>
            <a:ext cx="6434433" cy="2423114"/>
            <a:chOff x="1206975" y="935725"/>
            <a:chExt cx="4673375" cy="1759925"/>
          </a:xfrm>
        </p:grpSpPr>
        <p:sp>
          <p:nvSpPr>
            <p:cNvPr id="1008" name="Google Shape;1008;p49"/>
            <p:cNvSpPr/>
            <p:nvPr/>
          </p:nvSpPr>
          <p:spPr>
            <a:xfrm>
              <a:off x="5388675" y="2429650"/>
              <a:ext cx="265975" cy="266000"/>
            </a:xfrm>
            <a:custGeom>
              <a:rect b="b" l="l" r="r" t="t"/>
              <a:pathLst>
                <a:path extrusionOk="0" h="10640" w="10639">
                  <a:moveTo>
                    <a:pt x="4955" y="1"/>
                  </a:moveTo>
                  <a:cubicBezTo>
                    <a:pt x="4286" y="1"/>
                    <a:pt x="3739" y="548"/>
                    <a:pt x="3739" y="1217"/>
                  </a:cubicBezTo>
                  <a:lnTo>
                    <a:pt x="3739" y="3739"/>
                  </a:lnTo>
                  <a:lnTo>
                    <a:pt x="1186" y="3739"/>
                  </a:lnTo>
                  <a:cubicBezTo>
                    <a:pt x="517" y="3739"/>
                    <a:pt x="0" y="4287"/>
                    <a:pt x="0" y="4955"/>
                  </a:cubicBezTo>
                  <a:lnTo>
                    <a:pt x="0" y="5654"/>
                  </a:lnTo>
                  <a:cubicBezTo>
                    <a:pt x="0" y="6323"/>
                    <a:pt x="517" y="6870"/>
                    <a:pt x="1186" y="6870"/>
                  </a:cubicBezTo>
                  <a:lnTo>
                    <a:pt x="3739" y="6870"/>
                  </a:lnTo>
                  <a:lnTo>
                    <a:pt x="3739" y="9423"/>
                  </a:lnTo>
                  <a:cubicBezTo>
                    <a:pt x="3739" y="10092"/>
                    <a:pt x="4286" y="10639"/>
                    <a:pt x="4955" y="10639"/>
                  </a:cubicBezTo>
                  <a:lnTo>
                    <a:pt x="5654" y="10639"/>
                  </a:lnTo>
                  <a:cubicBezTo>
                    <a:pt x="6322" y="10639"/>
                    <a:pt x="6870" y="10092"/>
                    <a:pt x="6870" y="9423"/>
                  </a:cubicBezTo>
                  <a:lnTo>
                    <a:pt x="6870" y="6870"/>
                  </a:lnTo>
                  <a:lnTo>
                    <a:pt x="9423" y="6870"/>
                  </a:lnTo>
                  <a:cubicBezTo>
                    <a:pt x="10091" y="6870"/>
                    <a:pt x="10639" y="6323"/>
                    <a:pt x="10639" y="5654"/>
                  </a:cubicBezTo>
                  <a:lnTo>
                    <a:pt x="10639" y="4955"/>
                  </a:lnTo>
                  <a:cubicBezTo>
                    <a:pt x="10639" y="4287"/>
                    <a:pt x="10091" y="3739"/>
                    <a:pt x="9423" y="3739"/>
                  </a:cubicBezTo>
                  <a:lnTo>
                    <a:pt x="6870" y="3739"/>
                  </a:lnTo>
                  <a:lnTo>
                    <a:pt x="6870" y="1217"/>
                  </a:lnTo>
                  <a:cubicBezTo>
                    <a:pt x="6870" y="548"/>
                    <a:pt x="6322" y="1"/>
                    <a:pt x="565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09" name="Google Shape;1009;p49"/>
            <p:cNvSpPr/>
            <p:nvPr/>
          </p:nvSpPr>
          <p:spPr>
            <a:xfrm>
              <a:off x="2263975" y="1216875"/>
              <a:ext cx="266000" cy="265975"/>
            </a:xfrm>
            <a:custGeom>
              <a:rect b="b" l="l" r="r" t="t"/>
              <a:pathLst>
                <a:path extrusionOk="0" h="10639" w="10640">
                  <a:moveTo>
                    <a:pt x="4986" y="0"/>
                  </a:moveTo>
                  <a:cubicBezTo>
                    <a:pt x="4317" y="0"/>
                    <a:pt x="3770" y="517"/>
                    <a:pt x="3770" y="1186"/>
                  </a:cubicBezTo>
                  <a:lnTo>
                    <a:pt x="3770" y="3739"/>
                  </a:lnTo>
                  <a:lnTo>
                    <a:pt x="1217" y="3739"/>
                  </a:lnTo>
                  <a:cubicBezTo>
                    <a:pt x="548" y="3739"/>
                    <a:pt x="1" y="4286"/>
                    <a:pt x="1" y="4955"/>
                  </a:cubicBezTo>
                  <a:lnTo>
                    <a:pt x="1" y="5654"/>
                  </a:lnTo>
                  <a:cubicBezTo>
                    <a:pt x="1" y="6323"/>
                    <a:pt x="548" y="6870"/>
                    <a:pt x="1217" y="6870"/>
                  </a:cubicBezTo>
                  <a:lnTo>
                    <a:pt x="3770" y="6870"/>
                  </a:lnTo>
                  <a:lnTo>
                    <a:pt x="3770" y="9423"/>
                  </a:lnTo>
                  <a:cubicBezTo>
                    <a:pt x="3770" y="10092"/>
                    <a:pt x="4317" y="10639"/>
                    <a:pt x="4986" y="10639"/>
                  </a:cubicBezTo>
                  <a:lnTo>
                    <a:pt x="5685" y="10639"/>
                  </a:lnTo>
                  <a:cubicBezTo>
                    <a:pt x="6354" y="10639"/>
                    <a:pt x="6901" y="10092"/>
                    <a:pt x="6901" y="9423"/>
                  </a:cubicBezTo>
                  <a:lnTo>
                    <a:pt x="6901" y="6870"/>
                  </a:lnTo>
                  <a:lnTo>
                    <a:pt x="9424" y="6870"/>
                  </a:lnTo>
                  <a:cubicBezTo>
                    <a:pt x="10092" y="6870"/>
                    <a:pt x="10639" y="6323"/>
                    <a:pt x="10639" y="5654"/>
                  </a:cubicBezTo>
                  <a:lnTo>
                    <a:pt x="10639" y="4955"/>
                  </a:lnTo>
                  <a:cubicBezTo>
                    <a:pt x="10639" y="4286"/>
                    <a:pt x="10092" y="3739"/>
                    <a:pt x="9424" y="3739"/>
                  </a:cubicBezTo>
                  <a:lnTo>
                    <a:pt x="6901" y="3739"/>
                  </a:lnTo>
                  <a:lnTo>
                    <a:pt x="6901" y="1186"/>
                  </a:lnTo>
                  <a:cubicBezTo>
                    <a:pt x="6901" y="517"/>
                    <a:pt x="6354" y="0"/>
                    <a:pt x="568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10" name="Google Shape;1010;p49"/>
            <p:cNvSpPr/>
            <p:nvPr/>
          </p:nvSpPr>
          <p:spPr>
            <a:xfrm>
              <a:off x="1206975" y="2158375"/>
              <a:ext cx="266000" cy="266000"/>
            </a:xfrm>
            <a:custGeom>
              <a:rect b="b" l="l" r="r" t="t"/>
              <a:pathLst>
                <a:path extrusionOk="0" h="10640" w="10640">
                  <a:moveTo>
                    <a:pt x="4985" y="1"/>
                  </a:moveTo>
                  <a:cubicBezTo>
                    <a:pt x="4317" y="1"/>
                    <a:pt x="3770" y="517"/>
                    <a:pt x="3770" y="1186"/>
                  </a:cubicBezTo>
                  <a:lnTo>
                    <a:pt x="3770" y="3739"/>
                  </a:lnTo>
                  <a:lnTo>
                    <a:pt x="1216" y="3739"/>
                  </a:lnTo>
                  <a:cubicBezTo>
                    <a:pt x="548" y="3739"/>
                    <a:pt x="1" y="4286"/>
                    <a:pt x="1" y="4955"/>
                  </a:cubicBezTo>
                  <a:lnTo>
                    <a:pt x="1" y="5654"/>
                  </a:lnTo>
                  <a:cubicBezTo>
                    <a:pt x="1" y="6323"/>
                    <a:pt x="548" y="6870"/>
                    <a:pt x="1216" y="6870"/>
                  </a:cubicBezTo>
                  <a:lnTo>
                    <a:pt x="3770" y="6870"/>
                  </a:lnTo>
                  <a:lnTo>
                    <a:pt x="3770" y="9423"/>
                  </a:lnTo>
                  <a:cubicBezTo>
                    <a:pt x="3770" y="10092"/>
                    <a:pt x="4317" y="10639"/>
                    <a:pt x="4985" y="10639"/>
                  </a:cubicBezTo>
                  <a:lnTo>
                    <a:pt x="5685" y="10639"/>
                  </a:lnTo>
                  <a:cubicBezTo>
                    <a:pt x="6353" y="10639"/>
                    <a:pt x="6870" y="10092"/>
                    <a:pt x="6870" y="9423"/>
                  </a:cubicBezTo>
                  <a:lnTo>
                    <a:pt x="6870" y="6870"/>
                  </a:lnTo>
                  <a:lnTo>
                    <a:pt x="9423" y="6870"/>
                  </a:lnTo>
                  <a:cubicBezTo>
                    <a:pt x="10092" y="6870"/>
                    <a:pt x="10639" y="6323"/>
                    <a:pt x="10639" y="5654"/>
                  </a:cubicBezTo>
                  <a:lnTo>
                    <a:pt x="10639" y="4955"/>
                  </a:lnTo>
                  <a:cubicBezTo>
                    <a:pt x="10639" y="4286"/>
                    <a:pt x="10092" y="3739"/>
                    <a:pt x="9423" y="3739"/>
                  </a:cubicBezTo>
                  <a:lnTo>
                    <a:pt x="6870" y="3739"/>
                  </a:lnTo>
                  <a:lnTo>
                    <a:pt x="6870" y="1186"/>
                  </a:lnTo>
                  <a:cubicBezTo>
                    <a:pt x="6870" y="517"/>
                    <a:pt x="6353" y="1"/>
                    <a:pt x="568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11" name="Google Shape;1011;p49"/>
            <p:cNvSpPr/>
            <p:nvPr/>
          </p:nvSpPr>
          <p:spPr>
            <a:xfrm>
              <a:off x="3619625" y="1515500"/>
              <a:ext cx="266000" cy="266000"/>
            </a:xfrm>
            <a:custGeom>
              <a:rect b="b" l="l" r="r" t="t"/>
              <a:pathLst>
                <a:path extrusionOk="0" h="10640" w="10640">
                  <a:moveTo>
                    <a:pt x="4986" y="1"/>
                  </a:moveTo>
                  <a:cubicBezTo>
                    <a:pt x="4317" y="1"/>
                    <a:pt x="3770" y="548"/>
                    <a:pt x="3770" y="1217"/>
                  </a:cubicBezTo>
                  <a:lnTo>
                    <a:pt x="3770" y="3770"/>
                  </a:lnTo>
                  <a:lnTo>
                    <a:pt x="1217" y="3770"/>
                  </a:lnTo>
                  <a:cubicBezTo>
                    <a:pt x="548" y="3770"/>
                    <a:pt x="1" y="4317"/>
                    <a:pt x="1" y="4986"/>
                  </a:cubicBezTo>
                  <a:lnTo>
                    <a:pt x="1" y="5685"/>
                  </a:lnTo>
                  <a:cubicBezTo>
                    <a:pt x="1" y="6354"/>
                    <a:pt x="548" y="6901"/>
                    <a:pt x="1217" y="6901"/>
                  </a:cubicBezTo>
                  <a:lnTo>
                    <a:pt x="3770" y="6901"/>
                  </a:lnTo>
                  <a:lnTo>
                    <a:pt x="3770" y="9454"/>
                  </a:lnTo>
                  <a:cubicBezTo>
                    <a:pt x="3770" y="10123"/>
                    <a:pt x="4317" y="10639"/>
                    <a:pt x="4986" y="10639"/>
                  </a:cubicBezTo>
                  <a:lnTo>
                    <a:pt x="5685" y="10639"/>
                  </a:lnTo>
                  <a:cubicBezTo>
                    <a:pt x="6354" y="10639"/>
                    <a:pt x="6870" y="10123"/>
                    <a:pt x="6870" y="9454"/>
                  </a:cubicBezTo>
                  <a:lnTo>
                    <a:pt x="6870" y="6901"/>
                  </a:lnTo>
                  <a:lnTo>
                    <a:pt x="9424" y="6901"/>
                  </a:lnTo>
                  <a:cubicBezTo>
                    <a:pt x="10092" y="6901"/>
                    <a:pt x="10639" y="6354"/>
                    <a:pt x="10639" y="5685"/>
                  </a:cubicBezTo>
                  <a:lnTo>
                    <a:pt x="10639" y="4986"/>
                  </a:lnTo>
                  <a:cubicBezTo>
                    <a:pt x="10639" y="4317"/>
                    <a:pt x="10092" y="3770"/>
                    <a:pt x="9424" y="3770"/>
                  </a:cubicBezTo>
                  <a:lnTo>
                    <a:pt x="6870" y="3770"/>
                  </a:lnTo>
                  <a:lnTo>
                    <a:pt x="6870" y="1217"/>
                  </a:lnTo>
                  <a:cubicBezTo>
                    <a:pt x="6870" y="548"/>
                    <a:pt x="6354" y="1"/>
                    <a:pt x="568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12" name="Google Shape;1012;p49"/>
            <p:cNvSpPr/>
            <p:nvPr/>
          </p:nvSpPr>
          <p:spPr>
            <a:xfrm>
              <a:off x="4379525" y="1171275"/>
              <a:ext cx="266000" cy="266000"/>
            </a:xfrm>
            <a:custGeom>
              <a:rect b="b" l="l" r="r" t="t"/>
              <a:pathLst>
                <a:path extrusionOk="0" h="10640" w="10640">
                  <a:moveTo>
                    <a:pt x="4985" y="1"/>
                  </a:moveTo>
                  <a:cubicBezTo>
                    <a:pt x="4317" y="1"/>
                    <a:pt x="3770" y="548"/>
                    <a:pt x="3770" y="1217"/>
                  </a:cubicBezTo>
                  <a:lnTo>
                    <a:pt x="3770" y="3739"/>
                  </a:lnTo>
                  <a:lnTo>
                    <a:pt x="1216" y="3739"/>
                  </a:lnTo>
                  <a:cubicBezTo>
                    <a:pt x="548" y="3739"/>
                    <a:pt x="1" y="4286"/>
                    <a:pt x="1" y="4955"/>
                  </a:cubicBezTo>
                  <a:lnTo>
                    <a:pt x="1" y="5654"/>
                  </a:lnTo>
                  <a:cubicBezTo>
                    <a:pt x="1" y="6323"/>
                    <a:pt x="548" y="6870"/>
                    <a:pt x="1216" y="6870"/>
                  </a:cubicBezTo>
                  <a:lnTo>
                    <a:pt x="3770" y="6870"/>
                  </a:lnTo>
                  <a:lnTo>
                    <a:pt x="3770" y="9423"/>
                  </a:lnTo>
                  <a:cubicBezTo>
                    <a:pt x="3770" y="10092"/>
                    <a:pt x="4317" y="10639"/>
                    <a:pt x="4985" y="10639"/>
                  </a:cubicBezTo>
                  <a:lnTo>
                    <a:pt x="5685" y="10639"/>
                  </a:lnTo>
                  <a:cubicBezTo>
                    <a:pt x="6353" y="10639"/>
                    <a:pt x="6870" y="10092"/>
                    <a:pt x="6870" y="9423"/>
                  </a:cubicBezTo>
                  <a:lnTo>
                    <a:pt x="6870" y="6870"/>
                  </a:lnTo>
                  <a:lnTo>
                    <a:pt x="9423" y="6870"/>
                  </a:lnTo>
                  <a:cubicBezTo>
                    <a:pt x="10092" y="6870"/>
                    <a:pt x="10639" y="6323"/>
                    <a:pt x="10639" y="5654"/>
                  </a:cubicBezTo>
                  <a:lnTo>
                    <a:pt x="10639" y="4955"/>
                  </a:lnTo>
                  <a:cubicBezTo>
                    <a:pt x="10639" y="4286"/>
                    <a:pt x="10092" y="3739"/>
                    <a:pt x="9423" y="3739"/>
                  </a:cubicBezTo>
                  <a:lnTo>
                    <a:pt x="6870" y="3739"/>
                  </a:lnTo>
                  <a:lnTo>
                    <a:pt x="6870" y="1217"/>
                  </a:lnTo>
                  <a:cubicBezTo>
                    <a:pt x="6870" y="548"/>
                    <a:pt x="6353" y="1"/>
                    <a:pt x="568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13" name="Google Shape;1013;p49"/>
            <p:cNvSpPr/>
            <p:nvPr/>
          </p:nvSpPr>
          <p:spPr>
            <a:xfrm>
              <a:off x="4091525" y="1482825"/>
              <a:ext cx="76025" cy="75275"/>
            </a:xfrm>
            <a:custGeom>
              <a:rect b="b" l="l" r="r" t="t"/>
              <a:pathLst>
                <a:path extrusionOk="0" h="3011" w="3041">
                  <a:moveTo>
                    <a:pt x="1520" y="1"/>
                  </a:moveTo>
                  <a:cubicBezTo>
                    <a:pt x="700" y="1"/>
                    <a:pt x="1" y="670"/>
                    <a:pt x="1" y="1490"/>
                  </a:cubicBezTo>
                  <a:cubicBezTo>
                    <a:pt x="1" y="2341"/>
                    <a:pt x="700" y="3010"/>
                    <a:pt x="1520" y="3010"/>
                  </a:cubicBezTo>
                  <a:cubicBezTo>
                    <a:pt x="2371" y="3010"/>
                    <a:pt x="3040" y="2341"/>
                    <a:pt x="3040" y="1490"/>
                  </a:cubicBezTo>
                  <a:cubicBezTo>
                    <a:pt x="3040" y="670"/>
                    <a:pt x="2371" y="1"/>
                    <a:pt x="152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14" name="Google Shape;1014;p49"/>
            <p:cNvSpPr/>
            <p:nvPr/>
          </p:nvSpPr>
          <p:spPr>
            <a:xfrm>
              <a:off x="1538300" y="1488925"/>
              <a:ext cx="76000" cy="76000"/>
            </a:xfrm>
            <a:custGeom>
              <a:rect b="b" l="l" r="r" t="t"/>
              <a:pathLst>
                <a:path extrusionOk="0" h="3040" w="3040">
                  <a:moveTo>
                    <a:pt x="1520" y="0"/>
                  </a:moveTo>
                  <a:cubicBezTo>
                    <a:pt x="669" y="0"/>
                    <a:pt x="0" y="669"/>
                    <a:pt x="0" y="1520"/>
                  </a:cubicBezTo>
                  <a:cubicBezTo>
                    <a:pt x="0" y="2341"/>
                    <a:pt x="699" y="3040"/>
                    <a:pt x="1520" y="3040"/>
                  </a:cubicBezTo>
                  <a:cubicBezTo>
                    <a:pt x="2371" y="3040"/>
                    <a:pt x="3040" y="2341"/>
                    <a:pt x="3040" y="1520"/>
                  </a:cubicBezTo>
                  <a:cubicBezTo>
                    <a:pt x="3040" y="669"/>
                    <a:pt x="2371" y="0"/>
                    <a:pt x="152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15" name="Google Shape;1015;p49"/>
            <p:cNvSpPr/>
            <p:nvPr/>
          </p:nvSpPr>
          <p:spPr>
            <a:xfrm>
              <a:off x="5804325" y="2317200"/>
              <a:ext cx="76025" cy="75250"/>
            </a:xfrm>
            <a:custGeom>
              <a:rect b="b" l="l" r="r" t="t"/>
              <a:pathLst>
                <a:path extrusionOk="0" h="3010" w="3041">
                  <a:moveTo>
                    <a:pt x="1520" y="0"/>
                  </a:moveTo>
                  <a:cubicBezTo>
                    <a:pt x="700" y="0"/>
                    <a:pt x="1" y="669"/>
                    <a:pt x="1" y="1490"/>
                  </a:cubicBezTo>
                  <a:cubicBezTo>
                    <a:pt x="1" y="2341"/>
                    <a:pt x="700" y="3009"/>
                    <a:pt x="1520" y="3009"/>
                  </a:cubicBezTo>
                  <a:cubicBezTo>
                    <a:pt x="2371" y="3009"/>
                    <a:pt x="3040" y="2341"/>
                    <a:pt x="3040" y="1490"/>
                  </a:cubicBezTo>
                  <a:cubicBezTo>
                    <a:pt x="3040" y="669"/>
                    <a:pt x="2371" y="0"/>
                    <a:pt x="152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16" name="Google Shape;1016;p49"/>
            <p:cNvSpPr/>
            <p:nvPr/>
          </p:nvSpPr>
          <p:spPr>
            <a:xfrm>
              <a:off x="4569500" y="2146975"/>
              <a:ext cx="76025" cy="76025"/>
            </a:xfrm>
            <a:custGeom>
              <a:rect b="b" l="l" r="r" t="t"/>
              <a:pathLst>
                <a:path extrusionOk="0" h="3041" w="3041">
                  <a:moveTo>
                    <a:pt x="1520" y="1"/>
                  </a:moveTo>
                  <a:cubicBezTo>
                    <a:pt x="700" y="1"/>
                    <a:pt x="1" y="669"/>
                    <a:pt x="1" y="1520"/>
                  </a:cubicBezTo>
                  <a:cubicBezTo>
                    <a:pt x="1" y="2341"/>
                    <a:pt x="700" y="3040"/>
                    <a:pt x="1520" y="3040"/>
                  </a:cubicBezTo>
                  <a:cubicBezTo>
                    <a:pt x="2371" y="3040"/>
                    <a:pt x="3040" y="2341"/>
                    <a:pt x="3040" y="1520"/>
                  </a:cubicBezTo>
                  <a:cubicBezTo>
                    <a:pt x="3040" y="669"/>
                    <a:pt x="2371" y="1"/>
                    <a:pt x="152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17" name="Google Shape;1017;p49"/>
            <p:cNvSpPr/>
            <p:nvPr/>
          </p:nvSpPr>
          <p:spPr>
            <a:xfrm>
              <a:off x="4864350" y="1520075"/>
              <a:ext cx="76000" cy="76000"/>
            </a:xfrm>
            <a:custGeom>
              <a:rect b="b" l="l" r="r" t="t"/>
              <a:pathLst>
                <a:path extrusionOk="0" h="3040" w="3040">
                  <a:moveTo>
                    <a:pt x="1520" y="0"/>
                  </a:moveTo>
                  <a:cubicBezTo>
                    <a:pt x="669" y="0"/>
                    <a:pt x="0" y="699"/>
                    <a:pt x="0" y="1520"/>
                  </a:cubicBezTo>
                  <a:cubicBezTo>
                    <a:pt x="0" y="2371"/>
                    <a:pt x="669" y="3040"/>
                    <a:pt x="1520" y="3040"/>
                  </a:cubicBezTo>
                  <a:cubicBezTo>
                    <a:pt x="2371" y="3040"/>
                    <a:pt x="3040" y="2371"/>
                    <a:pt x="3040" y="1520"/>
                  </a:cubicBezTo>
                  <a:cubicBezTo>
                    <a:pt x="3040" y="699"/>
                    <a:pt x="2371" y="0"/>
                    <a:pt x="152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18" name="Google Shape;1018;p49"/>
            <p:cNvSpPr/>
            <p:nvPr/>
          </p:nvSpPr>
          <p:spPr>
            <a:xfrm>
              <a:off x="2323250" y="1887850"/>
              <a:ext cx="75250" cy="76025"/>
            </a:xfrm>
            <a:custGeom>
              <a:rect b="b" l="l" r="r" t="t"/>
              <a:pathLst>
                <a:path extrusionOk="0" h="3041" w="3010">
                  <a:moveTo>
                    <a:pt x="1490" y="1"/>
                  </a:moveTo>
                  <a:cubicBezTo>
                    <a:pt x="670" y="1"/>
                    <a:pt x="1" y="700"/>
                    <a:pt x="1" y="1521"/>
                  </a:cubicBezTo>
                  <a:cubicBezTo>
                    <a:pt x="1" y="2372"/>
                    <a:pt x="670" y="3040"/>
                    <a:pt x="1490" y="3040"/>
                  </a:cubicBezTo>
                  <a:cubicBezTo>
                    <a:pt x="2341" y="3040"/>
                    <a:pt x="3010" y="2372"/>
                    <a:pt x="3010" y="1521"/>
                  </a:cubicBezTo>
                  <a:cubicBezTo>
                    <a:pt x="3010" y="700"/>
                    <a:pt x="2341" y="1"/>
                    <a:pt x="149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19" name="Google Shape;1019;p49"/>
            <p:cNvSpPr/>
            <p:nvPr/>
          </p:nvSpPr>
          <p:spPr>
            <a:xfrm>
              <a:off x="5105975" y="1855950"/>
              <a:ext cx="202175" cy="202150"/>
            </a:xfrm>
            <a:custGeom>
              <a:rect b="b" l="l" r="r" t="t"/>
              <a:pathLst>
                <a:path extrusionOk="0" h="8086" w="8087">
                  <a:moveTo>
                    <a:pt x="4044" y="0"/>
                  </a:moveTo>
                  <a:cubicBezTo>
                    <a:pt x="1794" y="0"/>
                    <a:pt x="1" y="1793"/>
                    <a:pt x="1" y="4043"/>
                  </a:cubicBezTo>
                  <a:cubicBezTo>
                    <a:pt x="1" y="6262"/>
                    <a:pt x="1794" y="8085"/>
                    <a:pt x="4044" y="8085"/>
                  </a:cubicBezTo>
                  <a:cubicBezTo>
                    <a:pt x="6262" y="8085"/>
                    <a:pt x="8086" y="6262"/>
                    <a:pt x="8086" y="4043"/>
                  </a:cubicBezTo>
                  <a:cubicBezTo>
                    <a:pt x="8086" y="1793"/>
                    <a:pt x="6262" y="0"/>
                    <a:pt x="404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20" name="Google Shape;1020;p49"/>
            <p:cNvSpPr/>
            <p:nvPr/>
          </p:nvSpPr>
          <p:spPr>
            <a:xfrm>
              <a:off x="3094550" y="935725"/>
              <a:ext cx="202150" cy="202900"/>
            </a:xfrm>
            <a:custGeom>
              <a:rect b="b" l="l" r="r" t="t"/>
              <a:pathLst>
                <a:path extrusionOk="0" h="8116" w="8086">
                  <a:moveTo>
                    <a:pt x="4043" y="0"/>
                  </a:moveTo>
                  <a:cubicBezTo>
                    <a:pt x="1794" y="0"/>
                    <a:pt x="0" y="1824"/>
                    <a:pt x="0" y="4043"/>
                  </a:cubicBezTo>
                  <a:cubicBezTo>
                    <a:pt x="0" y="6292"/>
                    <a:pt x="1794" y="8116"/>
                    <a:pt x="4043" y="8116"/>
                  </a:cubicBezTo>
                  <a:cubicBezTo>
                    <a:pt x="6262" y="8116"/>
                    <a:pt x="8086" y="6292"/>
                    <a:pt x="8086" y="4043"/>
                  </a:cubicBezTo>
                  <a:cubicBezTo>
                    <a:pt x="8086" y="1824"/>
                    <a:pt x="6262" y="0"/>
                    <a:pt x="404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ext 8">
  <p:cSld name="CUSTOM_25">
    <p:bg>
      <p:bgPr>
        <a:solidFill>
          <a:schemeClr val="accent3"/>
        </a:solidFill>
      </p:bgPr>
    </p:bg>
    <p:spTree>
      <p:nvGrpSpPr>
        <p:cNvPr id="1021" name="Shape 10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2" name="Google Shape;1022;p50"/>
          <p:cNvSpPr/>
          <p:nvPr/>
        </p:nvSpPr>
        <p:spPr>
          <a:xfrm rot="-7967995">
            <a:off x="-2460536" y="-2288223"/>
            <a:ext cx="7130378" cy="5735218"/>
          </a:xfrm>
          <a:custGeom>
            <a:rect b="b" l="l" r="r" t="t"/>
            <a:pathLst>
              <a:path extrusionOk="0" h="58881" w="88483">
                <a:moveTo>
                  <a:pt x="27228" y="1"/>
                </a:moveTo>
                <a:cubicBezTo>
                  <a:pt x="23701" y="1"/>
                  <a:pt x="20261" y="582"/>
                  <a:pt x="17266" y="2099"/>
                </a:cubicBezTo>
                <a:cubicBezTo>
                  <a:pt x="14773" y="3345"/>
                  <a:pt x="12554" y="5078"/>
                  <a:pt x="10092" y="6993"/>
                </a:cubicBezTo>
                <a:cubicBezTo>
                  <a:pt x="4682" y="11187"/>
                  <a:pt x="1" y="16233"/>
                  <a:pt x="1" y="23497"/>
                </a:cubicBezTo>
                <a:cubicBezTo>
                  <a:pt x="457" y="33467"/>
                  <a:pt x="9028" y="38756"/>
                  <a:pt x="16141" y="44379"/>
                </a:cubicBezTo>
                <a:cubicBezTo>
                  <a:pt x="27099" y="53057"/>
                  <a:pt x="42103" y="58881"/>
                  <a:pt x="56703" y="58881"/>
                </a:cubicBezTo>
                <a:cubicBezTo>
                  <a:pt x="62151" y="58881"/>
                  <a:pt x="67542" y="58070"/>
                  <a:pt x="72647" y="56294"/>
                </a:cubicBezTo>
                <a:cubicBezTo>
                  <a:pt x="82039" y="53042"/>
                  <a:pt x="88483" y="43589"/>
                  <a:pt x="87115" y="33346"/>
                </a:cubicBezTo>
                <a:cubicBezTo>
                  <a:pt x="85838" y="23923"/>
                  <a:pt x="71188" y="17145"/>
                  <a:pt x="63923" y="12707"/>
                </a:cubicBezTo>
                <a:cubicBezTo>
                  <a:pt x="56932" y="8482"/>
                  <a:pt x="49303" y="4743"/>
                  <a:pt x="41430" y="2403"/>
                </a:cubicBezTo>
                <a:cubicBezTo>
                  <a:pt x="37159" y="1115"/>
                  <a:pt x="32110" y="1"/>
                  <a:pt x="27228" y="1"/>
                </a:cubicBezTo>
                <a:close/>
              </a:path>
            </a:pathLst>
          </a:custGeom>
          <a:solidFill>
            <a:srgbClr val="FFFFFF">
              <a:alpha val="4608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23" name="Google Shape;1023;p50"/>
          <p:cNvSpPr txBox="1"/>
          <p:nvPr>
            <p:ph type="title"/>
          </p:nvPr>
        </p:nvSpPr>
        <p:spPr>
          <a:xfrm>
            <a:off x="4913285" y="1518225"/>
            <a:ext cx="3517500" cy="694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None/>
              <a:defRPr sz="3000"/>
            </a:lvl1pPr>
            <a:lvl2pPr lvl="1" rtl="0" algn="l">
              <a:spcBef>
                <a:spcPts val="0"/>
              </a:spcBef>
              <a:spcAft>
                <a:spcPts val="0"/>
              </a:spcAft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2pPr>
            <a:lvl3pPr lvl="2" rtl="0" algn="l">
              <a:spcBef>
                <a:spcPts val="0"/>
              </a:spcBef>
              <a:spcAft>
                <a:spcPts val="0"/>
              </a:spcAft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3pPr>
            <a:lvl4pPr lvl="3" rtl="0" algn="l">
              <a:spcBef>
                <a:spcPts val="0"/>
              </a:spcBef>
              <a:spcAft>
                <a:spcPts val="0"/>
              </a:spcAft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4pPr>
            <a:lvl5pPr lvl="4" rtl="0" algn="l">
              <a:spcBef>
                <a:spcPts val="0"/>
              </a:spcBef>
              <a:spcAft>
                <a:spcPts val="0"/>
              </a:spcAft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5pPr>
            <a:lvl6pPr lvl="5" rtl="0" algn="l">
              <a:spcBef>
                <a:spcPts val="0"/>
              </a:spcBef>
              <a:spcAft>
                <a:spcPts val="0"/>
              </a:spcAft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6pPr>
            <a:lvl7pPr lvl="6" rtl="0" algn="l">
              <a:spcBef>
                <a:spcPts val="0"/>
              </a:spcBef>
              <a:spcAft>
                <a:spcPts val="0"/>
              </a:spcAft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7pPr>
            <a:lvl8pPr lvl="7" rtl="0" algn="l">
              <a:spcBef>
                <a:spcPts val="0"/>
              </a:spcBef>
              <a:spcAft>
                <a:spcPts val="0"/>
              </a:spcAft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8pPr>
            <a:lvl9pPr lvl="8" rtl="0" algn="l">
              <a:spcBef>
                <a:spcPts val="0"/>
              </a:spcBef>
              <a:spcAft>
                <a:spcPts val="0"/>
              </a:spcAft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9pPr>
          </a:lstStyle>
          <a:p/>
        </p:txBody>
      </p:sp>
      <p:sp>
        <p:nvSpPr>
          <p:cNvPr id="1024" name="Google Shape;1024;p50"/>
          <p:cNvSpPr txBox="1"/>
          <p:nvPr>
            <p:ph idx="1" type="body"/>
          </p:nvPr>
        </p:nvSpPr>
        <p:spPr>
          <a:xfrm>
            <a:off x="4913275" y="2553625"/>
            <a:ext cx="2881200" cy="1433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indent="-317500" lvl="1" marL="914400" rtl="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rtl="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rtl="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rtl="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rtl="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rtl="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rtl="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rtl="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bg>
      <p:bgPr>
        <a:solidFill>
          <a:schemeClr val="accent3"/>
        </a:solidFill>
      </p:bgPr>
    </p:bg>
    <p:spTree>
      <p:nvGrpSpPr>
        <p:cNvPr id="45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6"/>
          <p:cNvSpPr/>
          <p:nvPr/>
        </p:nvSpPr>
        <p:spPr>
          <a:xfrm rot="10016624">
            <a:off x="81506" y="2860090"/>
            <a:ext cx="8613968" cy="3478656"/>
          </a:xfrm>
          <a:custGeom>
            <a:rect b="b" l="l" r="r" t="t"/>
            <a:pathLst>
              <a:path extrusionOk="0" h="58881" w="88483">
                <a:moveTo>
                  <a:pt x="27228" y="1"/>
                </a:moveTo>
                <a:cubicBezTo>
                  <a:pt x="23701" y="1"/>
                  <a:pt x="20261" y="582"/>
                  <a:pt x="17266" y="2099"/>
                </a:cubicBezTo>
                <a:cubicBezTo>
                  <a:pt x="14773" y="3345"/>
                  <a:pt x="12554" y="5078"/>
                  <a:pt x="10092" y="6993"/>
                </a:cubicBezTo>
                <a:cubicBezTo>
                  <a:pt x="4682" y="11187"/>
                  <a:pt x="1" y="16233"/>
                  <a:pt x="1" y="23497"/>
                </a:cubicBezTo>
                <a:cubicBezTo>
                  <a:pt x="457" y="33467"/>
                  <a:pt x="9028" y="38756"/>
                  <a:pt x="16141" y="44379"/>
                </a:cubicBezTo>
                <a:cubicBezTo>
                  <a:pt x="27099" y="53057"/>
                  <a:pt x="42103" y="58881"/>
                  <a:pt x="56703" y="58881"/>
                </a:cubicBezTo>
                <a:cubicBezTo>
                  <a:pt x="62151" y="58881"/>
                  <a:pt x="67542" y="58070"/>
                  <a:pt x="72647" y="56294"/>
                </a:cubicBezTo>
                <a:cubicBezTo>
                  <a:pt x="82039" y="53042"/>
                  <a:pt x="88483" y="43589"/>
                  <a:pt x="87115" y="33346"/>
                </a:cubicBezTo>
                <a:cubicBezTo>
                  <a:pt x="85838" y="23923"/>
                  <a:pt x="71188" y="17145"/>
                  <a:pt x="63923" y="12707"/>
                </a:cubicBezTo>
                <a:cubicBezTo>
                  <a:pt x="56932" y="8482"/>
                  <a:pt x="49303" y="4743"/>
                  <a:pt x="41430" y="2403"/>
                </a:cubicBezTo>
                <a:cubicBezTo>
                  <a:pt x="37159" y="1115"/>
                  <a:pt x="32110" y="1"/>
                  <a:pt x="27228" y="1"/>
                </a:cubicBezTo>
                <a:close/>
              </a:path>
            </a:pathLst>
          </a:custGeom>
          <a:solidFill>
            <a:srgbClr val="FFFFFF">
              <a:alpha val="4608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7" name="Google Shape;47;p6"/>
          <p:cNvSpPr txBox="1"/>
          <p:nvPr>
            <p:ph type="title"/>
          </p:nvPr>
        </p:nvSpPr>
        <p:spPr>
          <a:xfrm>
            <a:off x="713225" y="539500"/>
            <a:ext cx="7717500" cy="478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ext 9">
  <p:cSld name="CUSTOM_26">
    <p:bg>
      <p:bgPr>
        <a:solidFill>
          <a:schemeClr val="accent3"/>
        </a:solidFill>
      </p:bgPr>
    </p:bg>
    <p:spTree>
      <p:nvGrpSpPr>
        <p:cNvPr id="1025" name="Shape 10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Google Shape;1026;p51"/>
          <p:cNvSpPr/>
          <p:nvPr/>
        </p:nvSpPr>
        <p:spPr>
          <a:xfrm rot="-7967995">
            <a:off x="3966989" y="2389252"/>
            <a:ext cx="7130378" cy="5735218"/>
          </a:xfrm>
          <a:custGeom>
            <a:rect b="b" l="l" r="r" t="t"/>
            <a:pathLst>
              <a:path extrusionOk="0" h="58881" w="88483">
                <a:moveTo>
                  <a:pt x="27228" y="1"/>
                </a:moveTo>
                <a:cubicBezTo>
                  <a:pt x="23701" y="1"/>
                  <a:pt x="20261" y="582"/>
                  <a:pt x="17266" y="2099"/>
                </a:cubicBezTo>
                <a:cubicBezTo>
                  <a:pt x="14773" y="3345"/>
                  <a:pt x="12554" y="5078"/>
                  <a:pt x="10092" y="6993"/>
                </a:cubicBezTo>
                <a:cubicBezTo>
                  <a:pt x="4682" y="11187"/>
                  <a:pt x="1" y="16233"/>
                  <a:pt x="1" y="23497"/>
                </a:cubicBezTo>
                <a:cubicBezTo>
                  <a:pt x="457" y="33467"/>
                  <a:pt x="9028" y="38756"/>
                  <a:pt x="16141" y="44379"/>
                </a:cubicBezTo>
                <a:cubicBezTo>
                  <a:pt x="27099" y="53057"/>
                  <a:pt x="42103" y="58881"/>
                  <a:pt x="56703" y="58881"/>
                </a:cubicBezTo>
                <a:cubicBezTo>
                  <a:pt x="62151" y="58881"/>
                  <a:pt x="67542" y="58070"/>
                  <a:pt x="72647" y="56294"/>
                </a:cubicBezTo>
                <a:cubicBezTo>
                  <a:pt x="82039" y="53042"/>
                  <a:pt x="88483" y="43589"/>
                  <a:pt x="87115" y="33346"/>
                </a:cubicBezTo>
                <a:cubicBezTo>
                  <a:pt x="85838" y="23923"/>
                  <a:pt x="71188" y="17145"/>
                  <a:pt x="63923" y="12707"/>
                </a:cubicBezTo>
                <a:cubicBezTo>
                  <a:pt x="56932" y="8482"/>
                  <a:pt x="49303" y="4743"/>
                  <a:pt x="41430" y="2403"/>
                </a:cubicBezTo>
                <a:cubicBezTo>
                  <a:pt x="37159" y="1115"/>
                  <a:pt x="32110" y="1"/>
                  <a:pt x="27228" y="1"/>
                </a:cubicBezTo>
                <a:close/>
              </a:path>
            </a:pathLst>
          </a:custGeom>
          <a:solidFill>
            <a:srgbClr val="FFFFFF">
              <a:alpha val="4608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27" name="Google Shape;1027;p51"/>
          <p:cNvSpPr txBox="1"/>
          <p:nvPr>
            <p:ph type="title"/>
          </p:nvPr>
        </p:nvSpPr>
        <p:spPr>
          <a:xfrm>
            <a:off x="941975" y="1510325"/>
            <a:ext cx="3517500" cy="1061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r">
              <a:spcBef>
                <a:spcPts val="0"/>
              </a:spcBef>
              <a:spcAft>
                <a:spcPts val="0"/>
              </a:spcAft>
              <a:buNone/>
              <a:defRPr sz="3000"/>
            </a:lvl1pPr>
            <a:lvl2pPr lvl="1" rtl="0" algn="r">
              <a:spcBef>
                <a:spcPts val="0"/>
              </a:spcBef>
              <a:spcAft>
                <a:spcPts val="0"/>
              </a:spcAft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2pPr>
            <a:lvl3pPr lvl="2" rtl="0" algn="r">
              <a:spcBef>
                <a:spcPts val="0"/>
              </a:spcBef>
              <a:spcAft>
                <a:spcPts val="0"/>
              </a:spcAft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3pPr>
            <a:lvl4pPr lvl="3" rtl="0" algn="r">
              <a:spcBef>
                <a:spcPts val="0"/>
              </a:spcBef>
              <a:spcAft>
                <a:spcPts val="0"/>
              </a:spcAft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4pPr>
            <a:lvl5pPr lvl="4" rtl="0" algn="r">
              <a:spcBef>
                <a:spcPts val="0"/>
              </a:spcBef>
              <a:spcAft>
                <a:spcPts val="0"/>
              </a:spcAft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5pPr>
            <a:lvl6pPr lvl="5" rtl="0" algn="r">
              <a:spcBef>
                <a:spcPts val="0"/>
              </a:spcBef>
              <a:spcAft>
                <a:spcPts val="0"/>
              </a:spcAft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6pPr>
            <a:lvl7pPr lvl="6" rtl="0" algn="r">
              <a:spcBef>
                <a:spcPts val="0"/>
              </a:spcBef>
              <a:spcAft>
                <a:spcPts val="0"/>
              </a:spcAft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7pPr>
            <a:lvl8pPr lvl="7" rtl="0" algn="r">
              <a:spcBef>
                <a:spcPts val="0"/>
              </a:spcBef>
              <a:spcAft>
                <a:spcPts val="0"/>
              </a:spcAft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8pPr>
            <a:lvl9pPr lvl="8" rtl="0" algn="r">
              <a:spcBef>
                <a:spcPts val="0"/>
              </a:spcBef>
              <a:spcAft>
                <a:spcPts val="0"/>
              </a:spcAft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9pPr>
          </a:lstStyle>
          <a:p/>
        </p:txBody>
      </p:sp>
      <p:sp>
        <p:nvSpPr>
          <p:cNvPr id="1028" name="Google Shape;1028;p51"/>
          <p:cNvSpPr txBox="1"/>
          <p:nvPr>
            <p:ph idx="1" type="body"/>
          </p:nvPr>
        </p:nvSpPr>
        <p:spPr>
          <a:xfrm>
            <a:off x="1581150" y="2527775"/>
            <a:ext cx="2878500" cy="1433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 rtl="0" algn="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indent="-317500" lvl="1" marL="914400" rtl="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rtl="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rtl="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rtl="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rtl="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rtl="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rtl="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rtl="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 4">
  <p:cSld name="CUSTOM_42">
    <p:spTree>
      <p:nvGrpSpPr>
        <p:cNvPr id="1029" name="Shape 10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0" name="Google Shape;1030;p52"/>
          <p:cNvSpPr/>
          <p:nvPr/>
        </p:nvSpPr>
        <p:spPr>
          <a:xfrm rot="446101">
            <a:off x="-164933" y="1742978"/>
            <a:ext cx="9081966" cy="2526205"/>
          </a:xfrm>
          <a:custGeom>
            <a:rect b="b" l="l" r="r" t="t"/>
            <a:pathLst>
              <a:path extrusionOk="0" h="20335" w="63133">
                <a:moveTo>
                  <a:pt x="59669" y="869"/>
                </a:moveTo>
                <a:cubicBezTo>
                  <a:pt x="59698" y="869"/>
                  <a:pt x="59728" y="890"/>
                  <a:pt x="59728" y="912"/>
                </a:cubicBezTo>
                <a:cubicBezTo>
                  <a:pt x="59758" y="942"/>
                  <a:pt x="59728" y="942"/>
                  <a:pt x="59667" y="942"/>
                </a:cubicBezTo>
                <a:cubicBezTo>
                  <a:pt x="59546" y="912"/>
                  <a:pt x="59546" y="881"/>
                  <a:pt x="59637" y="881"/>
                </a:cubicBezTo>
                <a:cubicBezTo>
                  <a:pt x="59646" y="873"/>
                  <a:pt x="59657" y="869"/>
                  <a:pt x="59669" y="869"/>
                </a:cubicBezTo>
                <a:close/>
                <a:moveTo>
                  <a:pt x="60046" y="960"/>
                </a:moveTo>
                <a:cubicBezTo>
                  <a:pt x="60060" y="960"/>
                  <a:pt x="60075" y="964"/>
                  <a:pt x="60093" y="973"/>
                </a:cubicBezTo>
                <a:cubicBezTo>
                  <a:pt x="60123" y="1003"/>
                  <a:pt x="60123" y="1033"/>
                  <a:pt x="60093" y="1064"/>
                </a:cubicBezTo>
                <a:cubicBezTo>
                  <a:pt x="60071" y="1085"/>
                  <a:pt x="60035" y="1107"/>
                  <a:pt x="60004" y="1107"/>
                </a:cubicBezTo>
                <a:cubicBezTo>
                  <a:pt x="59992" y="1107"/>
                  <a:pt x="59980" y="1103"/>
                  <a:pt x="59971" y="1094"/>
                </a:cubicBezTo>
                <a:cubicBezTo>
                  <a:pt x="59941" y="1094"/>
                  <a:pt x="59941" y="1033"/>
                  <a:pt x="59971" y="1003"/>
                </a:cubicBezTo>
                <a:cubicBezTo>
                  <a:pt x="59993" y="982"/>
                  <a:pt x="60014" y="960"/>
                  <a:pt x="60046" y="960"/>
                </a:cubicBezTo>
                <a:close/>
                <a:moveTo>
                  <a:pt x="52249" y="1294"/>
                </a:moveTo>
                <a:cubicBezTo>
                  <a:pt x="52268" y="1294"/>
                  <a:pt x="52281" y="1307"/>
                  <a:pt x="52281" y="1307"/>
                </a:cubicBezTo>
                <a:cubicBezTo>
                  <a:pt x="52281" y="1337"/>
                  <a:pt x="52220" y="1368"/>
                  <a:pt x="52190" y="1398"/>
                </a:cubicBezTo>
                <a:cubicBezTo>
                  <a:pt x="52159" y="1398"/>
                  <a:pt x="52129" y="1398"/>
                  <a:pt x="52129" y="1368"/>
                </a:cubicBezTo>
                <a:cubicBezTo>
                  <a:pt x="52129" y="1337"/>
                  <a:pt x="52159" y="1307"/>
                  <a:pt x="52220" y="1307"/>
                </a:cubicBezTo>
                <a:cubicBezTo>
                  <a:pt x="52230" y="1297"/>
                  <a:pt x="52240" y="1294"/>
                  <a:pt x="52249" y="1294"/>
                </a:cubicBezTo>
                <a:close/>
                <a:moveTo>
                  <a:pt x="41449" y="2346"/>
                </a:moveTo>
                <a:cubicBezTo>
                  <a:pt x="41470" y="2346"/>
                  <a:pt x="41495" y="2354"/>
                  <a:pt x="41521" y="2371"/>
                </a:cubicBezTo>
                <a:cubicBezTo>
                  <a:pt x="41551" y="2401"/>
                  <a:pt x="41551" y="2462"/>
                  <a:pt x="41521" y="2492"/>
                </a:cubicBezTo>
                <a:cubicBezTo>
                  <a:pt x="41508" y="2505"/>
                  <a:pt x="41496" y="2512"/>
                  <a:pt x="41483" y="2512"/>
                </a:cubicBezTo>
                <a:cubicBezTo>
                  <a:pt x="41465" y="2512"/>
                  <a:pt x="41448" y="2498"/>
                  <a:pt x="41430" y="2462"/>
                </a:cubicBezTo>
                <a:cubicBezTo>
                  <a:pt x="41364" y="2396"/>
                  <a:pt x="41393" y="2346"/>
                  <a:pt x="41449" y="2346"/>
                </a:cubicBezTo>
                <a:close/>
                <a:moveTo>
                  <a:pt x="39275" y="2875"/>
                </a:moveTo>
                <a:cubicBezTo>
                  <a:pt x="39284" y="2875"/>
                  <a:pt x="39293" y="2879"/>
                  <a:pt x="39302" y="2888"/>
                </a:cubicBezTo>
                <a:lnTo>
                  <a:pt x="39363" y="2888"/>
                </a:lnTo>
                <a:cubicBezTo>
                  <a:pt x="39363" y="2918"/>
                  <a:pt x="39332" y="2918"/>
                  <a:pt x="39302" y="2948"/>
                </a:cubicBezTo>
                <a:cubicBezTo>
                  <a:pt x="39241" y="2948"/>
                  <a:pt x="39211" y="2948"/>
                  <a:pt x="39211" y="2918"/>
                </a:cubicBezTo>
                <a:cubicBezTo>
                  <a:pt x="39232" y="2896"/>
                  <a:pt x="39254" y="2875"/>
                  <a:pt x="39275" y="2875"/>
                </a:cubicBezTo>
                <a:close/>
                <a:moveTo>
                  <a:pt x="36111" y="3587"/>
                </a:moveTo>
                <a:cubicBezTo>
                  <a:pt x="36293" y="3587"/>
                  <a:pt x="36506" y="3617"/>
                  <a:pt x="36658" y="3647"/>
                </a:cubicBezTo>
                <a:cubicBezTo>
                  <a:pt x="36870" y="3678"/>
                  <a:pt x="36718" y="3739"/>
                  <a:pt x="36414" y="3739"/>
                </a:cubicBezTo>
                <a:cubicBezTo>
                  <a:pt x="36364" y="3729"/>
                  <a:pt x="36310" y="3725"/>
                  <a:pt x="36257" y="3725"/>
                </a:cubicBezTo>
                <a:cubicBezTo>
                  <a:pt x="36151" y="3725"/>
                  <a:pt x="36050" y="3739"/>
                  <a:pt x="35989" y="3739"/>
                </a:cubicBezTo>
                <a:cubicBezTo>
                  <a:pt x="35928" y="3739"/>
                  <a:pt x="35867" y="3708"/>
                  <a:pt x="35867" y="3647"/>
                </a:cubicBezTo>
                <a:cubicBezTo>
                  <a:pt x="35898" y="3617"/>
                  <a:pt x="35898" y="3587"/>
                  <a:pt x="35959" y="3587"/>
                </a:cubicBezTo>
                <a:close/>
                <a:moveTo>
                  <a:pt x="8025" y="7994"/>
                </a:moveTo>
                <a:cubicBezTo>
                  <a:pt x="8055" y="7994"/>
                  <a:pt x="8116" y="7994"/>
                  <a:pt x="8177" y="8024"/>
                </a:cubicBezTo>
                <a:cubicBezTo>
                  <a:pt x="8197" y="8024"/>
                  <a:pt x="8204" y="8038"/>
                  <a:pt x="8179" y="8038"/>
                </a:cubicBezTo>
                <a:cubicBezTo>
                  <a:pt x="8167" y="8038"/>
                  <a:pt x="8146" y="8035"/>
                  <a:pt x="8116" y="8024"/>
                </a:cubicBezTo>
                <a:cubicBezTo>
                  <a:pt x="8055" y="8024"/>
                  <a:pt x="7994" y="7994"/>
                  <a:pt x="8025" y="7994"/>
                </a:cubicBezTo>
                <a:close/>
                <a:moveTo>
                  <a:pt x="6110" y="9939"/>
                </a:moveTo>
                <a:cubicBezTo>
                  <a:pt x="6171" y="9939"/>
                  <a:pt x="6201" y="9939"/>
                  <a:pt x="6232" y="9970"/>
                </a:cubicBezTo>
                <a:cubicBezTo>
                  <a:pt x="6232" y="10000"/>
                  <a:pt x="6201" y="10000"/>
                  <a:pt x="6171" y="10000"/>
                </a:cubicBezTo>
                <a:cubicBezTo>
                  <a:pt x="6019" y="10000"/>
                  <a:pt x="6019" y="9970"/>
                  <a:pt x="6110" y="9939"/>
                </a:cubicBezTo>
                <a:close/>
                <a:moveTo>
                  <a:pt x="6779" y="10547"/>
                </a:moveTo>
                <a:cubicBezTo>
                  <a:pt x="6839" y="10547"/>
                  <a:pt x="6839" y="10578"/>
                  <a:pt x="6839" y="10608"/>
                </a:cubicBezTo>
                <a:cubicBezTo>
                  <a:pt x="6839" y="10608"/>
                  <a:pt x="6809" y="10638"/>
                  <a:pt x="6718" y="10638"/>
                </a:cubicBezTo>
                <a:cubicBezTo>
                  <a:pt x="6657" y="10608"/>
                  <a:pt x="6627" y="10608"/>
                  <a:pt x="6657" y="10578"/>
                </a:cubicBezTo>
                <a:cubicBezTo>
                  <a:pt x="6687" y="10547"/>
                  <a:pt x="6748" y="10547"/>
                  <a:pt x="6779" y="10547"/>
                </a:cubicBezTo>
                <a:close/>
                <a:moveTo>
                  <a:pt x="760" y="13587"/>
                </a:moveTo>
                <a:cubicBezTo>
                  <a:pt x="791" y="13587"/>
                  <a:pt x="851" y="13617"/>
                  <a:pt x="882" y="13678"/>
                </a:cubicBezTo>
                <a:cubicBezTo>
                  <a:pt x="899" y="13711"/>
                  <a:pt x="897" y="13736"/>
                  <a:pt x="877" y="13736"/>
                </a:cubicBezTo>
                <a:cubicBezTo>
                  <a:pt x="861" y="13736"/>
                  <a:pt x="832" y="13719"/>
                  <a:pt x="791" y="13678"/>
                </a:cubicBezTo>
                <a:cubicBezTo>
                  <a:pt x="669" y="13587"/>
                  <a:pt x="669" y="13587"/>
                  <a:pt x="760" y="13587"/>
                </a:cubicBezTo>
                <a:close/>
                <a:moveTo>
                  <a:pt x="57418" y="0"/>
                </a:moveTo>
                <a:cubicBezTo>
                  <a:pt x="57418" y="0"/>
                  <a:pt x="57387" y="30"/>
                  <a:pt x="57387" y="91"/>
                </a:cubicBezTo>
                <a:cubicBezTo>
                  <a:pt x="57387" y="152"/>
                  <a:pt x="57327" y="182"/>
                  <a:pt x="57266" y="182"/>
                </a:cubicBezTo>
                <a:cubicBezTo>
                  <a:pt x="57205" y="182"/>
                  <a:pt x="57144" y="182"/>
                  <a:pt x="57144" y="213"/>
                </a:cubicBezTo>
                <a:cubicBezTo>
                  <a:pt x="57144" y="243"/>
                  <a:pt x="57114" y="243"/>
                  <a:pt x="57053" y="243"/>
                </a:cubicBezTo>
                <a:cubicBezTo>
                  <a:pt x="57023" y="243"/>
                  <a:pt x="56992" y="213"/>
                  <a:pt x="56992" y="152"/>
                </a:cubicBezTo>
                <a:cubicBezTo>
                  <a:pt x="57008" y="106"/>
                  <a:pt x="57015" y="84"/>
                  <a:pt x="57008" y="84"/>
                </a:cubicBezTo>
                <a:lnTo>
                  <a:pt x="57008" y="84"/>
                </a:lnTo>
                <a:cubicBezTo>
                  <a:pt x="57000" y="84"/>
                  <a:pt x="56977" y="106"/>
                  <a:pt x="56932" y="152"/>
                </a:cubicBezTo>
                <a:cubicBezTo>
                  <a:pt x="56889" y="173"/>
                  <a:pt x="56815" y="195"/>
                  <a:pt x="56711" y="195"/>
                </a:cubicBezTo>
                <a:cubicBezTo>
                  <a:pt x="56668" y="195"/>
                  <a:pt x="56620" y="191"/>
                  <a:pt x="56567" y="182"/>
                </a:cubicBezTo>
                <a:cubicBezTo>
                  <a:pt x="56479" y="170"/>
                  <a:pt x="56411" y="162"/>
                  <a:pt x="56361" y="162"/>
                </a:cubicBezTo>
                <a:cubicBezTo>
                  <a:pt x="56289" y="162"/>
                  <a:pt x="56250" y="177"/>
                  <a:pt x="56232" y="213"/>
                </a:cubicBezTo>
                <a:cubicBezTo>
                  <a:pt x="56218" y="255"/>
                  <a:pt x="56139" y="278"/>
                  <a:pt x="56042" y="278"/>
                </a:cubicBezTo>
                <a:cubicBezTo>
                  <a:pt x="55931" y="278"/>
                  <a:pt x="55797" y="248"/>
                  <a:pt x="55716" y="182"/>
                </a:cubicBezTo>
                <a:cubicBezTo>
                  <a:pt x="55618" y="117"/>
                  <a:pt x="55546" y="87"/>
                  <a:pt x="55506" y="87"/>
                </a:cubicBezTo>
                <a:cubicBezTo>
                  <a:pt x="55471" y="87"/>
                  <a:pt x="55458" y="110"/>
                  <a:pt x="55473" y="152"/>
                </a:cubicBezTo>
                <a:cubicBezTo>
                  <a:pt x="55503" y="213"/>
                  <a:pt x="55473" y="213"/>
                  <a:pt x="55442" y="213"/>
                </a:cubicBezTo>
                <a:cubicBezTo>
                  <a:pt x="55430" y="200"/>
                  <a:pt x="55417" y="193"/>
                  <a:pt x="55404" y="193"/>
                </a:cubicBezTo>
                <a:cubicBezTo>
                  <a:pt x="55387" y="193"/>
                  <a:pt x="55369" y="208"/>
                  <a:pt x="55351" y="243"/>
                </a:cubicBezTo>
                <a:cubicBezTo>
                  <a:pt x="55351" y="289"/>
                  <a:pt x="55351" y="312"/>
                  <a:pt x="55321" y="312"/>
                </a:cubicBezTo>
                <a:cubicBezTo>
                  <a:pt x="55290" y="312"/>
                  <a:pt x="55229" y="289"/>
                  <a:pt x="55108" y="243"/>
                </a:cubicBezTo>
                <a:cubicBezTo>
                  <a:pt x="55037" y="208"/>
                  <a:pt x="54986" y="193"/>
                  <a:pt x="54951" y="193"/>
                </a:cubicBezTo>
                <a:cubicBezTo>
                  <a:pt x="54925" y="193"/>
                  <a:pt x="54908" y="200"/>
                  <a:pt x="54895" y="213"/>
                </a:cubicBezTo>
                <a:cubicBezTo>
                  <a:pt x="54875" y="213"/>
                  <a:pt x="54828" y="226"/>
                  <a:pt x="54780" y="226"/>
                </a:cubicBezTo>
                <a:cubicBezTo>
                  <a:pt x="54757" y="226"/>
                  <a:pt x="54733" y="223"/>
                  <a:pt x="54713" y="213"/>
                </a:cubicBezTo>
                <a:cubicBezTo>
                  <a:pt x="54621" y="213"/>
                  <a:pt x="54561" y="243"/>
                  <a:pt x="54561" y="274"/>
                </a:cubicBezTo>
                <a:cubicBezTo>
                  <a:pt x="54530" y="334"/>
                  <a:pt x="54470" y="334"/>
                  <a:pt x="54348" y="334"/>
                </a:cubicBezTo>
                <a:cubicBezTo>
                  <a:pt x="54135" y="289"/>
                  <a:pt x="53983" y="266"/>
                  <a:pt x="53884" y="266"/>
                </a:cubicBezTo>
                <a:cubicBezTo>
                  <a:pt x="53786" y="266"/>
                  <a:pt x="53740" y="289"/>
                  <a:pt x="53740" y="334"/>
                </a:cubicBezTo>
                <a:cubicBezTo>
                  <a:pt x="53719" y="356"/>
                  <a:pt x="53697" y="377"/>
                  <a:pt x="53643" y="377"/>
                </a:cubicBezTo>
                <a:cubicBezTo>
                  <a:pt x="53621" y="377"/>
                  <a:pt x="53593" y="374"/>
                  <a:pt x="53558" y="365"/>
                </a:cubicBezTo>
                <a:cubicBezTo>
                  <a:pt x="53532" y="352"/>
                  <a:pt x="53497" y="345"/>
                  <a:pt x="53457" y="345"/>
                </a:cubicBezTo>
                <a:cubicBezTo>
                  <a:pt x="53401" y="345"/>
                  <a:pt x="53337" y="360"/>
                  <a:pt x="53284" y="395"/>
                </a:cubicBezTo>
                <a:cubicBezTo>
                  <a:pt x="53238" y="410"/>
                  <a:pt x="53200" y="418"/>
                  <a:pt x="53174" y="418"/>
                </a:cubicBezTo>
                <a:cubicBezTo>
                  <a:pt x="53147" y="418"/>
                  <a:pt x="53132" y="410"/>
                  <a:pt x="53132" y="395"/>
                </a:cubicBezTo>
                <a:cubicBezTo>
                  <a:pt x="53132" y="387"/>
                  <a:pt x="53130" y="383"/>
                  <a:pt x="53126" y="383"/>
                </a:cubicBezTo>
                <a:cubicBezTo>
                  <a:pt x="53114" y="383"/>
                  <a:pt x="53085" y="411"/>
                  <a:pt x="53041" y="456"/>
                </a:cubicBezTo>
                <a:cubicBezTo>
                  <a:pt x="52980" y="517"/>
                  <a:pt x="52859" y="547"/>
                  <a:pt x="52767" y="547"/>
                </a:cubicBezTo>
                <a:cubicBezTo>
                  <a:pt x="52676" y="547"/>
                  <a:pt x="52585" y="578"/>
                  <a:pt x="52585" y="608"/>
                </a:cubicBezTo>
                <a:cubicBezTo>
                  <a:pt x="52585" y="629"/>
                  <a:pt x="52570" y="651"/>
                  <a:pt x="52539" y="651"/>
                </a:cubicBezTo>
                <a:cubicBezTo>
                  <a:pt x="52527" y="651"/>
                  <a:pt x="52512" y="647"/>
                  <a:pt x="52494" y="638"/>
                </a:cubicBezTo>
                <a:cubicBezTo>
                  <a:pt x="52463" y="608"/>
                  <a:pt x="52463" y="578"/>
                  <a:pt x="52494" y="578"/>
                </a:cubicBezTo>
                <a:cubicBezTo>
                  <a:pt x="52524" y="547"/>
                  <a:pt x="52494" y="517"/>
                  <a:pt x="52463" y="517"/>
                </a:cubicBezTo>
                <a:cubicBezTo>
                  <a:pt x="52403" y="517"/>
                  <a:pt x="52342" y="517"/>
                  <a:pt x="52311" y="578"/>
                </a:cubicBezTo>
                <a:cubicBezTo>
                  <a:pt x="52296" y="593"/>
                  <a:pt x="52273" y="600"/>
                  <a:pt x="52235" y="600"/>
                </a:cubicBezTo>
                <a:cubicBezTo>
                  <a:pt x="52197" y="600"/>
                  <a:pt x="52144" y="593"/>
                  <a:pt x="52068" y="578"/>
                </a:cubicBezTo>
                <a:cubicBezTo>
                  <a:pt x="51992" y="562"/>
                  <a:pt x="51939" y="555"/>
                  <a:pt x="51905" y="555"/>
                </a:cubicBezTo>
                <a:cubicBezTo>
                  <a:pt x="51871" y="555"/>
                  <a:pt x="51855" y="562"/>
                  <a:pt x="51855" y="578"/>
                </a:cubicBezTo>
                <a:cubicBezTo>
                  <a:pt x="51836" y="636"/>
                  <a:pt x="51753" y="670"/>
                  <a:pt x="51680" y="670"/>
                </a:cubicBezTo>
                <a:cubicBezTo>
                  <a:pt x="51640" y="670"/>
                  <a:pt x="51603" y="660"/>
                  <a:pt x="51582" y="638"/>
                </a:cubicBezTo>
                <a:cubicBezTo>
                  <a:pt x="51552" y="608"/>
                  <a:pt x="51582" y="547"/>
                  <a:pt x="51673" y="517"/>
                </a:cubicBezTo>
                <a:cubicBezTo>
                  <a:pt x="51795" y="486"/>
                  <a:pt x="51795" y="486"/>
                  <a:pt x="51673" y="456"/>
                </a:cubicBezTo>
                <a:cubicBezTo>
                  <a:pt x="51582" y="456"/>
                  <a:pt x="51491" y="456"/>
                  <a:pt x="51460" y="486"/>
                </a:cubicBezTo>
                <a:cubicBezTo>
                  <a:pt x="51440" y="486"/>
                  <a:pt x="51406" y="500"/>
                  <a:pt x="51368" y="500"/>
                </a:cubicBezTo>
                <a:cubicBezTo>
                  <a:pt x="51349" y="500"/>
                  <a:pt x="51329" y="496"/>
                  <a:pt x="51308" y="486"/>
                </a:cubicBezTo>
                <a:cubicBezTo>
                  <a:pt x="51291" y="477"/>
                  <a:pt x="51273" y="474"/>
                  <a:pt x="51256" y="474"/>
                </a:cubicBezTo>
                <a:cubicBezTo>
                  <a:pt x="51215" y="474"/>
                  <a:pt x="51178" y="495"/>
                  <a:pt x="51156" y="517"/>
                </a:cubicBezTo>
                <a:cubicBezTo>
                  <a:pt x="51156" y="538"/>
                  <a:pt x="51111" y="560"/>
                  <a:pt x="51052" y="560"/>
                </a:cubicBezTo>
                <a:cubicBezTo>
                  <a:pt x="51027" y="560"/>
                  <a:pt x="51001" y="556"/>
                  <a:pt x="50974" y="547"/>
                </a:cubicBezTo>
                <a:cubicBezTo>
                  <a:pt x="50913" y="547"/>
                  <a:pt x="50792" y="578"/>
                  <a:pt x="50731" y="608"/>
                </a:cubicBezTo>
                <a:cubicBezTo>
                  <a:pt x="50688" y="629"/>
                  <a:pt x="50630" y="651"/>
                  <a:pt x="50578" y="651"/>
                </a:cubicBezTo>
                <a:cubicBezTo>
                  <a:pt x="50556" y="651"/>
                  <a:pt x="50536" y="647"/>
                  <a:pt x="50518" y="638"/>
                </a:cubicBezTo>
                <a:cubicBezTo>
                  <a:pt x="50457" y="638"/>
                  <a:pt x="50336" y="669"/>
                  <a:pt x="50214" y="699"/>
                </a:cubicBezTo>
                <a:cubicBezTo>
                  <a:pt x="50123" y="760"/>
                  <a:pt x="50032" y="760"/>
                  <a:pt x="49971" y="760"/>
                </a:cubicBezTo>
                <a:cubicBezTo>
                  <a:pt x="49956" y="745"/>
                  <a:pt x="49941" y="737"/>
                  <a:pt x="49929" y="737"/>
                </a:cubicBezTo>
                <a:cubicBezTo>
                  <a:pt x="49918" y="737"/>
                  <a:pt x="49910" y="745"/>
                  <a:pt x="49910" y="760"/>
                </a:cubicBezTo>
                <a:cubicBezTo>
                  <a:pt x="49910" y="775"/>
                  <a:pt x="49895" y="783"/>
                  <a:pt x="49868" y="783"/>
                </a:cubicBezTo>
                <a:cubicBezTo>
                  <a:pt x="49842" y="783"/>
                  <a:pt x="49804" y="775"/>
                  <a:pt x="49758" y="760"/>
                </a:cubicBezTo>
                <a:cubicBezTo>
                  <a:pt x="49742" y="752"/>
                  <a:pt x="49719" y="748"/>
                  <a:pt x="49691" y="748"/>
                </a:cubicBezTo>
                <a:cubicBezTo>
                  <a:pt x="49616" y="748"/>
                  <a:pt x="49505" y="776"/>
                  <a:pt x="49393" y="821"/>
                </a:cubicBezTo>
                <a:cubicBezTo>
                  <a:pt x="49241" y="881"/>
                  <a:pt x="49089" y="912"/>
                  <a:pt x="49029" y="912"/>
                </a:cubicBezTo>
                <a:cubicBezTo>
                  <a:pt x="49011" y="903"/>
                  <a:pt x="48993" y="899"/>
                  <a:pt x="48976" y="899"/>
                </a:cubicBezTo>
                <a:cubicBezTo>
                  <a:pt x="48935" y="899"/>
                  <a:pt x="48898" y="921"/>
                  <a:pt x="48877" y="942"/>
                </a:cubicBezTo>
                <a:cubicBezTo>
                  <a:pt x="48846" y="1003"/>
                  <a:pt x="48269" y="1064"/>
                  <a:pt x="47965" y="1064"/>
                </a:cubicBezTo>
                <a:cubicBezTo>
                  <a:pt x="47904" y="1064"/>
                  <a:pt x="47813" y="1094"/>
                  <a:pt x="47782" y="1125"/>
                </a:cubicBezTo>
                <a:cubicBezTo>
                  <a:pt x="47770" y="1137"/>
                  <a:pt x="47757" y="1145"/>
                  <a:pt x="47745" y="1145"/>
                </a:cubicBezTo>
                <a:cubicBezTo>
                  <a:pt x="47727" y="1145"/>
                  <a:pt x="47709" y="1130"/>
                  <a:pt x="47691" y="1094"/>
                </a:cubicBezTo>
                <a:cubicBezTo>
                  <a:pt x="47679" y="1082"/>
                  <a:pt x="47661" y="1074"/>
                  <a:pt x="47638" y="1074"/>
                </a:cubicBezTo>
                <a:cubicBezTo>
                  <a:pt x="47605" y="1074"/>
                  <a:pt x="47562" y="1089"/>
                  <a:pt x="47509" y="1125"/>
                </a:cubicBezTo>
                <a:cubicBezTo>
                  <a:pt x="47418" y="1155"/>
                  <a:pt x="47266" y="1185"/>
                  <a:pt x="47205" y="1185"/>
                </a:cubicBezTo>
                <a:cubicBezTo>
                  <a:pt x="47114" y="1185"/>
                  <a:pt x="47023" y="1185"/>
                  <a:pt x="46992" y="1246"/>
                </a:cubicBezTo>
                <a:cubicBezTo>
                  <a:pt x="46971" y="1268"/>
                  <a:pt x="46904" y="1289"/>
                  <a:pt x="46823" y="1289"/>
                </a:cubicBezTo>
                <a:cubicBezTo>
                  <a:pt x="46790" y="1289"/>
                  <a:pt x="46754" y="1286"/>
                  <a:pt x="46719" y="1277"/>
                </a:cubicBezTo>
                <a:cubicBezTo>
                  <a:pt x="46597" y="1277"/>
                  <a:pt x="46475" y="1307"/>
                  <a:pt x="46415" y="1337"/>
                </a:cubicBezTo>
                <a:cubicBezTo>
                  <a:pt x="46361" y="1373"/>
                  <a:pt x="46308" y="1388"/>
                  <a:pt x="46248" y="1388"/>
                </a:cubicBezTo>
                <a:cubicBezTo>
                  <a:pt x="46206" y="1388"/>
                  <a:pt x="46161" y="1380"/>
                  <a:pt x="46111" y="1368"/>
                </a:cubicBezTo>
                <a:cubicBezTo>
                  <a:pt x="46060" y="1355"/>
                  <a:pt x="46020" y="1348"/>
                  <a:pt x="45987" y="1348"/>
                </a:cubicBezTo>
                <a:cubicBezTo>
                  <a:pt x="45939" y="1348"/>
                  <a:pt x="45903" y="1363"/>
                  <a:pt x="45868" y="1398"/>
                </a:cubicBezTo>
                <a:cubicBezTo>
                  <a:pt x="45845" y="1443"/>
                  <a:pt x="45790" y="1471"/>
                  <a:pt x="45715" y="1471"/>
                </a:cubicBezTo>
                <a:cubicBezTo>
                  <a:pt x="45687" y="1471"/>
                  <a:pt x="45657" y="1467"/>
                  <a:pt x="45624" y="1459"/>
                </a:cubicBezTo>
                <a:cubicBezTo>
                  <a:pt x="45503" y="1459"/>
                  <a:pt x="45351" y="1459"/>
                  <a:pt x="45290" y="1489"/>
                </a:cubicBezTo>
                <a:cubicBezTo>
                  <a:pt x="45247" y="1511"/>
                  <a:pt x="45189" y="1532"/>
                  <a:pt x="45148" y="1532"/>
                </a:cubicBezTo>
                <a:cubicBezTo>
                  <a:pt x="45131" y="1532"/>
                  <a:pt x="45117" y="1529"/>
                  <a:pt x="45108" y="1520"/>
                </a:cubicBezTo>
                <a:cubicBezTo>
                  <a:pt x="45077" y="1505"/>
                  <a:pt x="45054" y="1497"/>
                  <a:pt x="45035" y="1497"/>
                </a:cubicBezTo>
                <a:cubicBezTo>
                  <a:pt x="45016" y="1497"/>
                  <a:pt x="45001" y="1505"/>
                  <a:pt x="44986" y="1520"/>
                </a:cubicBezTo>
                <a:cubicBezTo>
                  <a:pt x="44956" y="1550"/>
                  <a:pt x="44864" y="1550"/>
                  <a:pt x="44773" y="1550"/>
                </a:cubicBezTo>
                <a:cubicBezTo>
                  <a:pt x="44757" y="1542"/>
                  <a:pt x="44741" y="1538"/>
                  <a:pt x="44725" y="1538"/>
                </a:cubicBezTo>
                <a:cubicBezTo>
                  <a:pt x="44682" y="1538"/>
                  <a:pt x="44644" y="1566"/>
                  <a:pt x="44621" y="1611"/>
                </a:cubicBezTo>
                <a:cubicBezTo>
                  <a:pt x="44621" y="1641"/>
                  <a:pt x="44500" y="1733"/>
                  <a:pt x="44378" y="1793"/>
                </a:cubicBezTo>
                <a:cubicBezTo>
                  <a:pt x="44241" y="1852"/>
                  <a:pt x="44116" y="1886"/>
                  <a:pt x="43979" y="1886"/>
                </a:cubicBezTo>
                <a:cubicBezTo>
                  <a:pt x="43904" y="1886"/>
                  <a:pt x="43826" y="1876"/>
                  <a:pt x="43740" y="1854"/>
                </a:cubicBezTo>
                <a:cubicBezTo>
                  <a:pt x="43679" y="1854"/>
                  <a:pt x="43557" y="1885"/>
                  <a:pt x="43466" y="1915"/>
                </a:cubicBezTo>
                <a:cubicBezTo>
                  <a:pt x="43375" y="1976"/>
                  <a:pt x="43253" y="2006"/>
                  <a:pt x="43193" y="2006"/>
                </a:cubicBezTo>
                <a:cubicBezTo>
                  <a:pt x="43132" y="2006"/>
                  <a:pt x="43010" y="2037"/>
                  <a:pt x="42919" y="2097"/>
                </a:cubicBezTo>
                <a:cubicBezTo>
                  <a:pt x="42828" y="2128"/>
                  <a:pt x="42676" y="2158"/>
                  <a:pt x="42554" y="2158"/>
                </a:cubicBezTo>
                <a:cubicBezTo>
                  <a:pt x="42129" y="2158"/>
                  <a:pt x="41795" y="2188"/>
                  <a:pt x="41764" y="2249"/>
                </a:cubicBezTo>
                <a:cubicBezTo>
                  <a:pt x="41743" y="2271"/>
                  <a:pt x="41691" y="2292"/>
                  <a:pt x="41630" y="2292"/>
                </a:cubicBezTo>
                <a:cubicBezTo>
                  <a:pt x="41605" y="2292"/>
                  <a:pt x="41578" y="2289"/>
                  <a:pt x="41551" y="2280"/>
                </a:cubicBezTo>
                <a:cubicBezTo>
                  <a:pt x="41460" y="2280"/>
                  <a:pt x="41339" y="2280"/>
                  <a:pt x="41278" y="2310"/>
                </a:cubicBezTo>
                <a:cubicBezTo>
                  <a:pt x="41115" y="2392"/>
                  <a:pt x="40734" y="2497"/>
                  <a:pt x="40568" y="2497"/>
                </a:cubicBezTo>
                <a:cubicBezTo>
                  <a:pt x="40548" y="2497"/>
                  <a:pt x="40531" y="2496"/>
                  <a:pt x="40518" y="2492"/>
                </a:cubicBezTo>
                <a:cubicBezTo>
                  <a:pt x="40457" y="2492"/>
                  <a:pt x="40396" y="2492"/>
                  <a:pt x="40366" y="2523"/>
                </a:cubicBezTo>
                <a:cubicBezTo>
                  <a:pt x="40366" y="2584"/>
                  <a:pt x="40001" y="2736"/>
                  <a:pt x="39880" y="2736"/>
                </a:cubicBezTo>
                <a:lnTo>
                  <a:pt x="39667" y="2736"/>
                </a:lnTo>
                <a:cubicBezTo>
                  <a:pt x="39647" y="2746"/>
                  <a:pt x="39623" y="2749"/>
                  <a:pt x="39599" y="2749"/>
                </a:cubicBezTo>
                <a:cubicBezTo>
                  <a:pt x="39552" y="2749"/>
                  <a:pt x="39505" y="2736"/>
                  <a:pt x="39484" y="2736"/>
                </a:cubicBezTo>
                <a:cubicBezTo>
                  <a:pt x="39472" y="2723"/>
                  <a:pt x="39454" y="2716"/>
                  <a:pt x="39431" y="2716"/>
                </a:cubicBezTo>
                <a:cubicBezTo>
                  <a:pt x="39398" y="2716"/>
                  <a:pt x="39355" y="2730"/>
                  <a:pt x="39302" y="2766"/>
                </a:cubicBezTo>
                <a:cubicBezTo>
                  <a:pt x="39241" y="2796"/>
                  <a:pt x="39120" y="2796"/>
                  <a:pt x="39089" y="2796"/>
                </a:cubicBezTo>
                <a:cubicBezTo>
                  <a:pt x="38877" y="2796"/>
                  <a:pt x="38573" y="2857"/>
                  <a:pt x="38542" y="2918"/>
                </a:cubicBezTo>
                <a:cubicBezTo>
                  <a:pt x="38542" y="2918"/>
                  <a:pt x="38451" y="2948"/>
                  <a:pt x="38329" y="2948"/>
                </a:cubicBezTo>
                <a:cubicBezTo>
                  <a:pt x="38177" y="2948"/>
                  <a:pt x="38086" y="2979"/>
                  <a:pt x="38086" y="3040"/>
                </a:cubicBezTo>
                <a:cubicBezTo>
                  <a:pt x="38086" y="3061"/>
                  <a:pt x="38071" y="3083"/>
                  <a:pt x="38062" y="3083"/>
                </a:cubicBezTo>
                <a:cubicBezTo>
                  <a:pt x="38058" y="3083"/>
                  <a:pt x="38056" y="3079"/>
                  <a:pt x="38056" y="3070"/>
                </a:cubicBezTo>
                <a:cubicBezTo>
                  <a:pt x="38035" y="3038"/>
                  <a:pt x="37973" y="3025"/>
                  <a:pt x="37897" y="3025"/>
                </a:cubicBezTo>
                <a:cubicBezTo>
                  <a:pt x="37756" y="3025"/>
                  <a:pt x="37568" y="3071"/>
                  <a:pt x="37509" y="3131"/>
                </a:cubicBezTo>
                <a:cubicBezTo>
                  <a:pt x="37478" y="3192"/>
                  <a:pt x="37418" y="3192"/>
                  <a:pt x="37387" y="3192"/>
                </a:cubicBezTo>
                <a:cubicBezTo>
                  <a:pt x="37365" y="3186"/>
                  <a:pt x="37334" y="3183"/>
                  <a:pt x="37299" y="3183"/>
                </a:cubicBezTo>
                <a:cubicBezTo>
                  <a:pt x="37143" y="3183"/>
                  <a:pt x="36895" y="3233"/>
                  <a:pt x="36870" y="3283"/>
                </a:cubicBezTo>
                <a:cubicBezTo>
                  <a:pt x="36870" y="3283"/>
                  <a:pt x="36718" y="3313"/>
                  <a:pt x="36536" y="3313"/>
                </a:cubicBezTo>
                <a:cubicBezTo>
                  <a:pt x="36495" y="3305"/>
                  <a:pt x="36446" y="3301"/>
                  <a:pt x="36392" y="3301"/>
                </a:cubicBezTo>
                <a:cubicBezTo>
                  <a:pt x="36246" y="3301"/>
                  <a:pt x="36070" y="3329"/>
                  <a:pt x="35959" y="3374"/>
                </a:cubicBezTo>
                <a:cubicBezTo>
                  <a:pt x="35776" y="3404"/>
                  <a:pt x="35624" y="3435"/>
                  <a:pt x="35563" y="3435"/>
                </a:cubicBezTo>
                <a:cubicBezTo>
                  <a:pt x="35503" y="3435"/>
                  <a:pt x="35442" y="3435"/>
                  <a:pt x="35442" y="3465"/>
                </a:cubicBezTo>
                <a:cubicBezTo>
                  <a:pt x="35442" y="3496"/>
                  <a:pt x="35351" y="3526"/>
                  <a:pt x="35229" y="3526"/>
                </a:cubicBezTo>
                <a:cubicBezTo>
                  <a:pt x="35138" y="3526"/>
                  <a:pt x="34925" y="3587"/>
                  <a:pt x="34773" y="3647"/>
                </a:cubicBezTo>
                <a:cubicBezTo>
                  <a:pt x="34621" y="3708"/>
                  <a:pt x="34408" y="3769"/>
                  <a:pt x="34317" y="3769"/>
                </a:cubicBezTo>
                <a:cubicBezTo>
                  <a:pt x="34293" y="3761"/>
                  <a:pt x="34266" y="3757"/>
                  <a:pt x="34240" y="3757"/>
                </a:cubicBezTo>
                <a:cubicBezTo>
                  <a:pt x="34167" y="3757"/>
                  <a:pt x="34096" y="3785"/>
                  <a:pt x="34074" y="3830"/>
                </a:cubicBezTo>
                <a:cubicBezTo>
                  <a:pt x="34013" y="3860"/>
                  <a:pt x="33922" y="3891"/>
                  <a:pt x="33861" y="3891"/>
                </a:cubicBezTo>
                <a:cubicBezTo>
                  <a:pt x="33740" y="3891"/>
                  <a:pt x="33101" y="4043"/>
                  <a:pt x="33071" y="4103"/>
                </a:cubicBezTo>
                <a:cubicBezTo>
                  <a:pt x="33071" y="4103"/>
                  <a:pt x="33041" y="4103"/>
                  <a:pt x="32980" y="4073"/>
                </a:cubicBezTo>
                <a:lnTo>
                  <a:pt x="32767" y="4073"/>
                </a:lnTo>
                <a:cubicBezTo>
                  <a:pt x="32706" y="4103"/>
                  <a:pt x="32585" y="4134"/>
                  <a:pt x="32493" y="4134"/>
                </a:cubicBezTo>
                <a:cubicBezTo>
                  <a:pt x="32402" y="4134"/>
                  <a:pt x="32220" y="4164"/>
                  <a:pt x="32068" y="4195"/>
                </a:cubicBezTo>
                <a:cubicBezTo>
                  <a:pt x="31961" y="4210"/>
                  <a:pt x="31886" y="4217"/>
                  <a:pt x="31829" y="4217"/>
                </a:cubicBezTo>
                <a:cubicBezTo>
                  <a:pt x="31772" y="4217"/>
                  <a:pt x="31734" y="4210"/>
                  <a:pt x="31703" y="4195"/>
                </a:cubicBezTo>
                <a:cubicBezTo>
                  <a:pt x="31680" y="4171"/>
                  <a:pt x="31657" y="4161"/>
                  <a:pt x="31633" y="4161"/>
                </a:cubicBezTo>
                <a:cubicBezTo>
                  <a:pt x="31596" y="4161"/>
                  <a:pt x="31558" y="4187"/>
                  <a:pt x="31521" y="4225"/>
                </a:cubicBezTo>
                <a:cubicBezTo>
                  <a:pt x="31430" y="4255"/>
                  <a:pt x="31308" y="4286"/>
                  <a:pt x="31095" y="4286"/>
                </a:cubicBezTo>
                <a:cubicBezTo>
                  <a:pt x="31019" y="4271"/>
                  <a:pt x="30943" y="4263"/>
                  <a:pt x="30879" y="4263"/>
                </a:cubicBezTo>
                <a:cubicBezTo>
                  <a:pt x="30814" y="4263"/>
                  <a:pt x="30761" y="4271"/>
                  <a:pt x="30730" y="4286"/>
                </a:cubicBezTo>
                <a:cubicBezTo>
                  <a:pt x="30670" y="4316"/>
                  <a:pt x="30578" y="4347"/>
                  <a:pt x="30518" y="4377"/>
                </a:cubicBezTo>
                <a:cubicBezTo>
                  <a:pt x="30477" y="4377"/>
                  <a:pt x="30410" y="4390"/>
                  <a:pt x="30342" y="4390"/>
                </a:cubicBezTo>
                <a:cubicBezTo>
                  <a:pt x="30308" y="4390"/>
                  <a:pt x="30275" y="4387"/>
                  <a:pt x="30244" y="4377"/>
                </a:cubicBezTo>
                <a:cubicBezTo>
                  <a:pt x="30183" y="4377"/>
                  <a:pt x="29971" y="4407"/>
                  <a:pt x="29788" y="4438"/>
                </a:cubicBezTo>
                <a:cubicBezTo>
                  <a:pt x="29606" y="4499"/>
                  <a:pt x="29302" y="4559"/>
                  <a:pt x="29119" y="4590"/>
                </a:cubicBezTo>
                <a:cubicBezTo>
                  <a:pt x="28937" y="4620"/>
                  <a:pt x="28755" y="4681"/>
                  <a:pt x="28724" y="4681"/>
                </a:cubicBezTo>
                <a:cubicBezTo>
                  <a:pt x="28724" y="4696"/>
                  <a:pt x="28717" y="4704"/>
                  <a:pt x="28702" y="4704"/>
                </a:cubicBezTo>
                <a:cubicBezTo>
                  <a:pt x="28686" y="4704"/>
                  <a:pt x="28664" y="4696"/>
                  <a:pt x="28633" y="4681"/>
                </a:cubicBezTo>
                <a:cubicBezTo>
                  <a:pt x="28603" y="4681"/>
                  <a:pt x="28481" y="4681"/>
                  <a:pt x="28329" y="4742"/>
                </a:cubicBezTo>
                <a:cubicBezTo>
                  <a:pt x="28218" y="4786"/>
                  <a:pt x="28107" y="4814"/>
                  <a:pt x="28031" y="4814"/>
                </a:cubicBezTo>
                <a:cubicBezTo>
                  <a:pt x="28004" y="4814"/>
                  <a:pt x="27981" y="4811"/>
                  <a:pt x="27964" y="4803"/>
                </a:cubicBezTo>
                <a:cubicBezTo>
                  <a:pt x="27904" y="4803"/>
                  <a:pt x="27752" y="4803"/>
                  <a:pt x="27600" y="4863"/>
                </a:cubicBezTo>
                <a:cubicBezTo>
                  <a:pt x="27444" y="4908"/>
                  <a:pt x="27337" y="4936"/>
                  <a:pt x="27207" y="4936"/>
                </a:cubicBezTo>
                <a:cubicBezTo>
                  <a:pt x="27160" y="4936"/>
                  <a:pt x="27110" y="4932"/>
                  <a:pt x="27053" y="4924"/>
                </a:cubicBezTo>
                <a:cubicBezTo>
                  <a:pt x="27022" y="4924"/>
                  <a:pt x="26992" y="4954"/>
                  <a:pt x="26992" y="4985"/>
                </a:cubicBezTo>
                <a:cubicBezTo>
                  <a:pt x="26992" y="5015"/>
                  <a:pt x="26901" y="5046"/>
                  <a:pt x="26809" y="5046"/>
                </a:cubicBezTo>
                <a:cubicBezTo>
                  <a:pt x="26749" y="5046"/>
                  <a:pt x="26566" y="5046"/>
                  <a:pt x="26414" y="5076"/>
                </a:cubicBezTo>
                <a:cubicBezTo>
                  <a:pt x="26338" y="5091"/>
                  <a:pt x="26262" y="5099"/>
                  <a:pt x="26198" y="5099"/>
                </a:cubicBezTo>
                <a:cubicBezTo>
                  <a:pt x="26133" y="5099"/>
                  <a:pt x="26080" y="5091"/>
                  <a:pt x="26050" y="5076"/>
                </a:cubicBezTo>
                <a:cubicBezTo>
                  <a:pt x="25989" y="5076"/>
                  <a:pt x="25928" y="5076"/>
                  <a:pt x="25898" y="5106"/>
                </a:cubicBezTo>
                <a:cubicBezTo>
                  <a:pt x="25898" y="5128"/>
                  <a:pt x="25852" y="5149"/>
                  <a:pt x="25793" y="5149"/>
                </a:cubicBezTo>
                <a:cubicBezTo>
                  <a:pt x="25769" y="5149"/>
                  <a:pt x="25742" y="5146"/>
                  <a:pt x="25715" y="5137"/>
                </a:cubicBezTo>
                <a:cubicBezTo>
                  <a:pt x="25624" y="5137"/>
                  <a:pt x="25533" y="5167"/>
                  <a:pt x="25472" y="5228"/>
                </a:cubicBezTo>
                <a:cubicBezTo>
                  <a:pt x="25429" y="5250"/>
                  <a:pt x="25356" y="5271"/>
                  <a:pt x="25273" y="5271"/>
                </a:cubicBezTo>
                <a:cubicBezTo>
                  <a:pt x="25239" y="5271"/>
                  <a:pt x="25204" y="5267"/>
                  <a:pt x="25168" y="5258"/>
                </a:cubicBezTo>
                <a:cubicBezTo>
                  <a:pt x="25046" y="5258"/>
                  <a:pt x="24894" y="5258"/>
                  <a:pt x="24834" y="5289"/>
                </a:cubicBezTo>
                <a:cubicBezTo>
                  <a:pt x="24740" y="5336"/>
                  <a:pt x="24110" y="5400"/>
                  <a:pt x="23808" y="5400"/>
                </a:cubicBezTo>
                <a:cubicBezTo>
                  <a:pt x="23717" y="5400"/>
                  <a:pt x="23655" y="5394"/>
                  <a:pt x="23648" y="5380"/>
                </a:cubicBezTo>
                <a:cubicBezTo>
                  <a:pt x="23618" y="5380"/>
                  <a:pt x="23557" y="5380"/>
                  <a:pt x="23496" y="5441"/>
                </a:cubicBezTo>
                <a:cubicBezTo>
                  <a:pt x="23405" y="5471"/>
                  <a:pt x="23162" y="5532"/>
                  <a:pt x="22828" y="5532"/>
                </a:cubicBezTo>
                <a:cubicBezTo>
                  <a:pt x="22554" y="5532"/>
                  <a:pt x="22250" y="5562"/>
                  <a:pt x="22220" y="5593"/>
                </a:cubicBezTo>
                <a:cubicBezTo>
                  <a:pt x="22159" y="5623"/>
                  <a:pt x="22037" y="5654"/>
                  <a:pt x="21916" y="5654"/>
                </a:cubicBezTo>
                <a:cubicBezTo>
                  <a:pt x="21794" y="5654"/>
                  <a:pt x="21673" y="5654"/>
                  <a:pt x="21642" y="5684"/>
                </a:cubicBezTo>
                <a:cubicBezTo>
                  <a:pt x="21614" y="5712"/>
                  <a:pt x="20938" y="5870"/>
                  <a:pt x="20763" y="5870"/>
                </a:cubicBezTo>
                <a:cubicBezTo>
                  <a:pt x="20748" y="5870"/>
                  <a:pt x="20737" y="5869"/>
                  <a:pt x="20730" y="5866"/>
                </a:cubicBezTo>
                <a:cubicBezTo>
                  <a:pt x="20700" y="5866"/>
                  <a:pt x="20609" y="5897"/>
                  <a:pt x="20548" y="5927"/>
                </a:cubicBezTo>
                <a:cubicBezTo>
                  <a:pt x="20503" y="5972"/>
                  <a:pt x="20459" y="6000"/>
                  <a:pt x="20414" y="6000"/>
                </a:cubicBezTo>
                <a:cubicBezTo>
                  <a:pt x="20398" y="6000"/>
                  <a:pt x="20382" y="5996"/>
                  <a:pt x="20366" y="5988"/>
                </a:cubicBezTo>
                <a:cubicBezTo>
                  <a:pt x="20335" y="5988"/>
                  <a:pt x="20244" y="6018"/>
                  <a:pt x="20153" y="6079"/>
                </a:cubicBezTo>
                <a:cubicBezTo>
                  <a:pt x="20067" y="6101"/>
                  <a:pt x="19996" y="6122"/>
                  <a:pt x="19951" y="6122"/>
                </a:cubicBezTo>
                <a:cubicBezTo>
                  <a:pt x="19933" y="6122"/>
                  <a:pt x="19918" y="6118"/>
                  <a:pt x="19910" y="6110"/>
                </a:cubicBezTo>
                <a:cubicBezTo>
                  <a:pt x="19894" y="6094"/>
                  <a:pt x="19872" y="6087"/>
                  <a:pt x="19849" y="6087"/>
                </a:cubicBezTo>
                <a:cubicBezTo>
                  <a:pt x="19826" y="6087"/>
                  <a:pt x="19803" y="6094"/>
                  <a:pt x="19788" y="6110"/>
                </a:cubicBezTo>
                <a:cubicBezTo>
                  <a:pt x="19758" y="6140"/>
                  <a:pt x="19636" y="6140"/>
                  <a:pt x="19545" y="6140"/>
                </a:cubicBezTo>
                <a:cubicBezTo>
                  <a:pt x="19512" y="6132"/>
                  <a:pt x="19478" y="6128"/>
                  <a:pt x="19442" y="6128"/>
                </a:cubicBezTo>
                <a:cubicBezTo>
                  <a:pt x="19344" y="6128"/>
                  <a:pt x="19239" y="6156"/>
                  <a:pt x="19150" y="6201"/>
                </a:cubicBezTo>
                <a:cubicBezTo>
                  <a:pt x="19061" y="6245"/>
                  <a:pt x="18972" y="6273"/>
                  <a:pt x="18895" y="6273"/>
                </a:cubicBezTo>
                <a:cubicBezTo>
                  <a:pt x="18866" y="6273"/>
                  <a:pt x="18840" y="6270"/>
                  <a:pt x="18815" y="6262"/>
                </a:cubicBezTo>
                <a:cubicBezTo>
                  <a:pt x="18734" y="6238"/>
                  <a:pt x="18617" y="6228"/>
                  <a:pt x="18506" y="6228"/>
                </a:cubicBezTo>
                <a:cubicBezTo>
                  <a:pt x="18325" y="6228"/>
                  <a:pt x="18158" y="6254"/>
                  <a:pt x="18177" y="6292"/>
                </a:cubicBezTo>
                <a:cubicBezTo>
                  <a:pt x="18177" y="6309"/>
                  <a:pt x="18126" y="6327"/>
                  <a:pt x="18048" y="6327"/>
                </a:cubicBezTo>
                <a:cubicBezTo>
                  <a:pt x="17991" y="6327"/>
                  <a:pt x="17920" y="6318"/>
                  <a:pt x="17843" y="6292"/>
                </a:cubicBezTo>
                <a:cubicBezTo>
                  <a:pt x="17820" y="6286"/>
                  <a:pt x="17795" y="6284"/>
                  <a:pt x="17768" y="6284"/>
                </a:cubicBezTo>
                <a:cubicBezTo>
                  <a:pt x="17650" y="6284"/>
                  <a:pt x="17508" y="6333"/>
                  <a:pt x="17508" y="6383"/>
                </a:cubicBezTo>
                <a:cubicBezTo>
                  <a:pt x="17490" y="6421"/>
                  <a:pt x="17424" y="6447"/>
                  <a:pt x="17334" y="6447"/>
                </a:cubicBezTo>
                <a:cubicBezTo>
                  <a:pt x="17278" y="6447"/>
                  <a:pt x="17213" y="6437"/>
                  <a:pt x="17144" y="6413"/>
                </a:cubicBezTo>
                <a:cubicBezTo>
                  <a:pt x="17106" y="6401"/>
                  <a:pt x="17063" y="6394"/>
                  <a:pt x="17019" y="6394"/>
                </a:cubicBezTo>
                <a:cubicBezTo>
                  <a:pt x="16957" y="6394"/>
                  <a:pt x="16893" y="6408"/>
                  <a:pt x="16840" y="6444"/>
                </a:cubicBezTo>
                <a:cubicBezTo>
                  <a:pt x="16794" y="6459"/>
                  <a:pt x="16756" y="6467"/>
                  <a:pt x="16729" y="6467"/>
                </a:cubicBezTo>
                <a:cubicBezTo>
                  <a:pt x="16703" y="6467"/>
                  <a:pt x="16688" y="6459"/>
                  <a:pt x="16688" y="6444"/>
                </a:cubicBezTo>
                <a:lnTo>
                  <a:pt x="16627" y="6444"/>
                </a:lnTo>
                <a:cubicBezTo>
                  <a:pt x="16596" y="6474"/>
                  <a:pt x="16414" y="6505"/>
                  <a:pt x="16262" y="6505"/>
                </a:cubicBezTo>
                <a:cubicBezTo>
                  <a:pt x="16080" y="6535"/>
                  <a:pt x="15928" y="6565"/>
                  <a:pt x="15928" y="6565"/>
                </a:cubicBezTo>
                <a:cubicBezTo>
                  <a:pt x="15928" y="6596"/>
                  <a:pt x="15867" y="6596"/>
                  <a:pt x="15837" y="6596"/>
                </a:cubicBezTo>
                <a:cubicBezTo>
                  <a:pt x="15819" y="6587"/>
                  <a:pt x="15801" y="6583"/>
                  <a:pt x="15784" y="6583"/>
                </a:cubicBezTo>
                <a:cubicBezTo>
                  <a:pt x="15743" y="6583"/>
                  <a:pt x="15706" y="6605"/>
                  <a:pt x="15685" y="6626"/>
                </a:cubicBezTo>
                <a:cubicBezTo>
                  <a:pt x="15654" y="6687"/>
                  <a:pt x="15654" y="6748"/>
                  <a:pt x="15715" y="6748"/>
                </a:cubicBezTo>
                <a:cubicBezTo>
                  <a:pt x="15745" y="6748"/>
                  <a:pt x="15624" y="6778"/>
                  <a:pt x="15441" y="6809"/>
                </a:cubicBezTo>
                <a:cubicBezTo>
                  <a:pt x="15335" y="6844"/>
                  <a:pt x="15238" y="6859"/>
                  <a:pt x="15171" y="6859"/>
                </a:cubicBezTo>
                <a:cubicBezTo>
                  <a:pt x="15123" y="6859"/>
                  <a:pt x="15089" y="6852"/>
                  <a:pt x="15077" y="6839"/>
                </a:cubicBezTo>
                <a:cubicBezTo>
                  <a:pt x="15061" y="6809"/>
                  <a:pt x="14932" y="6793"/>
                  <a:pt x="14796" y="6793"/>
                </a:cubicBezTo>
                <a:cubicBezTo>
                  <a:pt x="14659" y="6793"/>
                  <a:pt x="14514" y="6809"/>
                  <a:pt x="14469" y="6839"/>
                </a:cubicBezTo>
                <a:cubicBezTo>
                  <a:pt x="14454" y="6854"/>
                  <a:pt x="14431" y="6862"/>
                  <a:pt x="14404" y="6862"/>
                </a:cubicBezTo>
                <a:cubicBezTo>
                  <a:pt x="14378" y="6862"/>
                  <a:pt x="14347" y="6854"/>
                  <a:pt x="14317" y="6839"/>
                </a:cubicBezTo>
                <a:cubicBezTo>
                  <a:pt x="14286" y="6824"/>
                  <a:pt x="14248" y="6816"/>
                  <a:pt x="14218" y="6816"/>
                </a:cubicBezTo>
                <a:cubicBezTo>
                  <a:pt x="14188" y="6816"/>
                  <a:pt x="14165" y="6824"/>
                  <a:pt x="14165" y="6839"/>
                </a:cubicBezTo>
                <a:cubicBezTo>
                  <a:pt x="14143" y="6861"/>
                  <a:pt x="14076" y="6882"/>
                  <a:pt x="13996" y="6882"/>
                </a:cubicBezTo>
                <a:cubicBezTo>
                  <a:pt x="13962" y="6882"/>
                  <a:pt x="13927" y="6878"/>
                  <a:pt x="13891" y="6869"/>
                </a:cubicBezTo>
                <a:cubicBezTo>
                  <a:pt x="13856" y="6861"/>
                  <a:pt x="13820" y="6857"/>
                  <a:pt x="13786" y="6857"/>
                </a:cubicBezTo>
                <a:cubicBezTo>
                  <a:pt x="13704" y="6857"/>
                  <a:pt x="13630" y="6878"/>
                  <a:pt x="13587" y="6900"/>
                </a:cubicBezTo>
                <a:cubicBezTo>
                  <a:pt x="13560" y="6927"/>
                  <a:pt x="13539" y="6942"/>
                  <a:pt x="13521" y="6942"/>
                </a:cubicBezTo>
                <a:cubicBezTo>
                  <a:pt x="13499" y="6942"/>
                  <a:pt x="13482" y="6920"/>
                  <a:pt x="13466" y="6869"/>
                </a:cubicBezTo>
                <a:cubicBezTo>
                  <a:pt x="13444" y="6848"/>
                  <a:pt x="13426" y="6838"/>
                  <a:pt x="13413" y="6838"/>
                </a:cubicBezTo>
                <a:cubicBezTo>
                  <a:pt x="13387" y="6838"/>
                  <a:pt x="13375" y="6871"/>
                  <a:pt x="13375" y="6930"/>
                </a:cubicBezTo>
                <a:cubicBezTo>
                  <a:pt x="13375" y="6968"/>
                  <a:pt x="13363" y="6994"/>
                  <a:pt x="13347" y="6994"/>
                </a:cubicBezTo>
                <a:cubicBezTo>
                  <a:pt x="13337" y="6994"/>
                  <a:pt x="13325" y="6984"/>
                  <a:pt x="13314" y="6961"/>
                </a:cubicBezTo>
                <a:cubicBezTo>
                  <a:pt x="13283" y="6930"/>
                  <a:pt x="13223" y="6930"/>
                  <a:pt x="13162" y="6930"/>
                </a:cubicBezTo>
                <a:cubicBezTo>
                  <a:pt x="13101" y="6961"/>
                  <a:pt x="12949" y="6961"/>
                  <a:pt x="12858" y="6961"/>
                </a:cubicBezTo>
                <a:cubicBezTo>
                  <a:pt x="12812" y="6945"/>
                  <a:pt x="12774" y="6938"/>
                  <a:pt x="12748" y="6938"/>
                </a:cubicBezTo>
                <a:cubicBezTo>
                  <a:pt x="12721" y="6938"/>
                  <a:pt x="12706" y="6945"/>
                  <a:pt x="12706" y="6961"/>
                </a:cubicBezTo>
                <a:cubicBezTo>
                  <a:pt x="12706" y="6991"/>
                  <a:pt x="12615" y="7021"/>
                  <a:pt x="12523" y="7021"/>
                </a:cubicBezTo>
                <a:cubicBezTo>
                  <a:pt x="12402" y="7021"/>
                  <a:pt x="12311" y="7052"/>
                  <a:pt x="12311" y="7082"/>
                </a:cubicBezTo>
                <a:cubicBezTo>
                  <a:pt x="12311" y="7113"/>
                  <a:pt x="12280" y="7113"/>
                  <a:pt x="12189" y="7113"/>
                </a:cubicBezTo>
                <a:cubicBezTo>
                  <a:pt x="12178" y="7107"/>
                  <a:pt x="12168" y="7105"/>
                  <a:pt x="12159" y="7105"/>
                </a:cubicBezTo>
                <a:cubicBezTo>
                  <a:pt x="12117" y="7105"/>
                  <a:pt x="12092" y="7154"/>
                  <a:pt x="12068" y="7204"/>
                </a:cubicBezTo>
                <a:lnTo>
                  <a:pt x="12068" y="7295"/>
                </a:lnTo>
                <a:lnTo>
                  <a:pt x="12007" y="7173"/>
                </a:lnTo>
                <a:cubicBezTo>
                  <a:pt x="11968" y="7116"/>
                  <a:pt x="11954" y="7094"/>
                  <a:pt x="11918" y="7094"/>
                </a:cubicBezTo>
                <a:cubicBezTo>
                  <a:pt x="11897" y="7094"/>
                  <a:pt x="11869" y="7101"/>
                  <a:pt x="11824" y="7113"/>
                </a:cubicBezTo>
                <a:cubicBezTo>
                  <a:pt x="11733" y="7143"/>
                  <a:pt x="11642" y="7173"/>
                  <a:pt x="11612" y="7204"/>
                </a:cubicBezTo>
                <a:cubicBezTo>
                  <a:pt x="11581" y="7219"/>
                  <a:pt x="11520" y="7227"/>
                  <a:pt x="11429" y="7227"/>
                </a:cubicBezTo>
                <a:cubicBezTo>
                  <a:pt x="11338" y="7227"/>
                  <a:pt x="11216" y="7219"/>
                  <a:pt x="11064" y="7204"/>
                </a:cubicBezTo>
                <a:cubicBezTo>
                  <a:pt x="10912" y="7204"/>
                  <a:pt x="10821" y="7204"/>
                  <a:pt x="10821" y="7265"/>
                </a:cubicBezTo>
                <a:cubicBezTo>
                  <a:pt x="10821" y="7295"/>
                  <a:pt x="10760" y="7295"/>
                  <a:pt x="10730" y="7295"/>
                </a:cubicBezTo>
                <a:cubicBezTo>
                  <a:pt x="10717" y="7292"/>
                  <a:pt x="10702" y="7290"/>
                  <a:pt x="10687" y="7290"/>
                </a:cubicBezTo>
                <a:cubicBezTo>
                  <a:pt x="10561" y="7290"/>
                  <a:pt x="10376" y="7391"/>
                  <a:pt x="10425" y="7445"/>
                </a:cubicBezTo>
                <a:lnTo>
                  <a:pt x="10425" y="7445"/>
                </a:lnTo>
                <a:cubicBezTo>
                  <a:pt x="10406" y="7443"/>
                  <a:pt x="10361" y="7435"/>
                  <a:pt x="10305" y="7417"/>
                </a:cubicBezTo>
                <a:cubicBezTo>
                  <a:pt x="10244" y="7401"/>
                  <a:pt x="10191" y="7394"/>
                  <a:pt x="10137" y="7394"/>
                </a:cubicBezTo>
                <a:cubicBezTo>
                  <a:pt x="10084" y="7394"/>
                  <a:pt x="10031" y="7401"/>
                  <a:pt x="9970" y="7417"/>
                </a:cubicBezTo>
                <a:cubicBezTo>
                  <a:pt x="9917" y="7452"/>
                  <a:pt x="9884" y="7467"/>
                  <a:pt x="9866" y="7467"/>
                </a:cubicBezTo>
                <a:cubicBezTo>
                  <a:pt x="9854" y="7467"/>
                  <a:pt x="9849" y="7460"/>
                  <a:pt x="9849" y="7447"/>
                </a:cubicBezTo>
                <a:cubicBezTo>
                  <a:pt x="9849" y="7388"/>
                  <a:pt x="9709" y="7355"/>
                  <a:pt x="9594" y="7355"/>
                </a:cubicBezTo>
                <a:cubicBezTo>
                  <a:pt x="9531" y="7355"/>
                  <a:pt x="9475" y="7365"/>
                  <a:pt x="9453" y="7386"/>
                </a:cubicBezTo>
                <a:cubicBezTo>
                  <a:pt x="9453" y="7417"/>
                  <a:pt x="9301" y="7417"/>
                  <a:pt x="9150" y="7417"/>
                </a:cubicBezTo>
                <a:cubicBezTo>
                  <a:pt x="9052" y="7408"/>
                  <a:pt x="8946" y="7404"/>
                  <a:pt x="8851" y="7404"/>
                </a:cubicBezTo>
                <a:cubicBezTo>
                  <a:pt x="8621" y="7404"/>
                  <a:pt x="8452" y="7425"/>
                  <a:pt x="8602" y="7447"/>
                </a:cubicBezTo>
                <a:cubicBezTo>
                  <a:pt x="8694" y="7477"/>
                  <a:pt x="8724" y="7508"/>
                  <a:pt x="8724" y="7569"/>
                </a:cubicBezTo>
                <a:cubicBezTo>
                  <a:pt x="8724" y="7629"/>
                  <a:pt x="8754" y="7690"/>
                  <a:pt x="8785" y="7690"/>
                </a:cubicBezTo>
                <a:cubicBezTo>
                  <a:pt x="8815" y="7705"/>
                  <a:pt x="8815" y="7713"/>
                  <a:pt x="8789" y="7713"/>
                </a:cubicBezTo>
                <a:cubicBezTo>
                  <a:pt x="8762" y="7713"/>
                  <a:pt x="8709" y="7705"/>
                  <a:pt x="8633" y="7690"/>
                </a:cubicBezTo>
                <a:cubicBezTo>
                  <a:pt x="8481" y="7660"/>
                  <a:pt x="8420" y="7629"/>
                  <a:pt x="8420" y="7569"/>
                </a:cubicBezTo>
                <a:cubicBezTo>
                  <a:pt x="8420" y="7508"/>
                  <a:pt x="8359" y="7477"/>
                  <a:pt x="8207" y="7477"/>
                </a:cubicBezTo>
                <a:cubicBezTo>
                  <a:pt x="8158" y="7469"/>
                  <a:pt x="8120" y="7465"/>
                  <a:pt x="8092" y="7465"/>
                </a:cubicBezTo>
                <a:cubicBezTo>
                  <a:pt x="8013" y="7465"/>
                  <a:pt x="8003" y="7494"/>
                  <a:pt x="8025" y="7538"/>
                </a:cubicBezTo>
                <a:cubicBezTo>
                  <a:pt x="8025" y="7599"/>
                  <a:pt x="7994" y="7660"/>
                  <a:pt x="7934" y="7690"/>
                </a:cubicBezTo>
                <a:cubicBezTo>
                  <a:pt x="7891" y="7712"/>
                  <a:pt x="7848" y="7733"/>
                  <a:pt x="7826" y="7733"/>
                </a:cubicBezTo>
                <a:cubicBezTo>
                  <a:pt x="7817" y="7733"/>
                  <a:pt x="7812" y="7729"/>
                  <a:pt x="7812" y="7721"/>
                </a:cubicBezTo>
                <a:cubicBezTo>
                  <a:pt x="7812" y="7712"/>
                  <a:pt x="7804" y="7708"/>
                  <a:pt x="7790" y="7708"/>
                </a:cubicBezTo>
                <a:cubicBezTo>
                  <a:pt x="7756" y="7708"/>
                  <a:pt x="7685" y="7729"/>
                  <a:pt x="7599" y="7751"/>
                </a:cubicBezTo>
                <a:cubicBezTo>
                  <a:pt x="7478" y="7781"/>
                  <a:pt x="7356" y="7812"/>
                  <a:pt x="7356" y="7842"/>
                </a:cubicBezTo>
                <a:cubicBezTo>
                  <a:pt x="7356" y="7872"/>
                  <a:pt x="7379" y="7888"/>
                  <a:pt x="7421" y="7888"/>
                </a:cubicBezTo>
                <a:cubicBezTo>
                  <a:pt x="7463" y="7888"/>
                  <a:pt x="7523" y="7872"/>
                  <a:pt x="7599" y="7842"/>
                </a:cubicBezTo>
                <a:cubicBezTo>
                  <a:pt x="7642" y="7821"/>
                  <a:pt x="7701" y="7799"/>
                  <a:pt x="7742" y="7799"/>
                </a:cubicBezTo>
                <a:cubicBezTo>
                  <a:pt x="7759" y="7799"/>
                  <a:pt x="7773" y="7803"/>
                  <a:pt x="7782" y="7812"/>
                </a:cubicBezTo>
                <a:cubicBezTo>
                  <a:pt x="7836" y="7866"/>
                  <a:pt x="7697" y="7968"/>
                  <a:pt x="7537" y="7968"/>
                </a:cubicBezTo>
                <a:cubicBezTo>
                  <a:pt x="7517" y="7968"/>
                  <a:pt x="7497" y="7967"/>
                  <a:pt x="7478" y="7964"/>
                </a:cubicBezTo>
                <a:cubicBezTo>
                  <a:pt x="7387" y="7964"/>
                  <a:pt x="7295" y="7994"/>
                  <a:pt x="7265" y="7994"/>
                </a:cubicBezTo>
                <a:cubicBezTo>
                  <a:pt x="7250" y="8009"/>
                  <a:pt x="7219" y="8017"/>
                  <a:pt x="7181" y="8017"/>
                </a:cubicBezTo>
                <a:cubicBezTo>
                  <a:pt x="7143" y="8017"/>
                  <a:pt x="7098" y="8009"/>
                  <a:pt x="7052" y="7994"/>
                </a:cubicBezTo>
                <a:cubicBezTo>
                  <a:pt x="7002" y="7981"/>
                  <a:pt x="6972" y="7974"/>
                  <a:pt x="6962" y="7974"/>
                </a:cubicBezTo>
                <a:cubicBezTo>
                  <a:pt x="6946" y="7974"/>
                  <a:pt x="6968" y="7989"/>
                  <a:pt x="7022" y="8024"/>
                </a:cubicBezTo>
                <a:cubicBezTo>
                  <a:pt x="7083" y="8116"/>
                  <a:pt x="7083" y="8116"/>
                  <a:pt x="6991" y="8146"/>
                </a:cubicBezTo>
                <a:cubicBezTo>
                  <a:pt x="6900" y="8146"/>
                  <a:pt x="6870" y="8116"/>
                  <a:pt x="6870" y="8055"/>
                </a:cubicBezTo>
                <a:cubicBezTo>
                  <a:pt x="6892" y="7968"/>
                  <a:pt x="6773" y="7896"/>
                  <a:pt x="6670" y="7896"/>
                </a:cubicBezTo>
                <a:cubicBezTo>
                  <a:pt x="6630" y="7896"/>
                  <a:pt x="6592" y="7907"/>
                  <a:pt x="6566" y="7933"/>
                </a:cubicBezTo>
                <a:cubicBezTo>
                  <a:pt x="6535" y="7933"/>
                  <a:pt x="6566" y="7964"/>
                  <a:pt x="6657" y="7994"/>
                </a:cubicBezTo>
                <a:cubicBezTo>
                  <a:pt x="6748" y="7994"/>
                  <a:pt x="6809" y="8024"/>
                  <a:pt x="6809" y="8055"/>
                </a:cubicBezTo>
                <a:cubicBezTo>
                  <a:pt x="6809" y="8085"/>
                  <a:pt x="6809" y="8176"/>
                  <a:pt x="6839" y="8237"/>
                </a:cubicBezTo>
                <a:cubicBezTo>
                  <a:pt x="6839" y="8298"/>
                  <a:pt x="6809" y="8328"/>
                  <a:pt x="6657" y="8359"/>
                </a:cubicBezTo>
                <a:cubicBezTo>
                  <a:pt x="6535" y="8389"/>
                  <a:pt x="6475" y="8420"/>
                  <a:pt x="6505" y="8480"/>
                </a:cubicBezTo>
                <a:cubicBezTo>
                  <a:pt x="6520" y="8526"/>
                  <a:pt x="6497" y="8549"/>
                  <a:pt x="6459" y="8549"/>
                </a:cubicBezTo>
                <a:cubicBezTo>
                  <a:pt x="6422" y="8549"/>
                  <a:pt x="6368" y="8526"/>
                  <a:pt x="6323" y="8480"/>
                </a:cubicBezTo>
                <a:cubicBezTo>
                  <a:pt x="6311" y="8457"/>
                  <a:pt x="6295" y="8447"/>
                  <a:pt x="6275" y="8447"/>
                </a:cubicBezTo>
                <a:cubicBezTo>
                  <a:pt x="6241" y="8447"/>
                  <a:pt x="6197" y="8473"/>
                  <a:pt x="6140" y="8511"/>
                </a:cubicBezTo>
                <a:cubicBezTo>
                  <a:pt x="6019" y="8572"/>
                  <a:pt x="6019" y="8602"/>
                  <a:pt x="6110" y="8663"/>
                </a:cubicBezTo>
                <a:cubicBezTo>
                  <a:pt x="6171" y="8693"/>
                  <a:pt x="6323" y="8724"/>
                  <a:pt x="6505" y="8724"/>
                </a:cubicBezTo>
                <a:cubicBezTo>
                  <a:pt x="6809" y="8754"/>
                  <a:pt x="6900" y="8845"/>
                  <a:pt x="6596" y="8876"/>
                </a:cubicBezTo>
                <a:cubicBezTo>
                  <a:pt x="6505" y="8876"/>
                  <a:pt x="6323" y="8906"/>
                  <a:pt x="6201" y="8967"/>
                </a:cubicBezTo>
                <a:cubicBezTo>
                  <a:pt x="6049" y="9028"/>
                  <a:pt x="6019" y="9088"/>
                  <a:pt x="6049" y="9179"/>
                </a:cubicBezTo>
                <a:cubicBezTo>
                  <a:pt x="6071" y="9224"/>
                  <a:pt x="6094" y="9252"/>
                  <a:pt x="6116" y="9252"/>
                </a:cubicBezTo>
                <a:cubicBezTo>
                  <a:pt x="6124" y="9252"/>
                  <a:pt x="6132" y="9248"/>
                  <a:pt x="6140" y="9240"/>
                </a:cubicBezTo>
                <a:cubicBezTo>
                  <a:pt x="6140" y="9202"/>
                  <a:pt x="6167" y="9185"/>
                  <a:pt x="6196" y="9185"/>
                </a:cubicBezTo>
                <a:cubicBezTo>
                  <a:pt x="6236" y="9185"/>
                  <a:pt x="6280" y="9218"/>
                  <a:pt x="6262" y="9271"/>
                </a:cubicBezTo>
                <a:cubicBezTo>
                  <a:pt x="6262" y="9324"/>
                  <a:pt x="6180" y="9356"/>
                  <a:pt x="6099" y="9356"/>
                </a:cubicBezTo>
                <a:cubicBezTo>
                  <a:pt x="6041" y="9356"/>
                  <a:pt x="5983" y="9339"/>
                  <a:pt x="5958" y="9301"/>
                </a:cubicBezTo>
                <a:cubicBezTo>
                  <a:pt x="5940" y="9265"/>
                  <a:pt x="5933" y="9251"/>
                  <a:pt x="5918" y="9251"/>
                </a:cubicBezTo>
                <a:cubicBezTo>
                  <a:pt x="5907" y="9251"/>
                  <a:pt x="5892" y="9258"/>
                  <a:pt x="5867" y="9271"/>
                </a:cubicBezTo>
                <a:cubicBezTo>
                  <a:pt x="5836" y="9301"/>
                  <a:pt x="5867" y="9331"/>
                  <a:pt x="5897" y="9331"/>
                </a:cubicBezTo>
                <a:cubicBezTo>
                  <a:pt x="5928" y="9331"/>
                  <a:pt x="5958" y="9362"/>
                  <a:pt x="5928" y="9392"/>
                </a:cubicBezTo>
                <a:cubicBezTo>
                  <a:pt x="5897" y="9423"/>
                  <a:pt x="5958" y="9453"/>
                  <a:pt x="6049" y="9483"/>
                </a:cubicBezTo>
                <a:cubicBezTo>
                  <a:pt x="6262" y="9544"/>
                  <a:pt x="6323" y="9757"/>
                  <a:pt x="6140" y="9787"/>
                </a:cubicBezTo>
                <a:cubicBezTo>
                  <a:pt x="6096" y="9796"/>
                  <a:pt x="6062" y="9800"/>
                  <a:pt x="6037" y="9800"/>
                </a:cubicBezTo>
                <a:cubicBezTo>
                  <a:pt x="5978" y="9800"/>
                  <a:pt x="5976" y="9779"/>
                  <a:pt x="6019" y="9757"/>
                </a:cubicBezTo>
                <a:cubicBezTo>
                  <a:pt x="6049" y="9727"/>
                  <a:pt x="6019" y="9696"/>
                  <a:pt x="5928" y="9666"/>
                </a:cubicBezTo>
                <a:cubicBezTo>
                  <a:pt x="5776" y="9666"/>
                  <a:pt x="5776" y="9666"/>
                  <a:pt x="5867" y="9757"/>
                </a:cubicBezTo>
                <a:cubicBezTo>
                  <a:pt x="5928" y="9818"/>
                  <a:pt x="5958" y="9939"/>
                  <a:pt x="5958" y="10000"/>
                </a:cubicBezTo>
                <a:cubicBezTo>
                  <a:pt x="5958" y="10061"/>
                  <a:pt x="6019" y="10152"/>
                  <a:pt x="6080" y="10183"/>
                </a:cubicBezTo>
                <a:cubicBezTo>
                  <a:pt x="6140" y="10213"/>
                  <a:pt x="6140" y="10213"/>
                  <a:pt x="6049" y="10243"/>
                </a:cubicBezTo>
                <a:cubicBezTo>
                  <a:pt x="5928" y="10274"/>
                  <a:pt x="6049" y="10365"/>
                  <a:pt x="6232" y="10426"/>
                </a:cubicBezTo>
                <a:cubicBezTo>
                  <a:pt x="6323" y="10456"/>
                  <a:pt x="6353" y="10487"/>
                  <a:pt x="6323" y="10487"/>
                </a:cubicBezTo>
                <a:cubicBezTo>
                  <a:pt x="6292" y="10517"/>
                  <a:pt x="6262" y="10517"/>
                  <a:pt x="6232" y="10517"/>
                </a:cubicBezTo>
                <a:cubicBezTo>
                  <a:pt x="6223" y="10508"/>
                  <a:pt x="6214" y="10504"/>
                  <a:pt x="6206" y="10504"/>
                </a:cubicBezTo>
                <a:cubicBezTo>
                  <a:pt x="6186" y="10504"/>
                  <a:pt x="6171" y="10526"/>
                  <a:pt x="6171" y="10547"/>
                </a:cubicBezTo>
                <a:cubicBezTo>
                  <a:pt x="6171" y="10600"/>
                  <a:pt x="6556" y="10675"/>
                  <a:pt x="6739" y="10675"/>
                </a:cubicBezTo>
                <a:cubicBezTo>
                  <a:pt x="6768" y="10675"/>
                  <a:pt x="6792" y="10673"/>
                  <a:pt x="6809" y="10669"/>
                </a:cubicBezTo>
                <a:cubicBezTo>
                  <a:pt x="6836" y="10655"/>
                  <a:pt x="6864" y="10649"/>
                  <a:pt x="6889" y="10649"/>
                </a:cubicBezTo>
                <a:cubicBezTo>
                  <a:pt x="6976" y="10649"/>
                  <a:pt x="7039" y="10720"/>
                  <a:pt x="6991" y="10790"/>
                </a:cubicBezTo>
                <a:cubicBezTo>
                  <a:pt x="6938" y="10843"/>
                  <a:pt x="6834" y="10876"/>
                  <a:pt x="6732" y="10876"/>
                </a:cubicBezTo>
                <a:cubicBezTo>
                  <a:pt x="6659" y="10876"/>
                  <a:pt x="6586" y="10859"/>
                  <a:pt x="6535" y="10821"/>
                </a:cubicBezTo>
                <a:cubicBezTo>
                  <a:pt x="6506" y="10792"/>
                  <a:pt x="6449" y="10791"/>
                  <a:pt x="6391" y="10790"/>
                </a:cubicBezTo>
                <a:lnTo>
                  <a:pt x="6391" y="10790"/>
                </a:lnTo>
                <a:cubicBezTo>
                  <a:pt x="6404" y="10782"/>
                  <a:pt x="6422" y="10771"/>
                  <a:pt x="6444" y="10760"/>
                </a:cubicBezTo>
                <a:cubicBezTo>
                  <a:pt x="6535" y="10699"/>
                  <a:pt x="6535" y="10699"/>
                  <a:pt x="6414" y="10699"/>
                </a:cubicBezTo>
                <a:cubicBezTo>
                  <a:pt x="6353" y="10699"/>
                  <a:pt x="6292" y="10730"/>
                  <a:pt x="6292" y="10760"/>
                </a:cubicBezTo>
                <a:cubicBezTo>
                  <a:pt x="6292" y="10790"/>
                  <a:pt x="6232" y="10790"/>
                  <a:pt x="6171" y="10790"/>
                </a:cubicBezTo>
                <a:cubicBezTo>
                  <a:pt x="6144" y="10782"/>
                  <a:pt x="6125" y="10778"/>
                  <a:pt x="6113" y="10778"/>
                </a:cubicBezTo>
                <a:cubicBezTo>
                  <a:pt x="6082" y="10778"/>
                  <a:pt x="6088" y="10799"/>
                  <a:pt x="6110" y="10821"/>
                </a:cubicBezTo>
                <a:cubicBezTo>
                  <a:pt x="6171" y="10882"/>
                  <a:pt x="6171" y="10912"/>
                  <a:pt x="6080" y="10942"/>
                </a:cubicBezTo>
                <a:cubicBezTo>
                  <a:pt x="5908" y="11007"/>
                  <a:pt x="6070" y="11071"/>
                  <a:pt x="6266" y="11071"/>
                </a:cubicBezTo>
                <a:cubicBezTo>
                  <a:pt x="6347" y="11071"/>
                  <a:pt x="6434" y="11060"/>
                  <a:pt x="6505" y="11034"/>
                </a:cubicBezTo>
                <a:cubicBezTo>
                  <a:pt x="6566" y="11018"/>
                  <a:pt x="6627" y="11011"/>
                  <a:pt x="6676" y="11011"/>
                </a:cubicBezTo>
                <a:cubicBezTo>
                  <a:pt x="6725" y="11011"/>
                  <a:pt x="6763" y="11018"/>
                  <a:pt x="6779" y="11034"/>
                </a:cubicBezTo>
                <a:cubicBezTo>
                  <a:pt x="6866" y="11063"/>
                  <a:pt x="6870" y="11340"/>
                  <a:pt x="6791" y="11340"/>
                </a:cubicBezTo>
                <a:cubicBezTo>
                  <a:pt x="6787" y="11340"/>
                  <a:pt x="6783" y="11339"/>
                  <a:pt x="6779" y="11338"/>
                </a:cubicBezTo>
                <a:cubicBezTo>
                  <a:pt x="6748" y="11338"/>
                  <a:pt x="6657" y="11368"/>
                  <a:pt x="6596" y="11398"/>
                </a:cubicBezTo>
                <a:cubicBezTo>
                  <a:pt x="6551" y="11444"/>
                  <a:pt x="6528" y="11467"/>
                  <a:pt x="6520" y="11467"/>
                </a:cubicBezTo>
                <a:cubicBezTo>
                  <a:pt x="6513" y="11467"/>
                  <a:pt x="6520" y="11444"/>
                  <a:pt x="6535" y="11398"/>
                </a:cubicBezTo>
                <a:cubicBezTo>
                  <a:pt x="6566" y="11338"/>
                  <a:pt x="6566" y="11307"/>
                  <a:pt x="6475" y="11307"/>
                </a:cubicBezTo>
                <a:cubicBezTo>
                  <a:pt x="6414" y="11307"/>
                  <a:pt x="6384" y="11307"/>
                  <a:pt x="6384" y="11338"/>
                </a:cubicBezTo>
                <a:cubicBezTo>
                  <a:pt x="6353" y="11368"/>
                  <a:pt x="6292" y="11368"/>
                  <a:pt x="6232" y="11368"/>
                </a:cubicBezTo>
                <a:cubicBezTo>
                  <a:pt x="6140" y="11368"/>
                  <a:pt x="6080" y="11368"/>
                  <a:pt x="6080" y="11398"/>
                </a:cubicBezTo>
                <a:cubicBezTo>
                  <a:pt x="6056" y="11445"/>
                  <a:pt x="6194" y="11510"/>
                  <a:pt x="6287" y="11510"/>
                </a:cubicBezTo>
                <a:cubicBezTo>
                  <a:pt x="6315" y="11510"/>
                  <a:pt x="6339" y="11504"/>
                  <a:pt x="6353" y="11490"/>
                </a:cubicBezTo>
                <a:cubicBezTo>
                  <a:pt x="6372" y="11477"/>
                  <a:pt x="6389" y="11471"/>
                  <a:pt x="6405" y="11471"/>
                </a:cubicBezTo>
                <a:cubicBezTo>
                  <a:pt x="6467" y="11471"/>
                  <a:pt x="6505" y="11563"/>
                  <a:pt x="6505" y="11733"/>
                </a:cubicBezTo>
                <a:cubicBezTo>
                  <a:pt x="6528" y="11801"/>
                  <a:pt x="6516" y="11835"/>
                  <a:pt x="6484" y="11835"/>
                </a:cubicBezTo>
                <a:cubicBezTo>
                  <a:pt x="6473" y="11835"/>
                  <a:pt x="6459" y="11832"/>
                  <a:pt x="6444" y="11824"/>
                </a:cubicBezTo>
                <a:cubicBezTo>
                  <a:pt x="6429" y="11809"/>
                  <a:pt x="6414" y="11801"/>
                  <a:pt x="6406" y="11801"/>
                </a:cubicBezTo>
                <a:cubicBezTo>
                  <a:pt x="6399" y="11801"/>
                  <a:pt x="6399" y="11809"/>
                  <a:pt x="6414" y="11824"/>
                </a:cubicBezTo>
                <a:cubicBezTo>
                  <a:pt x="6414" y="11854"/>
                  <a:pt x="6444" y="11976"/>
                  <a:pt x="6444" y="12097"/>
                </a:cubicBezTo>
                <a:cubicBezTo>
                  <a:pt x="6444" y="12266"/>
                  <a:pt x="6444" y="12320"/>
                  <a:pt x="6399" y="12320"/>
                </a:cubicBezTo>
                <a:cubicBezTo>
                  <a:pt x="6387" y="12320"/>
                  <a:pt x="6372" y="12317"/>
                  <a:pt x="6353" y="12310"/>
                </a:cubicBezTo>
                <a:cubicBezTo>
                  <a:pt x="6328" y="12298"/>
                  <a:pt x="6298" y="12290"/>
                  <a:pt x="6264" y="12290"/>
                </a:cubicBezTo>
                <a:cubicBezTo>
                  <a:pt x="6217" y="12290"/>
                  <a:pt x="6163" y="12305"/>
                  <a:pt x="6110" y="12341"/>
                </a:cubicBezTo>
                <a:cubicBezTo>
                  <a:pt x="6049" y="12371"/>
                  <a:pt x="5806" y="12432"/>
                  <a:pt x="5563" y="12432"/>
                </a:cubicBezTo>
                <a:cubicBezTo>
                  <a:pt x="5350" y="12462"/>
                  <a:pt x="5107" y="12493"/>
                  <a:pt x="5076" y="12523"/>
                </a:cubicBezTo>
                <a:cubicBezTo>
                  <a:pt x="5046" y="12538"/>
                  <a:pt x="5008" y="12546"/>
                  <a:pt x="4966" y="12546"/>
                </a:cubicBezTo>
                <a:cubicBezTo>
                  <a:pt x="4925" y="12546"/>
                  <a:pt x="4879" y="12538"/>
                  <a:pt x="4833" y="12523"/>
                </a:cubicBezTo>
                <a:cubicBezTo>
                  <a:pt x="4783" y="12510"/>
                  <a:pt x="4717" y="12503"/>
                  <a:pt x="4637" y="12503"/>
                </a:cubicBezTo>
                <a:cubicBezTo>
                  <a:pt x="4525" y="12503"/>
                  <a:pt x="4386" y="12518"/>
                  <a:pt x="4225" y="12553"/>
                </a:cubicBezTo>
                <a:cubicBezTo>
                  <a:pt x="4013" y="12614"/>
                  <a:pt x="3739" y="12645"/>
                  <a:pt x="3496" y="12645"/>
                </a:cubicBezTo>
                <a:cubicBezTo>
                  <a:pt x="3344" y="12645"/>
                  <a:pt x="3253" y="12675"/>
                  <a:pt x="3253" y="12675"/>
                </a:cubicBezTo>
                <a:cubicBezTo>
                  <a:pt x="3253" y="12705"/>
                  <a:pt x="3070" y="12736"/>
                  <a:pt x="2888" y="12736"/>
                </a:cubicBezTo>
                <a:cubicBezTo>
                  <a:pt x="2675" y="12736"/>
                  <a:pt x="2554" y="12736"/>
                  <a:pt x="2554" y="12797"/>
                </a:cubicBezTo>
                <a:cubicBezTo>
                  <a:pt x="2554" y="12827"/>
                  <a:pt x="2523" y="12857"/>
                  <a:pt x="2462" y="12888"/>
                </a:cubicBezTo>
                <a:cubicBezTo>
                  <a:pt x="2394" y="12929"/>
                  <a:pt x="2338" y="12945"/>
                  <a:pt x="2308" y="12945"/>
                </a:cubicBezTo>
                <a:cubicBezTo>
                  <a:pt x="2272" y="12945"/>
                  <a:pt x="2274" y="12921"/>
                  <a:pt x="2341" y="12888"/>
                </a:cubicBezTo>
                <a:cubicBezTo>
                  <a:pt x="2402" y="12857"/>
                  <a:pt x="2402" y="12827"/>
                  <a:pt x="2371" y="12797"/>
                </a:cubicBezTo>
                <a:cubicBezTo>
                  <a:pt x="2353" y="12788"/>
                  <a:pt x="2338" y="12784"/>
                  <a:pt x="2325" y="12784"/>
                </a:cubicBezTo>
                <a:cubicBezTo>
                  <a:pt x="2293" y="12784"/>
                  <a:pt x="2271" y="12805"/>
                  <a:pt x="2250" y="12827"/>
                </a:cubicBezTo>
                <a:cubicBezTo>
                  <a:pt x="2228" y="12848"/>
                  <a:pt x="2161" y="12870"/>
                  <a:pt x="2091" y="12870"/>
                </a:cubicBezTo>
                <a:cubicBezTo>
                  <a:pt x="2063" y="12870"/>
                  <a:pt x="2033" y="12866"/>
                  <a:pt x="2007" y="12857"/>
                </a:cubicBezTo>
                <a:cubicBezTo>
                  <a:pt x="1824" y="12857"/>
                  <a:pt x="1824" y="12857"/>
                  <a:pt x="1915" y="12888"/>
                </a:cubicBezTo>
                <a:cubicBezTo>
                  <a:pt x="2067" y="12949"/>
                  <a:pt x="2037" y="12949"/>
                  <a:pt x="1855" y="13009"/>
                </a:cubicBezTo>
                <a:cubicBezTo>
                  <a:pt x="1763" y="13040"/>
                  <a:pt x="1611" y="13040"/>
                  <a:pt x="1581" y="13040"/>
                </a:cubicBezTo>
                <a:cubicBezTo>
                  <a:pt x="1573" y="13032"/>
                  <a:pt x="1563" y="13028"/>
                  <a:pt x="1552" y="13028"/>
                </a:cubicBezTo>
                <a:cubicBezTo>
                  <a:pt x="1522" y="13028"/>
                  <a:pt x="1490" y="13056"/>
                  <a:pt x="1490" y="13101"/>
                </a:cubicBezTo>
                <a:cubicBezTo>
                  <a:pt x="1471" y="13197"/>
                  <a:pt x="1366" y="13256"/>
                  <a:pt x="1261" y="13256"/>
                </a:cubicBezTo>
                <a:cubicBezTo>
                  <a:pt x="1200" y="13256"/>
                  <a:pt x="1139" y="13236"/>
                  <a:pt x="1095" y="13192"/>
                </a:cubicBezTo>
                <a:cubicBezTo>
                  <a:pt x="1050" y="13169"/>
                  <a:pt x="1022" y="13155"/>
                  <a:pt x="1003" y="13155"/>
                </a:cubicBezTo>
                <a:cubicBezTo>
                  <a:pt x="969" y="13155"/>
                  <a:pt x="962" y="13198"/>
                  <a:pt x="943" y="13313"/>
                </a:cubicBezTo>
                <a:cubicBezTo>
                  <a:pt x="943" y="13435"/>
                  <a:pt x="882" y="13496"/>
                  <a:pt x="791" y="13496"/>
                </a:cubicBezTo>
                <a:cubicBezTo>
                  <a:pt x="780" y="13493"/>
                  <a:pt x="768" y="13492"/>
                  <a:pt x="755" y="13492"/>
                </a:cubicBezTo>
                <a:cubicBezTo>
                  <a:pt x="623" y="13492"/>
                  <a:pt x="398" y="13623"/>
                  <a:pt x="426" y="13678"/>
                </a:cubicBezTo>
                <a:cubicBezTo>
                  <a:pt x="456" y="13708"/>
                  <a:pt x="426" y="13708"/>
                  <a:pt x="365" y="13708"/>
                </a:cubicBezTo>
                <a:cubicBezTo>
                  <a:pt x="213" y="13708"/>
                  <a:pt x="152" y="13891"/>
                  <a:pt x="274" y="14043"/>
                </a:cubicBezTo>
                <a:cubicBezTo>
                  <a:pt x="315" y="14146"/>
                  <a:pt x="300" y="14207"/>
                  <a:pt x="239" y="14207"/>
                </a:cubicBezTo>
                <a:cubicBezTo>
                  <a:pt x="210" y="14207"/>
                  <a:pt x="171" y="14194"/>
                  <a:pt x="122" y="14164"/>
                </a:cubicBezTo>
                <a:cubicBezTo>
                  <a:pt x="100" y="14143"/>
                  <a:pt x="83" y="14133"/>
                  <a:pt x="69" y="14133"/>
                </a:cubicBezTo>
                <a:cubicBezTo>
                  <a:pt x="43" y="14133"/>
                  <a:pt x="31" y="14166"/>
                  <a:pt x="31" y="14225"/>
                </a:cubicBezTo>
                <a:cubicBezTo>
                  <a:pt x="0" y="14286"/>
                  <a:pt x="31" y="14347"/>
                  <a:pt x="61" y="14347"/>
                </a:cubicBezTo>
                <a:cubicBezTo>
                  <a:pt x="77" y="14341"/>
                  <a:pt x="92" y="14339"/>
                  <a:pt x="104" y="14339"/>
                </a:cubicBezTo>
                <a:cubicBezTo>
                  <a:pt x="161" y="14339"/>
                  <a:pt x="177" y="14393"/>
                  <a:pt x="152" y="14468"/>
                </a:cubicBezTo>
                <a:cubicBezTo>
                  <a:pt x="122" y="14499"/>
                  <a:pt x="152" y="14499"/>
                  <a:pt x="213" y="14499"/>
                </a:cubicBezTo>
                <a:lnTo>
                  <a:pt x="274" y="14499"/>
                </a:lnTo>
                <a:cubicBezTo>
                  <a:pt x="274" y="14499"/>
                  <a:pt x="304" y="14560"/>
                  <a:pt x="304" y="14590"/>
                </a:cubicBezTo>
                <a:cubicBezTo>
                  <a:pt x="327" y="14634"/>
                  <a:pt x="316" y="14663"/>
                  <a:pt x="285" y="14663"/>
                </a:cubicBezTo>
                <a:cubicBezTo>
                  <a:pt x="274" y="14663"/>
                  <a:pt x="260" y="14659"/>
                  <a:pt x="244" y="14651"/>
                </a:cubicBezTo>
                <a:cubicBezTo>
                  <a:pt x="152" y="14651"/>
                  <a:pt x="122" y="14681"/>
                  <a:pt x="122" y="14742"/>
                </a:cubicBezTo>
                <a:cubicBezTo>
                  <a:pt x="122" y="14803"/>
                  <a:pt x="152" y="14833"/>
                  <a:pt x="183" y="14833"/>
                </a:cubicBezTo>
                <a:cubicBezTo>
                  <a:pt x="188" y="14828"/>
                  <a:pt x="194" y="14825"/>
                  <a:pt x="199" y="14825"/>
                </a:cubicBezTo>
                <a:cubicBezTo>
                  <a:pt x="221" y="14825"/>
                  <a:pt x="232" y="14875"/>
                  <a:pt x="183" y="14924"/>
                </a:cubicBezTo>
                <a:cubicBezTo>
                  <a:pt x="152" y="14985"/>
                  <a:pt x="152" y="15046"/>
                  <a:pt x="183" y="15046"/>
                </a:cubicBezTo>
                <a:cubicBezTo>
                  <a:pt x="274" y="15046"/>
                  <a:pt x="335" y="15350"/>
                  <a:pt x="274" y="15380"/>
                </a:cubicBezTo>
                <a:cubicBezTo>
                  <a:pt x="266" y="15388"/>
                  <a:pt x="255" y="15392"/>
                  <a:pt x="244" y="15392"/>
                </a:cubicBezTo>
                <a:cubicBezTo>
                  <a:pt x="213" y="15392"/>
                  <a:pt x="175" y="15364"/>
                  <a:pt x="152" y="15319"/>
                </a:cubicBezTo>
                <a:cubicBezTo>
                  <a:pt x="124" y="15286"/>
                  <a:pt x="104" y="15271"/>
                  <a:pt x="92" y="15271"/>
                </a:cubicBezTo>
                <a:cubicBezTo>
                  <a:pt x="36" y="15271"/>
                  <a:pt x="120" y="15558"/>
                  <a:pt x="244" y="15806"/>
                </a:cubicBezTo>
                <a:cubicBezTo>
                  <a:pt x="335" y="15988"/>
                  <a:pt x="426" y="16170"/>
                  <a:pt x="396" y="16201"/>
                </a:cubicBezTo>
                <a:cubicBezTo>
                  <a:pt x="396" y="16262"/>
                  <a:pt x="426" y="16292"/>
                  <a:pt x="456" y="16322"/>
                </a:cubicBezTo>
                <a:cubicBezTo>
                  <a:pt x="517" y="16353"/>
                  <a:pt x="548" y="16414"/>
                  <a:pt x="517" y="16444"/>
                </a:cubicBezTo>
                <a:cubicBezTo>
                  <a:pt x="517" y="16505"/>
                  <a:pt x="548" y="16535"/>
                  <a:pt x="578" y="16566"/>
                </a:cubicBezTo>
                <a:cubicBezTo>
                  <a:pt x="608" y="16566"/>
                  <a:pt x="669" y="16626"/>
                  <a:pt x="669" y="16718"/>
                </a:cubicBezTo>
                <a:cubicBezTo>
                  <a:pt x="700" y="16809"/>
                  <a:pt x="760" y="16900"/>
                  <a:pt x="882" y="16930"/>
                </a:cubicBezTo>
                <a:cubicBezTo>
                  <a:pt x="973" y="16961"/>
                  <a:pt x="1095" y="17082"/>
                  <a:pt x="1155" y="17143"/>
                </a:cubicBezTo>
                <a:cubicBezTo>
                  <a:pt x="1277" y="17356"/>
                  <a:pt x="1551" y="17569"/>
                  <a:pt x="1703" y="17569"/>
                </a:cubicBezTo>
                <a:cubicBezTo>
                  <a:pt x="1733" y="17569"/>
                  <a:pt x="1794" y="17599"/>
                  <a:pt x="1794" y="17629"/>
                </a:cubicBezTo>
                <a:cubicBezTo>
                  <a:pt x="1763" y="17660"/>
                  <a:pt x="1885" y="17721"/>
                  <a:pt x="2007" y="17812"/>
                </a:cubicBezTo>
                <a:cubicBezTo>
                  <a:pt x="2159" y="17903"/>
                  <a:pt x="2280" y="17964"/>
                  <a:pt x="2493" y="17964"/>
                </a:cubicBezTo>
                <a:cubicBezTo>
                  <a:pt x="2591" y="17982"/>
                  <a:pt x="2707" y="17989"/>
                  <a:pt x="2829" y="17989"/>
                </a:cubicBezTo>
                <a:cubicBezTo>
                  <a:pt x="3124" y="17989"/>
                  <a:pt x="3454" y="17946"/>
                  <a:pt x="3648" y="17903"/>
                </a:cubicBezTo>
                <a:cubicBezTo>
                  <a:pt x="3739" y="17873"/>
                  <a:pt x="4256" y="17812"/>
                  <a:pt x="4773" y="17751"/>
                </a:cubicBezTo>
                <a:cubicBezTo>
                  <a:pt x="5289" y="17721"/>
                  <a:pt x="6110" y="17629"/>
                  <a:pt x="6596" y="17599"/>
                </a:cubicBezTo>
                <a:cubicBezTo>
                  <a:pt x="6968" y="17559"/>
                  <a:pt x="7212" y="17537"/>
                  <a:pt x="7366" y="17537"/>
                </a:cubicBezTo>
                <a:cubicBezTo>
                  <a:pt x="7566" y="17537"/>
                  <a:pt x="7616" y="17574"/>
                  <a:pt x="7599" y="17660"/>
                </a:cubicBezTo>
                <a:cubicBezTo>
                  <a:pt x="7599" y="17690"/>
                  <a:pt x="7630" y="17721"/>
                  <a:pt x="7691" y="17751"/>
                </a:cubicBezTo>
                <a:cubicBezTo>
                  <a:pt x="7873" y="17751"/>
                  <a:pt x="8116" y="17994"/>
                  <a:pt x="8359" y="18389"/>
                </a:cubicBezTo>
                <a:cubicBezTo>
                  <a:pt x="8481" y="18572"/>
                  <a:pt x="8633" y="18785"/>
                  <a:pt x="8694" y="18815"/>
                </a:cubicBezTo>
                <a:cubicBezTo>
                  <a:pt x="8724" y="18876"/>
                  <a:pt x="8754" y="18936"/>
                  <a:pt x="8754" y="18936"/>
                </a:cubicBezTo>
                <a:cubicBezTo>
                  <a:pt x="8754" y="18967"/>
                  <a:pt x="8815" y="18997"/>
                  <a:pt x="8906" y="18997"/>
                </a:cubicBezTo>
                <a:cubicBezTo>
                  <a:pt x="8998" y="19028"/>
                  <a:pt x="9058" y="19058"/>
                  <a:pt x="9058" y="19088"/>
                </a:cubicBezTo>
                <a:cubicBezTo>
                  <a:pt x="9058" y="19119"/>
                  <a:pt x="9089" y="19119"/>
                  <a:pt x="9150" y="19149"/>
                </a:cubicBezTo>
                <a:cubicBezTo>
                  <a:pt x="9210" y="19149"/>
                  <a:pt x="9271" y="19210"/>
                  <a:pt x="9301" y="19301"/>
                </a:cubicBezTo>
                <a:cubicBezTo>
                  <a:pt x="9362" y="19362"/>
                  <a:pt x="9423" y="19423"/>
                  <a:pt x="9514" y="19423"/>
                </a:cubicBezTo>
                <a:cubicBezTo>
                  <a:pt x="9666" y="19423"/>
                  <a:pt x="9940" y="19544"/>
                  <a:pt x="9940" y="19575"/>
                </a:cubicBezTo>
                <a:cubicBezTo>
                  <a:pt x="9940" y="19605"/>
                  <a:pt x="10001" y="19666"/>
                  <a:pt x="10092" y="19696"/>
                </a:cubicBezTo>
                <a:cubicBezTo>
                  <a:pt x="10183" y="19727"/>
                  <a:pt x="10305" y="19788"/>
                  <a:pt x="10365" y="19818"/>
                </a:cubicBezTo>
                <a:cubicBezTo>
                  <a:pt x="10423" y="19876"/>
                  <a:pt x="10469" y="19897"/>
                  <a:pt x="10533" y="19897"/>
                </a:cubicBezTo>
                <a:cubicBezTo>
                  <a:pt x="10570" y="19897"/>
                  <a:pt x="10614" y="19890"/>
                  <a:pt x="10669" y="19879"/>
                </a:cubicBezTo>
                <a:cubicBezTo>
                  <a:pt x="10821" y="19879"/>
                  <a:pt x="10882" y="19879"/>
                  <a:pt x="10973" y="19940"/>
                </a:cubicBezTo>
                <a:cubicBezTo>
                  <a:pt x="11023" y="19990"/>
                  <a:pt x="11046" y="20012"/>
                  <a:pt x="11071" y="20012"/>
                </a:cubicBezTo>
                <a:cubicBezTo>
                  <a:pt x="11092" y="20012"/>
                  <a:pt x="11115" y="19997"/>
                  <a:pt x="11156" y="19970"/>
                </a:cubicBezTo>
                <a:cubicBezTo>
                  <a:pt x="11186" y="19940"/>
                  <a:pt x="11277" y="19909"/>
                  <a:pt x="11338" y="19909"/>
                </a:cubicBezTo>
                <a:cubicBezTo>
                  <a:pt x="11399" y="19909"/>
                  <a:pt x="11581" y="19909"/>
                  <a:pt x="11764" y="19879"/>
                </a:cubicBezTo>
                <a:lnTo>
                  <a:pt x="12068" y="19788"/>
                </a:lnTo>
                <a:lnTo>
                  <a:pt x="12371" y="19940"/>
                </a:lnTo>
                <a:cubicBezTo>
                  <a:pt x="12615" y="20061"/>
                  <a:pt x="12767" y="20092"/>
                  <a:pt x="13557" y="20183"/>
                </a:cubicBezTo>
                <a:cubicBezTo>
                  <a:pt x="14043" y="20244"/>
                  <a:pt x="14803" y="20274"/>
                  <a:pt x="15198" y="20304"/>
                </a:cubicBezTo>
                <a:cubicBezTo>
                  <a:pt x="15593" y="20304"/>
                  <a:pt x="16110" y="20335"/>
                  <a:pt x="16353" y="20335"/>
                </a:cubicBezTo>
                <a:cubicBezTo>
                  <a:pt x="16596" y="20335"/>
                  <a:pt x="16840" y="20335"/>
                  <a:pt x="16870" y="20304"/>
                </a:cubicBezTo>
                <a:lnTo>
                  <a:pt x="17022" y="20304"/>
                </a:lnTo>
                <a:cubicBezTo>
                  <a:pt x="17037" y="20319"/>
                  <a:pt x="17303" y="20327"/>
                  <a:pt x="17581" y="20327"/>
                </a:cubicBezTo>
                <a:cubicBezTo>
                  <a:pt x="17858" y="20327"/>
                  <a:pt x="18147" y="20319"/>
                  <a:pt x="18207" y="20304"/>
                </a:cubicBezTo>
                <a:lnTo>
                  <a:pt x="18633" y="20304"/>
                </a:lnTo>
                <a:cubicBezTo>
                  <a:pt x="18815" y="20304"/>
                  <a:pt x="19180" y="20304"/>
                  <a:pt x="19454" y="20274"/>
                </a:cubicBezTo>
                <a:lnTo>
                  <a:pt x="20031" y="20274"/>
                </a:lnTo>
                <a:cubicBezTo>
                  <a:pt x="20092" y="20274"/>
                  <a:pt x="20214" y="20274"/>
                  <a:pt x="20274" y="20244"/>
                </a:cubicBezTo>
                <a:lnTo>
                  <a:pt x="20609" y="20244"/>
                </a:lnTo>
                <a:cubicBezTo>
                  <a:pt x="20730" y="20244"/>
                  <a:pt x="20821" y="20244"/>
                  <a:pt x="20852" y="20213"/>
                </a:cubicBezTo>
                <a:lnTo>
                  <a:pt x="21125" y="20213"/>
                </a:lnTo>
                <a:cubicBezTo>
                  <a:pt x="21247" y="20213"/>
                  <a:pt x="21399" y="20213"/>
                  <a:pt x="21460" y="20183"/>
                </a:cubicBezTo>
                <a:cubicBezTo>
                  <a:pt x="21521" y="20183"/>
                  <a:pt x="21595" y="20169"/>
                  <a:pt x="21656" y="20169"/>
                </a:cubicBezTo>
                <a:cubicBezTo>
                  <a:pt x="21686" y="20169"/>
                  <a:pt x="21713" y="20173"/>
                  <a:pt x="21733" y="20183"/>
                </a:cubicBezTo>
                <a:cubicBezTo>
                  <a:pt x="21825" y="20183"/>
                  <a:pt x="21916" y="20183"/>
                  <a:pt x="21946" y="20152"/>
                </a:cubicBezTo>
                <a:cubicBezTo>
                  <a:pt x="21977" y="20152"/>
                  <a:pt x="22007" y="20122"/>
                  <a:pt x="22037" y="20122"/>
                </a:cubicBezTo>
                <a:cubicBezTo>
                  <a:pt x="22073" y="20131"/>
                  <a:pt x="22140" y="20135"/>
                  <a:pt x="22229" y="20135"/>
                </a:cubicBezTo>
                <a:cubicBezTo>
                  <a:pt x="22444" y="20135"/>
                  <a:pt x="22788" y="20113"/>
                  <a:pt x="23132" y="20092"/>
                </a:cubicBezTo>
                <a:cubicBezTo>
                  <a:pt x="23405" y="20092"/>
                  <a:pt x="23679" y="20061"/>
                  <a:pt x="23679" y="20061"/>
                </a:cubicBezTo>
                <a:cubicBezTo>
                  <a:pt x="23709" y="20061"/>
                  <a:pt x="23800" y="20061"/>
                  <a:pt x="23922" y="20031"/>
                </a:cubicBezTo>
                <a:cubicBezTo>
                  <a:pt x="24074" y="20000"/>
                  <a:pt x="25168" y="19940"/>
                  <a:pt x="25259" y="19940"/>
                </a:cubicBezTo>
                <a:cubicBezTo>
                  <a:pt x="25259" y="19940"/>
                  <a:pt x="25320" y="19909"/>
                  <a:pt x="25350" y="19909"/>
                </a:cubicBezTo>
                <a:cubicBezTo>
                  <a:pt x="25472" y="19879"/>
                  <a:pt x="26019" y="19848"/>
                  <a:pt x="26141" y="19848"/>
                </a:cubicBezTo>
                <a:lnTo>
                  <a:pt x="26445" y="19848"/>
                </a:lnTo>
                <a:cubicBezTo>
                  <a:pt x="26536" y="19818"/>
                  <a:pt x="27053" y="19757"/>
                  <a:pt x="27600" y="19696"/>
                </a:cubicBezTo>
                <a:cubicBezTo>
                  <a:pt x="28542" y="19605"/>
                  <a:pt x="29028" y="19544"/>
                  <a:pt x="29332" y="19514"/>
                </a:cubicBezTo>
                <a:cubicBezTo>
                  <a:pt x="29423" y="19514"/>
                  <a:pt x="29697" y="19484"/>
                  <a:pt x="30001" y="19453"/>
                </a:cubicBezTo>
                <a:cubicBezTo>
                  <a:pt x="30548" y="19392"/>
                  <a:pt x="32402" y="19149"/>
                  <a:pt x="33132" y="19028"/>
                </a:cubicBezTo>
                <a:cubicBezTo>
                  <a:pt x="33375" y="18997"/>
                  <a:pt x="33618" y="18967"/>
                  <a:pt x="33648" y="18967"/>
                </a:cubicBezTo>
                <a:cubicBezTo>
                  <a:pt x="33679" y="18967"/>
                  <a:pt x="33861" y="18967"/>
                  <a:pt x="34044" y="18936"/>
                </a:cubicBezTo>
                <a:cubicBezTo>
                  <a:pt x="34226" y="18906"/>
                  <a:pt x="34530" y="18845"/>
                  <a:pt x="34773" y="18815"/>
                </a:cubicBezTo>
                <a:cubicBezTo>
                  <a:pt x="34986" y="18785"/>
                  <a:pt x="35229" y="18754"/>
                  <a:pt x="35259" y="18754"/>
                </a:cubicBezTo>
                <a:cubicBezTo>
                  <a:pt x="35320" y="18724"/>
                  <a:pt x="35472" y="18693"/>
                  <a:pt x="35624" y="18693"/>
                </a:cubicBezTo>
                <a:cubicBezTo>
                  <a:pt x="35807" y="18663"/>
                  <a:pt x="36262" y="18602"/>
                  <a:pt x="36688" y="18511"/>
                </a:cubicBezTo>
                <a:cubicBezTo>
                  <a:pt x="37114" y="18450"/>
                  <a:pt x="37478" y="18389"/>
                  <a:pt x="37509" y="18389"/>
                </a:cubicBezTo>
                <a:cubicBezTo>
                  <a:pt x="37600" y="18389"/>
                  <a:pt x="38360" y="18268"/>
                  <a:pt x="39363" y="18085"/>
                </a:cubicBezTo>
                <a:cubicBezTo>
                  <a:pt x="40366" y="17933"/>
                  <a:pt x="44986" y="17052"/>
                  <a:pt x="45047" y="17022"/>
                </a:cubicBezTo>
                <a:cubicBezTo>
                  <a:pt x="45047" y="17022"/>
                  <a:pt x="45442" y="16930"/>
                  <a:pt x="45898" y="16839"/>
                </a:cubicBezTo>
                <a:cubicBezTo>
                  <a:pt x="46354" y="16748"/>
                  <a:pt x="46779" y="16687"/>
                  <a:pt x="46840" y="16657"/>
                </a:cubicBezTo>
                <a:cubicBezTo>
                  <a:pt x="46901" y="16626"/>
                  <a:pt x="47205" y="16566"/>
                  <a:pt x="47509" y="16505"/>
                </a:cubicBezTo>
                <a:cubicBezTo>
                  <a:pt x="47782" y="16444"/>
                  <a:pt x="48208" y="16353"/>
                  <a:pt x="48421" y="16292"/>
                </a:cubicBezTo>
                <a:cubicBezTo>
                  <a:pt x="48603" y="16262"/>
                  <a:pt x="48937" y="16170"/>
                  <a:pt x="49150" y="16140"/>
                </a:cubicBezTo>
                <a:cubicBezTo>
                  <a:pt x="49819" y="16019"/>
                  <a:pt x="51552" y="15532"/>
                  <a:pt x="52007" y="15319"/>
                </a:cubicBezTo>
                <a:cubicBezTo>
                  <a:pt x="52372" y="15167"/>
                  <a:pt x="52828" y="14833"/>
                  <a:pt x="52859" y="14742"/>
                </a:cubicBezTo>
                <a:cubicBezTo>
                  <a:pt x="52859" y="14712"/>
                  <a:pt x="52980" y="14590"/>
                  <a:pt x="53132" y="14499"/>
                </a:cubicBezTo>
                <a:cubicBezTo>
                  <a:pt x="53284" y="14347"/>
                  <a:pt x="53406" y="14195"/>
                  <a:pt x="53436" y="14073"/>
                </a:cubicBezTo>
                <a:cubicBezTo>
                  <a:pt x="53466" y="13982"/>
                  <a:pt x="53497" y="13830"/>
                  <a:pt x="53558" y="13769"/>
                </a:cubicBezTo>
                <a:cubicBezTo>
                  <a:pt x="53588" y="13678"/>
                  <a:pt x="53558" y="13556"/>
                  <a:pt x="53527" y="13465"/>
                </a:cubicBezTo>
                <a:cubicBezTo>
                  <a:pt x="53466" y="13374"/>
                  <a:pt x="53436" y="13253"/>
                  <a:pt x="53436" y="13222"/>
                </a:cubicBezTo>
                <a:cubicBezTo>
                  <a:pt x="53436" y="13192"/>
                  <a:pt x="53375" y="13070"/>
                  <a:pt x="53284" y="12979"/>
                </a:cubicBezTo>
                <a:cubicBezTo>
                  <a:pt x="53071" y="12736"/>
                  <a:pt x="53102" y="12645"/>
                  <a:pt x="53345" y="12553"/>
                </a:cubicBezTo>
                <a:cubicBezTo>
                  <a:pt x="53466" y="12523"/>
                  <a:pt x="53679" y="12432"/>
                  <a:pt x="53831" y="12341"/>
                </a:cubicBezTo>
                <a:cubicBezTo>
                  <a:pt x="53983" y="12280"/>
                  <a:pt x="54287" y="12158"/>
                  <a:pt x="54470" y="12128"/>
                </a:cubicBezTo>
                <a:cubicBezTo>
                  <a:pt x="55108" y="11976"/>
                  <a:pt x="56020" y="11763"/>
                  <a:pt x="56384" y="11642"/>
                </a:cubicBezTo>
                <a:cubicBezTo>
                  <a:pt x="56567" y="11581"/>
                  <a:pt x="56749" y="11520"/>
                  <a:pt x="56780" y="11520"/>
                </a:cubicBezTo>
                <a:cubicBezTo>
                  <a:pt x="56784" y="11521"/>
                  <a:pt x="56790" y="11522"/>
                  <a:pt x="56798" y="11522"/>
                </a:cubicBezTo>
                <a:cubicBezTo>
                  <a:pt x="56955" y="11522"/>
                  <a:pt x="57786" y="11244"/>
                  <a:pt x="57843" y="11186"/>
                </a:cubicBezTo>
                <a:cubicBezTo>
                  <a:pt x="57874" y="11155"/>
                  <a:pt x="57935" y="11155"/>
                  <a:pt x="57995" y="11155"/>
                </a:cubicBezTo>
                <a:cubicBezTo>
                  <a:pt x="58087" y="11155"/>
                  <a:pt x="58664" y="11003"/>
                  <a:pt x="58907" y="10882"/>
                </a:cubicBezTo>
                <a:cubicBezTo>
                  <a:pt x="59007" y="10832"/>
                  <a:pt x="59126" y="10782"/>
                  <a:pt x="59183" y="10782"/>
                </a:cubicBezTo>
                <a:cubicBezTo>
                  <a:pt x="59196" y="10782"/>
                  <a:pt x="59206" y="10785"/>
                  <a:pt x="59211" y="10790"/>
                </a:cubicBezTo>
                <a:cubicBezTo>
                  <a:pt x="59302" y="10790"/>
                  <a:pt x="60761" y="10061"/>
                  <a:pt x="60792" y="10000"/>
                </a:cubicBezTo>
                <a:cubicBezTo>
                  <a:pt x="60792" y="9970"/>
                  <a:pt x="60822" y="9939"/>
                  <a:pt x="60883" y="9879"/>
                </a:cubicBezTo>
                <a:cubicBezTo>
                  <a:pt x="61035" y="9787"/>
                  <a:pt x="61187" y="9575"/>
                  <a:pt x="61309" y="9240"/>
                </a:cubicBezTo>
                <a:cubicBezTo>
                  <a:pt x="61339" y="9088"/>
                  <a:pt x="61400" y="8967"/>
                  <a:pt x="61461" y="8967"/>
                </a:cubicBezTo>
                <a:cubicBezTo>
                  <a:pt x="61582" y="8936"/>
                  <a:pt x="61552" y="8602"/>
                  <a:pt x="61369" y="8328"/>
                </a:cubicBezTo>
                <a:cubicBezTo>
                  <a:pt x="61278" y="8176"/>
                  <a:pt x="61217" y="7994"/>
                  <a:pt x="61217" y="7933"/>
                </a:cubicBezTo>
                <a:cubicBezTo>
                  <a:pt x="61217" y="7903"/>
                  <a:pt x="61157" y="7812"/>
                  <a:pt x="61096" y="7751"/>
                </a:cubicBezTo>
                <a:cubicBezTo>
                  <a:pt x="61035" y="7690"/>
                  <a:pt x="60974" y="7599"/>
                  <a:pt x="60944" y="7538"/>
                </a:cubicBezTo>
                <a:cubicBezTo>
                  <a:pt x="60883" y="7356"/>
                  <a:pt x="60488" y="7052"/>
                  <a:pt x="60062" y="6778"/>
                </a:cubicBezTo>
                <a:cubicBezTo>
                  <a:pt x="59850" y="6657"/>
                  <a:pt x="59698" y="6535"/>
                  <a:pt x="59698" y="6505"/>
                </a:cubicBezTo>
                <a:cubicBezTo>
                  <a:pt x="59698" y="6474"/>
                  <a:pt x="60093" y="6262"/>
                  <a:pt x="60549" y="6049"/>
                </a:cubicBezTo>
                <a:cubicBezTo>
                  <a:pt x="61369" y="5654"/>
                  <a:pt x="61825" y="5410"/>
                  <a:pt x="61856" y="5380"/>
                </a:cubicBezTo>
                <a:cubicBezTo>
                  <a:pt x="61856" y="5350"/>
                  <a:pt x="62038" y="5228"/>
                  <a:pt x="62220" y="5137"/>
                </a:cubicBezTo>
                <a:cubicBezTo>
                  <a:pt x="62372" y="5046"/>
                  <a:pt x="62676" y="4711"/>
                  <a:pt x="62646" y="4681"/>
                </a:cubicBezTo>
                <a:cubicBezTo>
                  <a:pt x="62616" y="4681"/>
                  <a:pt x="62676" y="4559"/>
                  <a:pt x="62768" y="4438"/>
                </a:cubicBezTo>
                <a:cubicBezTo>
                  <a:pt x="63041" y="4073"/>
                  <a:pt x="63071" y="3526"/>
                  <a:pt x="62859" y="3435"/>
                </a:cubicBezTo>
                <a:cubicBezTo>
                  <a:pt x="62798" y="3435"/>
                  <a:pt x="62768" y="3374"/>
                  <a:pt x="62768" y="3313"/>
                </a:cubicBezTo>
                <a:cubicBezTo>
                  <a:pt x="62779" y="3279"/>
                  <a:pt x="62790" y="3262"/>
                  <a:pt x="62807" y="3262"/>
                </a:cubicBezTo>
                <a:cubicBezTo>
                  <a:pt x="62834" y="3262"/>
                  <a:pt x="62874" y="3309"/>
                  <a:pt x="62950" y="3404"/>
                </a:cubicBezTo>
                <a:cubicBezTo>
                  <a:pt x="63016" y="3470"/>
                  <a:pt x="63081" y="3520"/>
                  <a:pt x="63113" y="3520"/>
                </a:cubicBezTo>
                <a:cubicBezTo>
                  <a:pt x="63125" y="3520"/>
                  <a:pt x="63132" y="3512"/>
                  <a:pt x="63132" y="3496"/>
                </a:cubicBezTo>
                <a:cubicBezTo>
                  <a:pt x="63132" y="3496"/>
                  <a:pt x="63102" y="3404"/>
                  <a:pt x="63041" y="3374"/>
                </a:cubicBezTo>
                <a:cubicBezTo>
                  <a:pt x="62980" y="3344"/>
                  <a:pt x="62950" y="3252"/>
                  <a:pt x="62950" y="3222"/>
                </a:cubicBezTo>
                <a:cubicBezTo>
                  <a:pt x="62950" y="3161"/>
                  <a:pt x="62920" y="3070"/>
                  <a:pt x="62889" y="3009"/>
                </a:cubicBezTo>
                <a:cubicBezTo>
                  <a:pt x="62857" y="2944"/>
                  <a:pt x="62841" y="2914"/>
                  <a:pt x="62816" y="2914"/>
                </a:cubicBezTo>
                <a:cubicBezTo>
                  <a:pt x="62793" y="2914"/>
                  <a:pt x="62763" y="2936"/>
                  <a:pt x="62707" y="2979"/>
                </a:cubicBezTo>
                <a:cubicBezTo>
                  <a:pt x="62676" y="2994"/>
                  <a:pt x="62654" y="3002"/>
                  <a:pt x="62631" y="3002"/>
                </a:cubicBezTo>
                <a:cubicBezTo>
                  <a:pt x="62608" y="3002"/>
                  <a:pt x="62585" y="2994"/>
                  <a:pt x="62555" y="2979"/>
                </a:cubicBezTo>
                <a:cubicBezTo>
                  <a:pt x="62524" y="2918"/>
                  <a:pt x="62585" y="2888"/>
                  <a:pt x="62676" y="2857"/>
                </a:cubicBezTo>
                <a:cubicBezTo>
                  <a:pt x="62737" y="2827"/>
                  <a:pt x="62768" y="2796"/>
                  <a:pt x="62737" y="2796"/>
                </a:cubicBezTo>
                <a:cubicBezTo>
                  <a:pt x="62676" y="2796"/>
                  <a:pt x="62646" y="2766"/>
                  <a:pt x="62676" y="2736"/>
                </a:cubicBezTo>
                <a:cubicBezTo>
                  <a:pt x="62707" y="2705"/>
                  <a:pt x="62676" y="2644"/>
                  <a:pt x="62616" y="2614"/>
                </a:cubicBezTo>
                <a:cubicBezTo>
                  <a:pt x="62555" y="2614"/>
                  <a:pt x="62524" y="2553"/>
                  <a:pt x="62524" y="2523"/>
                </a:cubicBezTo>
                <a:cubicBezTo>
                  <a:pt x="62524" y="2462"/>
                  <a:pt x="62494" y="2432"/>
                  <a:pt x="62464" y="2401"/>
                </a:cubicBezTo>
                <a:cubicBezTo>
                  <a:pt x="62433" y="2401"/>
                  <a:pt x="62403" y="2432"/>
                  <a:pt x="62403" y="2462"/>
                </a:cubicBezTo>
                <a:cubicBezTo>
                  <a:pt x="62403" y="2523"/>
                  <a:pt x="62342" y="2584"/>
                  <a:pt x="62281" y="2584"/>
                </a:cubicBezTo>
                <a:cubicBezTo>
                  <a:pt x="62220" y="2584"/>
                  <a:pt x="62220" y="2553"/>
                  <a:pt x="62251" y="2492"/>
                </a:cubicBezTo>
                <a:cubicBezTo>
                  <a:pt x="62281" y="2432"/>
                  <a:pt x="62251" y="2401"/>
                  <a:pt x="62129" y="2401"/>
                </a:cubicBezTo>
                <a:cubicBezTo>
                  <a:pt x="61977" y="2401"/>
                  <a:pt x="61947" y="2371"/>
                  <a:pt x="62008" y="2340"/>
                </a:cubicBezTo>
                <a:cubicBezTo>
                  <a:pt x="62129" y="2310"/>
                  <a:pt x="62129" y="2249"/>
                  <a:pt x="62038" y="2219"/>
                </a:cubicBezTo>
                <a:cubicBezTo>
                  <a:pt x="62008" y="2219"/>
                  <a:pt x="61977" y="2219"/>
                  <a:pt x="61977" y="2249"/>
                </a:cubicBezTo>
                <a:cubicBezTo>
                  <a:pt x="62008" y="2280"/>
                  <a:pt x="61977" y="2310"/>
                  <a:pt x="61916" y="2310"/>
                </a:cubicBezTo>
                <a:cubicBezTo>
                  <a:pt x="61856" y="2310"/>
                  <a:pt x="61795" y="2310"/>
                  <a:pt x="61764" y="2249"/>
                </a:cubicBezTo>
                <a:cubicBezTo>
                  <a:pt x="61764" y="2219"/>
                  <a:pt x="61734" y="2188"/>
                  <a:pt x="61673" y="2188"/>
                </a:cubicBezTo>
                <a:cubicBezTo>
                  <a:pt x="61643" y="2188"/>
                  <a:pt x="61582" y="2158"/>
                  <a:pt x="61582" y="2097"/>
                </a:cubicBezTo>
                <a:cubicBezTo>
                  <a:pt x="61552" y="2037"/>
                  <a:pt x="61521" y="2006"/>
                  <a:pt x="61491" y="2006"/>
                </a:cubicBezTo>
                <a:cubicBezTo>
                  <a:pt x="61475" y="2014"/>
                  <a:pt x="61461" y="2018"/>
                  <a:pt x="61448" y="2018"/>
                </a:cubicBezTo>
                <a:cubicBezTo>
                  <a:pt x="61414" y="2018"/>
                  <a:pt x="61392" y="1990"/>
                  <a:pt x="61369" y="1945"/>
                </a:cubicBezTo>
                <a:cubicBezTo>
                  <a:pt x="61339" y="1915"/>
                  <a:pt x="61309" y="1885"/>
                  <a:pt x="61248" y="1885"/>
                </a:cubicBezTo>
                <a:cubicBezTo>
                  <a:pt x="61239" y="1893"/>
                  <a:pt x="61230" y="1897"/>
                  <a:pt x="61222" y="1897"/>
                </a:cubicBezTo>
                <a:cubicBezTo>
                  <a:pt x="61202" y="1897"/>
                  <a:pt x="61187" y="1876"/>
                  <a:pt x="61187" y="1854"/>
                </a:cubicBezTo>
                <a:cubicBezTo>
                  <a:pt x="61187" y="1824"/>
                  <a:pt x="61126" y="1793"/>
                  <a:pt x="61065" y="1793"/>
                </a:cubicBezTo>
                <a:cubicBezTo>
                  <a:pt x="60822" y="1793"/>
                  <a:pt x="60761" y="1763"/>
                  <a:pt x="60761" y="1702"/>
                </a:cubicBezTo>
                <a:cubicBezTo>
                  <a:pt x="60781" y="1643"/>
                  <a:pt x="60750" y="1610"/>
                  <a:pt x="60693" y="1610"/>
                </a:cubicBezTo>
                <a:cubicBezTo>
                  <a:pt x="60661" y="1610"/>
                  <a:pt x="60622" y="1620"/>
                  <a:pt x="60579" y="1641"/>
                </a:cubicBezTo>
                <a:cubicBezTo>
                  <a:pt x="60541" y="1661"/>
                  <a:pt x="60514" y="1671"/>
                  <a:pt x="60500" y="1671"/>
                </a:cubicBezTo>
                <a:cubicBezTo>
                  <a:pt x="60470" y="1671"/>
                  <a:pt x="60496" y="1624"/>
                  <a:pt x="60579" y="1520"/>
                </a:cubicBezTo>
                <a:cubicBezTo>
                  <a:pt x="60609" y="1459"/>
                  <a:pt x="60640" y="1398"/>
                  <a:pt x="60609" y="1398"/>
                </a:cubicBezTo>
                <a:cubicBezTo>
                  <a:pt x="60579" y="1398"/>
                  <a:pt x="60488" y="1398"/>
                  <a:pt x="60397" y="1368"/>
                </a:cubicBezTo>
                <a:cubicBezTo>
                  <a:pt x="60245" y="1368"/>
                  <a:pt x="60214" y="1337"/>
                  <a:pt x="60275" y="1246"/>
                </a:cubicBezTo>
                <a:cubicBezTo>
                  <a:pt x="60336" y="1094"/>
                  <a:pt x="60032" y="821"/>
                  <a:pt x="59728" y="760"/>
                </a:cubicBezTo>
                <a:cubicBezTo>
                  <a:pt x="59683" y="751"/>
                  <a:pt x="59644" y="747"/>
                  <a:pt x="59611" y="747"/>
                </a:cubicBezTo>
                <a:cubicBezTo>
                  <a:pt x="59530" y="747"/>
                  <a:pt x="59485" y="769"/>
                  <a:pt x="59485" y="790"/>
                </a:cubicBezTo>
                <a:cubicBezTo>
                  <a:pt x="59485" y="821"/>
                  <a:pt x="59477" y="836"/>
                  <a:pt x="59462" y="836"/>
                </a:cubicBezTo>
                <a:cubicBezTo>
                  <a:pt x="59447" y="836"/>
                  <a:pt x="59424" y="821"/>
                  <a:pt x="59394" y="790"/>
                </a:cubicBezTo>
                <a:cubicBezTo>
                  <a:pt x="59333" y="760"/>
                  <a:pt x="59272" y="699"/>
                  <a:pt x="59302" y="638"/>
                </a:cubicBezTo>
                <a:cubicBezTo>
                  <a:pt x="59302" y="578"/>
                  <a:pt x="59242" y="547"/>
                  <a:pt x="59090" y="517"/>
                </a:cubicBezTo>
                <a:cubicBezTo>
                  <a:pt x="58968" y="517"/>
                  <a:pt x="58877" y="456"/>
                  <a:pt x="58846" y="426"/>
                </a:cubicBezTo>
                <a:cubicBezTo>
                  <a:pt x="58846" y="410"/>
                  <a:pt x="58839" y="403"/>
                  <a:pt x="58831" y="403"/>
                </a:cubicBezTo>
                <a:cubicBezTo>
                  <a:pt x="58824" y="403"/>
                  <a:pt x="58816" y="410"/>
                  <a:pt x="58816" y="426"/>
                </a:cubicBezTo>
                <a:cubicBezTo>
                  <a:pt x="58816" y="456"/>
                  <a:pt x="58755" y="486"/>
                  <a:pt x="58725" y="486"/>
                </a:cubicBezTo>
                <a:cubicBezTo>
                  <a:pt x="58664" y="456"/>
                  <a:pt x="58695" y="426"/>
                  <a:pt x="58755" y="365"/>
                </a:cubicBezTo>
                <a:cubicBezTo>
                  <a:pt x="58846" y="274"/>
                  <a:pt x="58846" y="243"/>
                  <a:pt x="58755" y="182"/>
                </a:cubicBezTo>
                <a:cubicBezTo>
                  <a:pt x="58725" y="152"/>
                  <a:pt x="58710" y="137"/>
                  <a:pt x="58702" y="137"/>
                </a:cubicBezTo>
                <a:cubicBezTo>
                  <a:pt x="58695" y="137"/>
                  <a:pt x="58695" y="152"/>
                  <a:pt x="58695" y="182"/>
                </a:cubicBezTo>
                <a:cubicBezTo>
                  <a:pt x="58725" y="213"/>
                  <a:pt x="58695" y="304"/>
                  <a:pt x="58634" y="395"/>
                </a:cubicBezTo>
                <a:lnTo>
                  <a:pt x="58543" y="517"/>
                </a:lnTo>
                <a:lnTo>
                  <a:pt x="58482" y="365"/>
                </a:lnTo>
                <a:cubicBezTo>
                  <a:pt x="58482" y="304"/>
                  <a:pt x="58421" y="243"/>
                  <a:pt x="58360" y="243"/>
                </a:cubicBezTo>
                <a:cubicBezTo>
                  <a:pt x="58299" y="213"/>
                  <a:pt x="58269" y="182"/>
                  <a:pt x="58299" y="152"/>
                </a:cubicBezTo>
                <a:cubicBezTo>
                  <a:pt x="58330" y="122"/>
                  <a:pt x="58299" y="91"/>
                  <a:pt x="58239" y="91"/>
                </a:cubicBezTo>
                <a:cubicBezTo>
                  <a:pt x="58147" y="122"/>
                  <a:pt x="58087" y="182"/>
                  <a:pt x="58087" y="304"/>
                </a:cubicBezTo>
                <a:cubicBezTo>
                  <a:pt x="58087" y="304"/>
                  <a:pt x="57995" y="334"/>
                  <a:pt x="57904" y="334"/>
                </a:cubicBezTo>
                <a:cubicBezTo>
                  <a:pt x="57843" y="350"/>
                  <a:pt x="57798" y="357"/>
                  <a:pt x="57771" y="357"/>
                </a:cubicBezTo>
                <a:cubicBezTo>
                  <a:pt x="57745" y="357"/>
                  <a:pt x="57737" y="350"/>
                  <a:pt x="57752" y="334"/>
                </a:cubicBezTo>
                <a:cubicBezTo>
                  <a:pt x="57783" y="304"/>
                  <a:pt x="57509" y="30"/>
                  <a:pt x="57418" y="0"/>
                </a:cubicBezTo>
                <a:close/>
              </a:path>
            </a:pathLst>
          </a:custGeom>
          <a:solidFill>
            <a:srgbClr val="FFFFFF">
              <a:alpha val="4608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1031" name="Google Shape;1031;p52"/>
          <p:cNvGrpSpPr/>
          <p:nvPr/>
        </p:nvGrpSpPr>
        <p:grpSpPr>
          <a:xfrm rot="-4240842">
            <a:off x="-3429414" y="854396"/>
            <a:ext cx="6434443" cy="2423117"/>
            <a:chOff x="1206975" y="935725"/>
            <a:chExt cx="4673375" cy="1759925"/>
          </a:xfrm>
        </p:grpSpPr>
        <p:sp>
          <p:nvSpPr>
            <p:cNvPr id="1032" name="Google Shape;1032;p52"/>
            <p:cNvSpPr/>
            <p:nvPr/>
          </p:nvSpPr>
          <p:spPr>
            <a:xfrm>
              <a:off x="5388675" y="2429650"/>
              <a:ext cx="265975" cy="266000"/>
            </a:xfrm>
            <a:custGeom>
              <a:rect b="b" l="l" r="r" t="t"/>
              <a:pathLst>
                <a:path extrusionOk="0" h="10640" w="10639">
                  <a:moveTo>
                    <a:pt x="4955" y="1"/>
                  </a:moveTo>
                  <a:cubicBezTo>
                    <a:pt x="4286" y="1"/>
                    <a:pt x="3739" y="548"/>
                    <a:pt x="3739" y="1217"/>
                  </a:cubicBezTo>
                  <a:lnTo>
                    <a:pt x="3739" y="3739"/>
                  </a:lnTo>
                  <a:lnTo>
                    <a:pt x="1186" y="3739"/>
                  </a:lnTo>
                  <a:cubicBezTo>
                    <a:pt x="517" y="3739"/>
                    <a:pt x="0" y="4287"/>
                    <a:pt x="0" y="4955"/>
                  </a:cubicBezTo>
                  <a:lnTo>
                    <a:pt x="0" y="5654"/>
                  </a:lnTo>
                  <a:cubicBezTo>
                    <a:pt x="0" y="6323"/>
                    <a:pt x="517" y="6870"/>
                    <a:pt x="1186" y="6870"/>
                  </a:cubicBezTo>
                  <a:lnTo>
                    <a:pt x="3739" y="6870"/>
                  </a:lnTo>
                  <a:lnTo>
                    <a:pt x="3739" y="9423"/>
                  </a:lnTo>
                  <a:cubicBezTo>
                    <a:pt x="3739" y="10092"/>
                    <a:pt x="4286" y="10639"/>
                    <a:pt x="4955" y="10639"/>
                  </a:cubicBezTo>
                  <a:lnTo>
                    <a:pt x="5654" y="10639"/>
                  </a:lnTo>
                  <a:cubicBezTo>
                    <a:pt x="6322" y="10639"/>
                    <a:pt x="6870" y="10092"/>
                    <a:pt x="6870" y="9423"/>
                  </a:cubicBezTo>
                  <a:lnTo>
                    <a:pt x="6870" y="6870"/>
                  </a:lnTo>
                  <a:lnTo>
                    <a:pt x="9423" y="6870"/>
                  </a:lnTo>
                  <a:cubicBezTo>
                    <a:pt x="10091" y="6870"/>
                    <a:pt x="10639" y="6323"/>
                    <a:pt x="10639" y="5654"/>
                  </a:cubicBezTo>
                  <a:lnTo>
                    <a:pt x="10639" y="4955"/>
                  </a:lnTo>
                  <a:cubicBezTo>
                    <a:pt x="10639" y="4287"/>
                    <a:pt x="10091" y="3739"/>
                    <a:pt x="9423" y="3739"/>
                  </a:cubicBezTo>
                  <a:lnTo>
                    <a:pt x="6870" y="3739"/>
                  </a:lnTo>
                  <a:lnTo>
                    <a:pt x="6870" y="1217"/>
                  </a:lnTo>
                  <a:cubicBezTo>
                    <a:pt x="6870" y="548"/>
                    <a:pt x="6322" y="1"/>
                    <a:pt x="565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33" name="Google Shape;1033;p52"/>
            <p:cNvSpPr/>
            <p:nvPr/>
          </p:nvSpPr>
          <p:spPr>
            <a:xfrm>
              <a:off x="2263975" y="1216875"/>
              <a:ext cx="266000" cy="265975"/>
            </a:xfrm>
            <a:custGeom>
              <a:rect b="b" l="l" r="r" t="t"/>
              <a:pathLst>
                <a:path extrusionOk="0" h="10639" w="10640">
                  <a:moveTo>
                    <a:pt x="4986" y="0"/>
                  </a:moveTo>
                  <a:cubicBezTo>
                    <a:pt x="4317" y="0"/>
                    <a:pt x="3770" y="517"/>
                    <a:pt x="3770" y="1186"/>
                  </a:cubicBezTo>
                  <a:lnTo>
                    <a:pt x="3770" y="3739"/>
                  </a:lnTo>
                  <a:lnTo>
                    <a:pt x="1217" y="3739"/>
                  </a:lnTo>
                  <a:cubicBezTo>
                    <a:pt x="548" y="3739"/>
                    <a:pt x="1" y="4286"/>
                    <a:pt x="1" y="4955"/>
                  </a:cubicBezTo>
                  <a:lnTo>
                    <a:pt x="1" y="5654"/>
                  </a:lnTo>
                  <a:cubicBezTo>
                    <a:pt x="1" y="6323"/>
                    <a:pt x="548" y="6870"/>
                    <a:pt x="1217" y="6870"/>
                  </a:cubicBezTo>
                  <a:lnTo>
                    <a:pt x="3770" y="6870"/>
                  </a:lnTo>
                  <a:lnTo>
                    <a:pt x="3770" y="9423"/>
                  </a:lnTo>
                  <a:cubicBezTo>
                    <a:pt x="3770" y="10092"/>
                    <a:pt x="4317" y="10639"/>
                    <a:pt x="4986" y="10639"/>
                  </a:cubicBezTo>
                  <a:lnTo>
                    <a:pt x="5685" y="10639"/>
                  </a:lnTo>
                  <a:cubicBezTo>
                    <a:pt x="6354" y="10639"/>
                    <a:pt x="6901" y="10092"/>
                    <a:pt x="6901" y="9423"/>
                  </a:cubicBezTo>
                  <a:lnTo>
                    <a:pt x="6901" y="6870"/>
                  </a:lnTo>
                  <a:lnTo>
                    <a:pt x="9424" y="6870"/>
                  </a:lnTo>
                  <a:cubicBezTo>
                    <a:pt x="10092" y="6870"/>
                    <a:pt x="10639" y="6323"/>
                    <a:pt x="10639" y="5654"/>
                  </a:cubicBezTo>
                  <a:lnTo>
                    <a:pt x="10639" y="4955"/>
                  </a:lnTo>
                  <a:cubicBezTo>
                    <a:pt x="10639" y="4286"/>
                    <a:pt x="10092" y="3739"/>
                    <a:pt x="9424" y="3739"/>
                  </a:cubicBezTo>
                  <a:lnTo>
                    <a:pt x="6901" y="3739"/>
                  </a:lnTo>
                  <a:lnTo>
                    <a:pt x="6901" y="1186"/>
                  </a:lnTo>
                  <a:cubicBezTo>
                    <a:pt x="6901" y="517"/>
                    <a:pt x="6354" y="0"/>
                    <a:pt x="568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34" name="Google Shape;1034;p52"/>
            <p:cNvSpPr/>
            <p:nvPr/>
          </p:nvSpPr>
          <p:spPr>
            <a:xfrm>
              <a:off x="1206975" y="2158375"/>
              <a:ext cx="266000" cy="266000"/>
            </a:xfrm>
            <a:custGeom>
              <a:rect b="b" l="l" r="r" t="t"/>
              <a:pathLst>
                <a:path extrusionOk="0" h="10640" w="10640">
                  <a:moveTo>
                    <a:pt x="4985" y="1"/>
                  </a:moveTo>
                  <a:cubicBezTo>
                    <a:pt x="4317" y="1"/>
                    <a:pt x="3770" y="517"/>
                    <a:pt x="3770" y="1186"/>
                  </a:cubicBezTo>
                  <a:lnTo>
                    <a:pt x="3770" y="3739"/>
                  </a:lnTo>
                  <a:lnTo>
                    <a:pt x="1216" y="3739"/>
                  </a:lnTo>
                  <a:cubicBezTo>
                    <a:pt x="548" y="3739"/>
                    <a:pt x="1" y="4286"/>
                    <a:pt x="1" y="4955"/>
                  </a:cubicBezTo>
                  <a:lnTo>
                    <a:pt x="1" y="5654"/>
                  </a:lnTo>
                  <a:cubicBezTo>
                    <a:pt x="1" y="6323"/>
                    <a:pt x="548" y="6870"/>
                    <a:pt x="1216" y="6870"/>
                  </a:cubicBezTo>
                  <a:lnTo>
                    <a:pt x="3770" y="6870"/>
                  </a:lnTo>
                  <a:lnTo>
                    <a:pt x="3770" y="9423"/>
                  </a:lnTo>
                  <a:cubicBezTo>
                    <a:pt x="3770" y="10092"/>
                    <a:pt x="4317" y="10639"/>
                    <a:pt x="4985" y="10639"/>
                  </a:cubicBezTo>
                  <a:lnTo>
                    <a:pt x="5685" y="10639"/>
                  </a:lnTo>
                  <a:cubicBezTo>
                    <a:pt x="6353" y="10639"/>
                    <a:pt x="6870" y="10092"/>
                    <a:pt x="6870" y="9423"/>
                  </a:cubicBezTo>
                  <a:lnTo>
                    <a:pt x="6870" y="6870"/>
                  </a:lnTo>
                  <a:lnTo>
                    <a:pt x="9423" y="6870"/>
                  </a:lnTo>
                  <a:cubicBezTo>
                    <a:pt x="10092" y="6870"/>
                    <a:pt x="10639" y="6323"/>
                    <a:pt x="10639" y="5654"/>
                  </a:cubicBezTo>
                  <a:lnTo>
                    <a:pt x="10639" y="4955"/>
                  </a:lnTo>
                  <a:cubicBezTo>
                    <a:pt x="10639" y="4286"/>
                    <a:pt x="10092" y="3739"/>
                    <a:pt x="9423" y="3739"/>
                  </a:cubicBezTo>
                  <a:lnTo>
                    <a:pt x="6870" y="3739"/>
                  </a:lnTo>
                  <a:lnTo>
                    <a:pt x="6870" y="1186"/>
                  </a:lnTo>
                  <a:cubicBezTo>
                    <a:pt x="6870" y="517"/>
                    <a:pt x="6353" y="1"/>
                    <a:pt x="568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35" name="Google Shape;1035;p52"/>
            <p:cNvSpPr/>
            <p:nvPr/>
          </p:nvSpPr>
          <p:spPr>
            <a:xfrm>
              <a:off x="3619625" y="1515500"/>
              <a:ext cx="266000" cy="266000"/>
            </a:xfrm>
            <a:custGeom>
              <a:rect b="b" l="l" r="r" t="t"/>
              <a:pathLst>
                <a:path extrusionOk="0" h="10640" w="10640">
                  <a:moveTo>
                    <a:pt x="4986" y="1"/>
                  </a:moveTo>
                  <a:cubicBezTo>
                    <a:pt x="4317" y="1"/>
                    <a:pt x="3770" y="548"/>
                    <a:pt x="3770" y="1217"/>
                  </a:cubicBezTo>
                  <a:lnTo>
                    <a:pt x="3770" y="3770"/>
                  </a:lnTo>
                  <a:lnTo>
                    <a:pt x="1217" y="3770"/>
                  </a:lnTo>
                  <a:cubicBezTo>
                    <a:pt x="548" y="3770"/>
                    <a:pt x="1" y="4317"/>
                    <a:pt x="1" y="4986"/>
                  </a:cubicBezTo>
                  <a:lnTo>
                    <a:pt x="1" y="5685"/>
                  </a:lnTo>
                  <a:cubicBezTo>
                    <a:pt x="1" y="6354"/>
                    <a:pt x="548" y="6901"/>
                    <a:pt x="1217" y="6901"/>
                  </a:cubicBezTo>
                  <a:lnTo>
                    <a:pt x="3770" y="6901"/>
                  </a:lnTo>
                  <a:lnTo>
                    <a:pt x="3770" y="9454"/>
                  </a:lnTo>
                  <a:cubicBezTo>
                    <a:pt x="3770" y="10123"/>
                    <a:pt x="4317" y="10639"/>
                    <a:pt x="4986" y="10639"/>
                  </a:cubicBezTo>
                  <a:lnTo>
                    <a:pt x="5685" y="10639"/>
                  </a:lnTo>
                  <a:cubicBezTo>
                    <a:pt x="6354" y="10639"/>
                    <a:pt x="6870" y="10123"/>
                    <a:pt x="6870" y="9454"/>
                  </a:cubicBezTo>
                  <a:lnTo>
                    <a:pt x="6870" y="6901"/>
                  </a:lnTo>
                  <a:lnTo>
                    <a:pt x="9424" y="6901"/>
                  </a:lnTo>
                  <a:cubicBezTo>
                    <a:pt x="10092" y="6901"/>
                    <a:pt x="10639" y="6354"/>
                    <a:pt x="10639" y="5685"/>
                  </a:cubicBezTo>
                  <a:lnTo>
                    <a:pt x="10639" y="4986"/>
                  </a:lnTo>
                  <a:cubicBezTo>
                    <a:pt x="10639" y="4317"/>
                    <a:pt x="10092" y="3770"/>
                    <a:pt x="9424" y="3770"/>
                  </a:cubicBezTo>
                  <a:lnTo>
                    <a:pt x="6870" y="3770"/>
                  </a:lnTo>
                  <a:lnTo>
                    <a:pt x="6870" y="1217"/>
                  </a:lnTo>
                  <a:cubicBezTo>
                    <a:pt x="6870" y="548"/>
                    <a:pt x="6354" y="1"/>
                    <a:pt x="568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36" name="Google Shape;1036;p52"/>
            <p:cNvSpPr/>
            <p:nvPr/>
          </p:nvSpPr>
          <p:spPr>
            <a:xfrm>
              <a:off x="4379525" y="1171275"/>
              <a:ext cx="266000" cy="266000"/>
            </a:xfrm>
            <a:custGeom>
              <a:rect b="b" l="l" r="r" t="t"/>
              <a:pathLst>
                <a:path extrusionOk="0" h="10640" w="10640">
                  <a:moveTo>
                    <a:pt x="4985" y="1"/>
                  </a:moveTo>
                  <a:cubicBezTo>
                    <a:pt x="4317" y="1"/>
                    <a:pt x="3770" y="548"/>
                    <a:pt x="3770" y="1217"/>
                  </a:cubicBezTo>
                  <a:lnTo>
                    <a:pt x="3770" y="3739"/>
                  </a:lnTo>
                  <a:lnTo>
                    <a:pt x="1216" y="3739"/>
                  </a:lnTo>
                  <a:cubicBezTo>
                    <a:pt x="548" y="3739"/>
                    <a:pt x="1" y="4286"/>
                    <a:pt x="1" y="4955"/>
                  </a:cubicBezTo>
                  <a:lnTo>
                    <a:pt x="1" y="5654"/>
                  </a:lnTo>
                  <a:cubicBezTo>
                    <a:pt x="1" y="6323"/>
                    <a:pt x="548" y="6870"/>
                    <a:pt x="1216" y="6870"/>
                  </a:cubicBezTo>
                  <a:lnTo>
                    <a:pt x="3770" y="6870"/>
                  </a:lnTo>
                  <a:lnTo>
                    <a:pt x="3770" y="9423"/>
                  </a:lnTo>
                  <a:cubicBezTo>
                    <a:pt x="3770" y="10092"/>
                    <a:pt x="4317" y="10639"/>
                    <a:pt x="4985" y="10639"/>
                  </a:cubicBezTo>
                  <a:lnTo>
                    <a:pt x="5685" y="10639"/>
                  </a:lnTo>
                  <a:cubicBezTo>
                    <a:pt x="6353" y="10639"/>
                    <a:pt x="6870" y="10092"/>
                    <a:pt x="6870" y="9423"/>
                  </a:cubicBezTo>
                  <a:lnTo>
                    <a:pt x="6870" y="6870"/>
                  </a:lnTo>
                  <a:lnTo>
                    <a:pt x="9423" y="6870"/>
                  </a:lnTo>
                  <a:cubicBezTo>
                    <a:pt x="10092" y="6870"/>
                    <a:pt x="10639" y="6323"/>
                    <a:pt x="10639" y="5654"/>
                  </a:cubicBezTo>
                  <a:lnTo>
                    <a:pt x="10639" y="4955"/>
                  </a:lnTo>
                  <a:cubicBezTo>
                    <a:pt x="10639" y="4286"/>
                    <a:pt x="10092" y="3739"/>
                    <a:pt x="9423" y="3739"/>
                  </a:cubicBezTo>
                  <a:lnTo>
                    <a:pt x="6870" y="3739"/>
                  </a:lnTo>
                  <a:lnTo>
                    <a:pt x="6870" y="1217"/>
                  </a:lnTo>
                  <a:cubicBezTo>
                    <a:pt x="6870" y="548"/>
                    <a:pt x="6353" y="1"/>
                    <a:pt x="568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37" name="Google Shape;1037;p52"/>
            <p:cNvSpPr/>
            <p:nvPr/>
          </p:nvSpPr>
          <p:spPr>
            <a:xfrm>
              <a:off x="4091525" y="1482825"/>
              <a:ext cx="76025" cy="75275"/>
            </a:xfrm>
            <a:custGeom>
              <a:rect b="b" l="l" r="r" t="t"/>
              <a:pathLst>
                <a:path extrusionOk="0" h="3011" w="3041">
                  <a:moveTo>
                    <a:pt x="1520" y="1"/>
                  </a:moveTo>
                  <a:cubicBezTo>
                    <a:pt x="700" y="1"/>
                    <a:pt x="1" y="670"/>
                    <a:pt x="1" y="1490"/>
                  </a:cubicBezTo>
                  <a:cubicBezTo>
                    <a:pt x="1" y="2341"/>
                    <a:pt x="700" y="3010"/>
                    <a:pt x="1520" y="3010"/>
                  </a:cubicBezTo>
                  <a:cubicBezTo>
                    <a:pt x="2371" y="3010"/>
                    <a:pt x="3040" y="2341"/>
                    <a:pt x="3040" y="1490"/>
                  </a:cubicBezTo>
                  <a:cubicBezTo>
                    <a:pt x="3040" y="670"/>
                    <a:pt x="2371" y="1"/>
                    <a:pt x="152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38" name="Google Shape;1038;p52"/>
            <p:cNvSpPr/>
            <p:nvPr/>
          </p:nvSpPr>
          <p:spPr>
            <a:xfrm>
              <a:off x="1538300" y="1488925"/>
              <a:ext cx="76000" cy="76000"/>
            </a:xfrm>
            <a:custGeom>
              <a:rect b="b" l="l" r="r" t="t"/>
              <a:pathLst>
                <a:path extrusionOk="0" h="3040" w="3040">
                  <a:moveTo>
                    <a:pt x="1520" y="0"/>
                  </a:moveTo>
                  <a:cubicBezTo>
                    <a:pt x="669" y="0"/>
                    <a:pt x="0" y="669"/>
                    <a:pt x="0" y="1520"/>
                  </a:cubicBezTo>
                  <a:cubicBezTo>
                    <a:pt x="0" y="2341"/>
                    <a:pt x="699" y="3040"/>
                    <a:pt x="1520" y="3040"/>
                  </a:cubicBezTo>
                  <a:cubicBezTo>
                    <a:pt x="2371" y="3040"/>
                    <a:pt x="3040" y="2341"/>
                    <a:pt x="3040" y="1520"/>
                  </a:cubicBezTo>
                  <a:cubicBezTo>
                    <a:pt x="3040" y="669"/>
                    <a:pt x="2371" y="0"/>
                    <a:pt x="152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39" name="Google Shape;1039;p52"/>
            <p:cNvSpPr/>
            <p:nvPr/>
          </p:nvSpPr>
          <p:spPr>
            <a:xfrm>
              <a:off x="5804325" y="2317200"/>
              <a:ext cx="76025" cy="75250"/>
            </a:xfrm>
            <a:custGeom>
              <a:rect b="b" l="l" r="r" t="t"/>
              <a:pathLst>
                <a:path extrusionOk="0" h="3010" w="3041">
                  <a:moveTo>
                    <a:pt x="1520" y="0"/>
                  </a:moveTo>
                  <a:cubicBezTo>
                    <a:pt x="700" y="0"/>
                    <a:pt x="1" y="669"/>
                    <a:pt x="1" y="1490"/>
                  </a:cubicBezTo>
                  <a:cubicBezTo>
                    <a:pt x="1" y="2341"/>
                    <a:pt x="700" y="3009"/>
                    <a:pt x="1520" y="3009"/>
                  </a:cubicBezTo>
                  <a:cubicBezTo>
                    <a:pt x="2371" y="3009"/>
                    <a:pt x="3040" y="2341"/>
                    <a:pt x="3040" y="1490"/>
                  </a:cubicBezTo>
                  <a:cubicBezTo>
                    <a:pt x="3040" y="669"/>
                    <a:pt x="2371" y="0"/>
                    <a:pt x="152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40" name="Google Shape;1040;p52"/>
            <p:cNvSpPr/>
            <p:nvPr/>
          </p:nvSpPr>
          <p:spPr>
            <a:xfrm>
              <a:off x="4569500" y="2146975"/>
              <a:ext cx="76025" cy="76025"/>
            </a:xfrm>
            <a:custGeom>
              <a:rect b="b" l="l" r="r" t="t"/>
              <a:pathLst>
                <a:path extrusionOk="0" h="3041" w="3041">
                  <a:moveTo>
                    <a:pt x="1520" y="1"/>
                  </a:moveTo>
                  <a:cubicBezTo>
                    <a:pt x="700" y="1"/>
                    <a:pt x="1" y="669"/>
                    <a:pt x="1" y="1520"/>
                  </a:cubicBezTo>
                  <a:cubicBezTo>
                    <a:pt x="1" y="2341"/>
                    <a:pt x="700" y="3040"/>
                    <a:pt x="1520" y="3040"/>
                  </a:cubicBezTo>
                  <a:cubicBezTo>
                    <a:pt x="2371" y="3040"/>
                    <a:pt x="3040" y="2341"/>
                    <a:pt x="3040" y="1520"/>
                  </a:cubicBezTo>
                  <a:cubicBezTo>
                    <a:pt x="3040" y="669"/>
                    <a:pt x="2371" y="1"/>
                    <a:pt x="152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41" name="Google Shape;1041;p52"/>
            <p:cNvSpPr/>
            <p:nvPr/>
          </p:nvSpPr>
          <p:spPr>
            <a:xfrm>
              <a:off x="4864350" y="1520075"/>
              <a:ext cx="76000" cy="76000"/>
            </a:xfrm>
            <a:custGeom>
              <a:rect b="b" l="l" r="r" t="t"/>
              <a:pathLst>
                <a:path extrusionOk="0" h="3040" w="3040">
                  <a:moveTo>
                    <a:pt x="1520" y="0"/>
                  </a:moveTo>
                  <a:cubicBezTo>
                    <a:pt x="669" y="0"/>
                    <a:pt x="0" y="699"/>
                    <a:pt x="0" y="1520"/>
                  </a:cubicBezTo>
                  <a:cubicBezTo>
                    <a:pt x="0" y="2371"/>
                    <a:pt x="669" y="3040"/>
                    <a:pt x="1520" y="3040"/>
                  </a:cubicBezTo>
                  <a:cubicBezTo>
                    <a:pt x="2371" y="3040"/>
                    <a:pt x="3040" y="2371"/>
                    <a:pt x="3040" y="1520"/>
                  </a:cubicBezTo>
                  <a:cubicBezTo>
                    <a:pt x="3040" y="699"/>
                    <a:pt x="2371" y="0"/>
                    <a:pt x="152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42" name="Google Shape;1042;p52"/>
            <p:cNvSpPr/>
            <p:nvPr/>
          </p:nvSpPr>
          <p:spPr>
            <a:xfrm>
              <a:off x="2323250" y="1887850"/>
              <a:ext cx="75250" cy="76025"/>
            </a:xfrm>
            <a:custGeom>
              <a:rect b="b" l="l" r="r" t="t"/>
              <a:pathLst>
                <a:path extrusionOk="0" h="3041" w="3010">
                  <a:moveTo>
                    <a:pt x="1490" y="1"/>
                  </a:moveTo>
                  <a:cubicBezTo>
                    <a:pt x="670" y="1"/>
                    <a:pt x="1" y="700"/>
                    <a:pt x="1" y="1521"/>
                  </a:cubicBezTo>
                  <a:cubicBezTo>
                    <a:pt x="1" y="2372"/>
                    <a:pt x="670" y="3040"/>
                    <a:pt x="1490" y="3040"/>
                  </a:cubicBezTo>
                  <a:cubicBezTo>
                    <a:pt x="2341" y="3040"/>
                    <a:pt x="3010" y="2372"/>
                    <a:pt x="3010" y="1521"/>
                  </a:cubicBezTo>
                  <a:cubicBezTo>
                    <a:pt x="3010" y="700"/>
                    <a:pt x="2341" y="1"/>
                    <a:pt x="149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43" name="Google Shape;1043;p52"/>
            <p:cNvSpPr/>
            <p:nvPr/>
          </p:nvSpPr>
          <p:spPr>
            <a:xfrm>
              <a:off x="5105975" y="1855950"/>
              <a:ext cx="202175" cy="202150"/>
            </a:xfrm>
            <a:custGeom>
              <a:rect b="b" l="l" r="r" t="t"/>
              <a:pathLst>
                <a:path extrusionOk="0" h="8086" w="8087">
                  <a:moveTo>
                    <a:pt x="4044" y="0"/>
                  </a:moveTo>
                  <a:cubicBezTo>
                    <a:pt x="1794" y="0"/>
                    <a:pt x="1" y="1793"/>
                    <a:pt x="1" y="4043"/>
                  </a:cubicBezTo>
                  <a:cubicBezTo>
                    <a:pt x="1" y="6262"/>
                    <a:pt x="1794" y="8085"/>
                    <a:pt x="4044" y="8085"/>
                  </a:cubicBezTo>
                  <a:cubicBezTo>
                    <a:pt x="6262" y="8085"/>
                    <a:pt x="8086" y="6262"/>
                    <a:pt x="8086" y="4043"/>
                  </a:cubicBezTo>
                  <a:cubicBezTo>
                    <a:pt x="8086" y="1793"/>
                    <a:pt x="6262" y="0"/>
                    <a:pt x="404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44" name="Google Shape;1044;p52"/>
            <p:cNvSpPr/>
            <p:nvPr/>
          </p:nvSpPr>
          <p:spPr>
            <a:xfrm>
              <a:off x="3094550" y="935725"/>
              <a:ext cx="202150" cy="202900"/>
            </a:xfrm>
            <a:custGeom>
              <a:rect b="b" l="l" r="r" t="t"/>
              <a:pathLst>
                <a:path extrusionOk="0" h="8116" w="8086">
                  <a:moveTo>
                    <a:pt x="4043" y="0"/>
                  </a:moveTo>
                  <a:cubicBezTo>
                    <a:pt x="1794" y="0"/>
                    <a:pt x="0" y="1824"/>
                    <a:pt x="0" y="4043"/>
                  </a:cubicBezTo>
                  <a:cubicBezTo>
                    <a:pt x="0" y="6292"/>
                    <a:pt x="1794" y="8116"/>
                    <a:pt x="4043" y="8116"/>
                  </a:cubicBezTo>
                  <a:cubicBezTo>
                    <a:pt x="6262" y="8116"/>
                    <a:pt x="8086" y="6292"/>
                    <a:pt x="8086" y="4043"/>
                  </a:cubicBezTo>
                  <a:cubicBezTo>
                    <a:pt x="8086" y="1824"/>
                    <a:pt x="6262" y="0"/>
                    <a:pt x="404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045" name="Google Shape;1045;p52"/>
          <p:cNvGrpSpPr/>
          <p:nvPr/>
        </p:nvGrpSpPr>
        <p:grpSpPr>
          <a:xfrm rot="7441487">
            <a:off x="5483385" y="2921873"/>
            <a:ext cx="6434383" cy="2423095"/>
            <a:chOff x="1206975" y="935725"/>
            <a:chExt cx="4673375" cy="1759925"/>
          </a:xfrm>
        </p:grpSpPr>
        <p:sp>
          <p:nvSpPr>
            <p:cNvPr id="1046" name="Google Shape;1046;p52"/>
            <p:cNvSpPr/>
            <p:nvPr/>
          </p:nvSpPr>
          <p:spPr>
            <a:xfrm>
              <a:off x="5388675" y="2429650"/>
              <a:ext cx="265975" cy="266000"/>
            </a:xfrm>
            <a:custGeom>
              <a:rect b="b" l="l" r="r" t="t"/>
              <a:pathLst>
                <a:path extrusionOk="0" h="10640" w="10639">
                  <a:moveTo>
                    <a:pt x="4955" y="1"/>
                  </a:moveTo>
                  <a:cubicBezTo>
                    <a:pt x="4286" y="1"/>
                    <a:pt x="3739" y="548"/>
                    <a:pt x="3739" y="1217"/>
                  </a:cubicBezTo>
                  <a:lnTo>
                    <a:pt x="3739" y="3739"/>
                  </a:lnTo>
                  <a:lnTo>
                    <a:pt x="1186" y="3739"/>
                  </a:lnTo>
                  <a:cubicBezTo>
                    <a:pt x="517" y="3739"/>
                    <a:pt x="0" y="4287"/>
                    <a:pt x="0" y="4955"/>
                  </a:cubicBezTo>
                  <a:lnTo>
                    <a:pt x="0" y="5654"/>
                  </a:lnTo>
                  <a:cubicBezTo>
                    <a:pt x="0" y="6323"/>
                    <a:pt x="517" y="6870"/>
                    <a:pt x="1186" y="6870"/>
                  </a:cubicBezTo>
                  <a:lnTo>
                    <a:pt x="3739" y="6870"/>
                  </a:lnTo>
                  <a:lnTo>
                    <a:pt x="3739" y="9423"/>
                  </a:lnTo>
                  <a:cubicBezTo>
                    <a:pt x="3739" y="10092"/>
                    <a:pt x="4286" y="10639"/>
                    <a:pt x="4955" y="10639"/>
                  </a:cubicBezTo>
                  <a:lnTo>
                    <a:pt x="5654" y="10639"/>
                  </a:lnTo>
                  <a:cubicBezTo>
                    <a:pt x="6322" y="10639"/>
                    <a:pt x="6870" y="10092"/>
                    <a:pt x="6870" y="9423"/>
                  </a:cubicBezTo>
                  <a:lnTo>
                    <a:pt x="6870" y="6870"/>
                  </a:lnTo>
                  <a:lnTo>
                    <a:pt x="9423" y="6870"/>
                  </a:lnTo>
                  <a:cubicBezTo>
                    <a:pt x="10091" y="6870"/>
                    <a:pt x="10639" y="6323"/>
                    <a:pt x="10639" y="5654"/>
                  </a:cubicBezTo>
                  <a:lnTo>
                    <a:pt x="10639" y="4955"/>
                  </a:lnTo>
                  <a:cubicBezTo>
                    <a:pt x="10639" y="4287"/>
                    <a:pt x="10091" y="3739"/>
                    <a:pt x="9423" y="3739"/>
                  </a:cubicBezTo>
                  <a:lnTo>
                    <a:pt x="6870" y="3739"/>
                  </a:lnTo>
                  <a:lnTo>
                    <a:pt x="6870" y="1217"/>
                  </a:lnTo>
                  <a:cubicBezTo>
                    <a:pt x="6870" y="548"/>
                    <a:pt x="6322" y="1"/>
                    <a:pt x="565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47" name="Google Shape;1047;p52"/>
            <p:cNvSpPr/>
            <p:nvPr/>
          </p:nvSpPr>
          <p:spPr>
            <a:xfrm>
              <a:off x="2263975" y="1216875"/>
              <a:ext cx="266000" cy="265975"/>
            </a:xfrm>
            <a:custGeom>
              <a:rect b="b" l="l" r="r" t="t"/>
              <a:pathLst>
                <a:path extrusionOk="0" h="10639" w="10640">
                  <a:moveTo>
                    <a:pt x="4986" y="0"/>
                  </a:moveTo>
                  <a:cubicBezTo>
                    <a:pt x="4317" y="0"/>
                    <a:pt x="3770" y="517"/>
                    <a:pt x="3770" y="1186"/>
                  </a:cubicBezTo>
                  <a:lnTo>
                    <a:pt x="3770" y="3739"/>
                  </a:lnTo>
                  <a:lnTo>
                    <a:pt x="1217" y="3739"/>
                  </a:lnTo>
                  <a:cubicBezTo>
                    <a:pt x="548" y="3739"/>
                    <a:pt x="1" y="4286"/>
                    <a:pt x="1" y="4955"/>
                  </a:cubicBezTo>
                  <a:lnTo>
                    <a:pt x="1" y="5654"/>
                  </a:lnTo>
                  <a:cubicBezTo>
                    <a:pt x="1" y="6323"/>
                    <a:pt x="548" y="6870"/>
                    <a:pt x="1217" y="6870"/>
                  </a:cubicBezTo>
                  <a:lnTo>
                    <a:pt x="3770" y="6870"/>
                  </a:lnTo>
                  <a:lnTo>
                    <a:pt x="3770" y="9423"/>
                  </a:lnTo>
                  <a:cubicBezTo>
                    <a:pt x="3770" y="10092"/>
                    <a:pt x="4317" y="10639"/>
                    <a:pt x="4986" y="10639"/>
                  </a:cubicBezTo>
                  <a:lnTo>
                    <a:pt x="5685" y="10639"/>
                  </a:lnTo>
                  <a:cubicBezTo>
                    <a:pt x="6354" y="10639"/>
                    <a:pt x="6901" y="10092"/>
                    <a:pt x="6901" y="9423"/>
                  </a:cubicBezTo>
                  <a:lnTo>
                    <a:pt x="6901" y="6870"/>
                  </a:lnTo>
                  <a:lnTo>
                    <a:pt x="9424" y="6870"/>
                  </a:lnTo>
                  <a:cubicBezTo>
                    <a:pt x="10092" y="6870"/>
                    <a:pt x="10639" y="6323"/>
                    <a:pt x="10639" y="5654"/>
                  </a:cubicBezTo>
                  <a:lnTo>
                    <a:pt x="10639" y="4955"/>
                  </a:lnTo>
                  <a:cubicBezTo>
                    <a:pt x="10639" y="4286"/>
                    <a:pt x="10092" y="3739"/>
                    <a:pt x="9424" y="3739"/>
                  </a:cubicBezTo>
                  <a:lnTo>
                    <a:pt x="6901" y="3739"/>
                  </a:lnTo>
                  <a:lnTo>
                    <a:pt x="6901" y="1186"/>
                  </a:lnTo>
                  <a:cubicBezTo>
                    <a:pt x="6901" y="517"/>
                    <a:pt x="6354" y="0"/>
                    <a:pt x="568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48" name="Google Shape;1048;p52"/>
            <p:cNvSpPr/>
            <p:nvPr/>
          </p:nvSpPr>
          <p:spPr>
            <a:xfrm>
              <a:off x="1206975" y="2158375"/>
              <a:ext cx="266000" cy="266000"/>
            </a:xfrm>
            <a:custGeom>
              <a:rect b="b" l="l" r="r" t="t"/>
              <a:pathLst>
                <a:path extrusionOk="0" h="10640" w="10640">
                  <a:moveTo>
                    <a:pt x="4985" y="1"/>
                  </a:moveTo>
                  <a:cubicBezTo>
                    <a:pt x="4317" y="1"/>
                    <a:pt x="3770" y="517"/>
                    <a:pt x="3770" y="1186"/>
                  </a:cubicBezTo>
                  <a:lnTo>
                    <a:pt x="3770" y="3739"/>
                  </a:lnTo>
                  <a:lnTo>
                    <a:pt x="1216" y="3739"/>
                  </a:lnTo>
                  <a:cubicBezTo>
                    <a:pt x="548" y="3739"/>
                    <a:pt x="1" y="4286"/>
                    <a:pt x="1" y="4955"/>
                  </a:cubicBezTo>
                  <a:lnTo>
                    <a:pt x="1" y="5654"/>
                  </a:lnTo>
                  <a:cubicBezTo>
                    <a:pt x="1" y="6323"/>
                    <a:pt x="548" y="6870"/>
                    <a:pt x="1216" y="6870"/>
                  </a:cubicBezTo>
                  <a:lnTo>
                    <a:pt x="3770" y="6870"/>
                  </a:lnTo>
                  <a:lnTo>
                    <a:pt x="3770" y="9423"/>
                  </a:lnTo>
                  <a:cubicBezTo>
                    <a:pt x="3770" y="10092"/>
                    <a:pt x="4317" y="10639"/>
                    <a:pt x="4985" y="10639"/>
                  </a:cubicBezTo>
                  <a:lnTo>
                    <a:pt x="5685" y="10639"/>
                  </a:lnTo>
                  <a:cubicBezTo>
                    <a:pt x="6353" y="10639"/>
                    <a:pt x="6870" y="10092"/>
                    <a:pt x="6870" y="9423"/>
                  </a:cubicBezTo>
                  <a:lnTo>
                    <a:pt x="6870" y="6870"/>
                  </a:lnTo>
                  <a:lnTo>
                    <a:pt x="9423" y="6870"/>
                  </a:lnTo>
                  <a:cubicBezTo>
                    <a:pt x="10092" y="6870"/>
                    <a:pt x="10639" y="6323"/>
                    <a:pt x="10639" y="5654"/>
                  </a:cubicBezTo>
                  <a:lnTo>
                    <a:pt x="10639" y="4955"/>
                  </a:lnTo>
                  <a:cubicBezTo>
                    <a:pt x="10639" y="4286"/>
                    <a:pt x="10092" y="3739"/>
                    <a:pt x="9423" y="3739"/>
                  </a:cubicBezTo>
                  <a:lnTo>
                    <a:pt x="6870" y="3739"/>
                  </a:lnTo>
                  <a:lnTo>
                    <a:pt x="6870" y="1186"/>
                  </a:lnTo>
                  <a:cubicBezTo>
                    <a:pt x="6870" y="517"/>
                    <a:pt x="6353" y="1"/>
                    <a:pt x="568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49" name="Google Shape;1049;p52"/>
            <p:cNvSpPr/>
            <p:nvPr/>
          </p:nvSpPr>
          <p:spPr>
            <a:xfrm>
              <a:off x="4379525" y="1171275"/>
              <a:ext cx="266000" cy="266000"/>
            </a:xfrm>
            <a:custGeom>
              <a:rect b="b" l="l" r="r" t="t"/>
              <a:pathLst>
                <a:path extrusionOk="0" h="10640" w="10640">
                  <a:moveTo>
                    <a:pt x="4985" y="1"/>
                  </a:moveTo>
                  <a:cubicBezTo>
                    <a:pt x="4317" y="1"/>
                    <a:pt x="3770" y="548"/>
                    <a:pt x="3770" y="1217"/>
                  </a:cubicBezTo>
                  <a:lnTo>
                    <a:pt x="3770" y="3739"/>
                  </a:lnTo>
                  <a:lnTo>
                    <a:pt x="1216" y="3739"/>
                  </a:lnTo>
                  <a:cubicBezTo>
                    <a:pt x="548" y="3739"/>
                    <a:pt x="1" y="4286"/>
                    <a:pt x="1" y="4955"/>
                  </a:cubicBezTo>
                  <a:lnTo>
                    <a:pt x="1" y="5654"/>
                  </a:lnTo>
                  <a:cubicBezTo>
                    <a:pt x="1" y="6323"/>
                    <a:pt x="548" y="6870"/>
                    <a:pt x="1216" y="6870"/>
                  </a:cubicBezTo>
                  <a:lnTo>
                    <a:pt x="3770" y="6870"/>
                  </a:lnTo>
                  <a:lnTo>
                    <a:pt x="3770" y="9423"/>
                  </a:lnTo>
                  <a:cubicBezTo>
                    <a:pt x="3770" y="10092"/>
                    <a:pt x="4317" y="10639"/>
                    <a:pt x="4985" y="10639"/>
                  </a:cubicBezTo>
                  <a:lnTo>
                    <a:pt x="5685" y="10639"/>
                  </a:lnTo>
                  <a:cubicBezTo>
                    <a:pt x="6353" y="10639"/>
                    <a:pt x="6870" y="10092"/>
                    <a:pt x="6870" y="9423"/>
                  </a:cubicBezTo>
                  <a:lnTo>
                    <a:pt x="6870" y="6870"/>
                  </a:lnTo>
                  <a:lnTo>
                    <a:pt x="9423" y="6870"/>
                  </a:lnTo>
                  <a:cubicBezTo>
                    <a:pt x="10092" y="6870"/>
                    <a:pt x="10639" y="6323"/>
                    <a:pt x="10639" y="5654"/>
                  </a:cubicBezTo>
                  <a:lnTo>
                    <a:pt x="10639" y="4955"/>
                  </a:lnTo>
                  <a:cubicBezTo>
                    <a:pt x="10639" y="4286"/>
                    <a:pt x="10092" y="3739"/>
                    <a:pt x="9423" y="3739"/>
                  </a:cubicBezTo>
                  <a:lnTo>
                    <a:pt x="6870" y="3739"/>
                  </a:lnTo>
                  <a:lnTo>
                    <a:pt x="6870" y="1217"/>
                  </a:lnTo>
                  <a:cubicBezTo>
                    <a:pt x="6870" y="548"/>
                    <a:pt x="6353" y="1"/>
                    <a:pt x="568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50" name="Google Shape;1050;p52"/>
            <p:cNvSpPr/>
            <p:nvPr/>
          </p:nvSpPr>
          <p:spPr>
            <a:xfrm>
              <a:off x="1538300" y="1488925"/>
              <a:ext cx="76000" cy="76000"/>
            </a:xfrm>
            <a:custGeom>
              <a:rect b="b" l="l" r="r" t="t"/>
              <a:pathLst>
                <a:path extrusionOk="0" h="3040" w="3040">
                  <a:moveTo>
                    <a:pt x="1520" y="0"/>
                  </a:moveTo>
                  <a:cubicBezTo>
                    <a:pt x="669" y="0"/>
                    <a:pt x="0" y="669"/>
                    <a:pt x="0" y="1520"/>
                  </a:cubicBezTo>
                  <a:cubicBezTo>
                    <a:pt x="0" y="2341"/>
                    <a:pt x="699" y="3040"/>
                    <a:pt x="1520" y="3040"/>
                  </a:cubicBezTo>
                  <a:cubicBezTo>
                    <a:pt x="2371" y="3040"/>
                    <a:pt x="3040" y="2341"/>
                    <a:pt x="3040" y="1520"/>
                  </a:cubicBezTo>
                  <a:cubicBezTo>
                    <a:pt x="3040" y="669"/>
                    <a:pt x="2371" y="0"/>
                    <a:pt x="152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51" name="Google Shape;1051;p52"/>
            <p:cNvSpPr/>
            <p:nvPr/>
          </p:nvSpPr>
          <p:spPr>
            <a:xfrm>
              <a:off x="5804325" y="2317200"/>
              <a:ext cx="76025" cy="75250"/>
            </a:xfrm>
            <a:custGeom>
              <a:rect b="b" l="l" r="r" t="t"/>
              <a:pathLst>
                <a:path extrusionOk="0" h="3010" w="3041">
                  <a:moveTo>
                    <a:pt x="1520" y="0"/>
                  </a:moveTo>
                  <a:cubicBezTo>
                    <a:pt x="700" y="0"/>
                    <a:pt x="1" y="669"/>
                    <a:pt x="1" y="1490"/>
                  </a:cubicBezTo>
                  <a:cubicBezTo>
                    <a:pt x="1" y="2341"/>
                    <a:pt x="700" y="3009"/>
                    <a:pt x="1520" y="3009"/>
                  </a:cubicBezTo>
                  <a:cubicBezTo>
                    <a:pt x="2371" y="3009"/>
                    <a:pt x="3040" y="2341"/>
                    <a:pt x="3040" y="1490"/>
                  </a:cubicBezTo>
                  <a:cubicBezTo>
                    <a:pt x="3040" y="669"/>
                    <a:pt x="2371" y="0"/>
                    <a:pt x="152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52" name="Google Shape;1052;p52"/>
            <p:cNvSpPr/>
            <p:nvPr/>
          </p:nvSpPr>
          <p:spPr>
            <a:xfrm>
              <a:off x="4569500" y="2146975"/>
              <a:ext cx="76025" cy="76025"/>
            </a:xfrm>
            <a:custGeom>
              <a:rect b="b" l="l" r="r" t="t"/>
              <a:pathLst>
                <a:path extrusionOk="0" h="3041" w="3041">
                  <a:moveTo>
                    <a:pt x="1520" y="1"/>
                  </a:moveTo>
                  <a:cubicBezTo>
                    <a:pt x="700" y="1"/>
                    <a:pt x="1" y="669"/>
                    <a:pt x="1" y="1520"/>
                  </a:cubicBezTo>
                  <a:cubicBezTo>
                    <a:pt x="1" y="2341"/>
                    <a:pt x="700" y="3040"/>
                    <a:pt x="1520" y="3040"/>
                  </a:cubicBezTo>
                  <a:cubicBezTo>
                    <a:pt x="2371" y="3040"/>
                    <a:pt x="3040" y="2341"/>
                    <a:pt x="3040" y="1520"/>
                  </a:cubicBezTo>
                  <a:cubicBezTo>
                    <a:pt x="3040" y="669"/>
                    <a:pt x="2371" y="1"/>
                    <a:pt x="152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53" name="Google Shape;1053;p52"/>
            <p:cNvSpPr/>
            <p:nvPr/>
          </p:nvSpPr>
          <p:spPr>
            <a:xfrm>
              <a:off x="4864350" y="1520075"/>
              <a:ext cx="76000" cy="76000"/>
            </a:xfrm>
            <a:custGeom>
              <a:rect b="b" l="l" r="r" t="t"/>
              <a:pathLst>
                <a:path extrusionOk="0" h="3040" w="3040">
                  <a:moveTo>
                    <a:pt x="1520" y="0"/>
                  </a:moveTo>
                  <a:cubicBezTo>
                    <a:pt x="669" y="0"/>
                    <a:pt x="0" y="699"/>
                    <a:pt x="0" y="1520"/>
                  </a:cubicBezTo>
                  <a:cubicBezTo>
                    <a:pt x="0" y="2371"/>
                    <a:pt x="669" y="3040"/>
                    <a:pt x="1520" y="3040"/>
                  </a:cubicBezTo>
                  <a:cubicBezTo>
                    <a:pt x="2371" y="3040"/>
                    <a:pt x="3040" y="2371"/>
                    <a:pt x="3040" y="1520"/>
                  </a:cubicBezTo>
                  <a:cubicBezTo>
                    <a:pt x="3040" y="699"/>
                    <a:pt x="2371" y="0"/>
                    <a:pt x="152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54" name="Google Shape;1054;p52"/>
            <p:cNvSpPr/>
            <p:nvPr/>
          </p:nvSpPr>
          <p:spPr>
            <a:xfrm>
              <a:off x="2323250" y="1887850"/>
              <a:ext cx="75250" cy="76025"/>
            </a:xfrm>
            <a:custGeom>
              <a:rect b="b" l="l" r="r" t="t"/>
              <a:pathLst>
                <a:path extrusionOk="0" h="3041" w="3010">
                  <a:moveTo>
                    <a:pt x="1490" y="1"/>
                  </a:moveTo>
                  <a:cubicBezTo>
                    <a:pt x="670" y="1"/>
                    <a:pt x="1" y="700"/>
                    <a:pt x="1" y="1521"/>
                  </a:cubicBezTo>
                  <a:cubicBezTo>
                    <a:pt x="1" y="2372"/>
                    <a:pt x="670" y="3040"/>
                    <a:pt x="1490" y="3040"/>
                  </a:cubicBezTo>
                  <a:cubicBezTo>
                    <a:pt x="2341" y="3040"/>
                    <a:pt x="3010" y="2372"/>
                    <a:pt x="3010" y="1521"/>
                  </a:cubicBezTo>
                  <a:cubicBezTo>
                    <a:pt x="3010" y="700"/>
                    <a:pt x="2341" y="1"/>
                    <a:pt x="149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55" name="Google Shape;1055;p52"/>
            <p:cNvSpPr/>
            <p:nvPr/>
          </p:nvSpPr>
          <p:spPr>
            <a:xfrm>
              <a:off x="5105975" y="1855950"/>
              <a:ext cx="202175" cy="202150"/>
            </a:xfrm>
            <a:custGeom>
              <a:rect b="b" l="l" r="r" t="t"/>
              <a:pathLst>
                <a:path extrusionOk="0" h="8086" w="8087">
                  <a:moveTo>
                    <a:pt x="4044" y="0"/>
                  </a:moveTo>
                  <a:cubicBezTo>
                    <a:pt x="1794" y="0"/>
                    <a:pt x="1" y="1793"/>
                    <a:pt x="1" y="4043"/>
                  </a:cubicBezTo>
                  <a:cubicBezTo>
                    <a:pt x="1" y="6262"/>
                    <a:pt x="1794" y="8085"/>
                    <a:pt x="4044" y="8085"/>
                  </a:cubicBezTo>
                  <a:cubicBezTo>
                    <a:pt x="6262" y="8085"/>
                    <a:pt x="8086" y="6262"/>
                    <a:pt x="8086" y="4043"/>
                  </a:cubicBezTo>
                  <a:cubicBezTo>
                    <a:pt x="8086" y="1793"/>
                    <a:pt x="6262" y="0"/>
                    <a:pt x="404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56" name="Google Shape;1056;p52"/>
            <p:cNvSpPr/>
            <p:nvPr/>
          </p:nvSpPr>
          <p:spPr>
            <a:xfrm>
              <a:off x="3094550" y="935725"/>
              <a:ext cx="202150" cy="202900"/>
            </a:xfrm>
            <a:custGeom>
              <a:rect b="b" l="l" r="r" t="t"/>
              <a:pathLst>
                <a:path extrusionOk="0" h="8116" w="8086">
                  <a:moveTo>
                    <a:pt x="4043" y="0"/>
                  </a:moveTo>
                  <a:cubicBezTo>
                    <a:pt x="1794" y="0"/>
                    <a:pt x="0" y="1824"/>
                    <a:pt x="0" y="4043"/>
                  </a:cubicBezTo>
                  <a:cubicBezTo>
                    <a:pt x="0" y="6292"/>
                    <a:pt x="1794" y="8116"/>
                    <a:pt x="4043" y="8116"/>
                  </a:cubicBezTo>
                  <a:cubicBezTo>
                    <a:pt x="6262" y="8116"/>
                    <a:pt x="8086" y="6292"/>
                    <a:pt x="8086" y="4043"/>
                  </a:cubicBezTo>
                  <a:cubicBezTo>
                    <a:pt x="8086" y="1824"/>
                    <a:pt x="6262" y="0"/>
                    <a:pt x="404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057" name="Google Shape;1057;p52"/>
          <p:cNvSpPr txBox="1"/>
          <p:nvPr>
            <p:ph type="title"/>
          </p:nvPr>
        </p:nvSpPr>
        <p:spPr>
          <a:xfrm>
            <a:off x="713225" y="539500"/>
            <a:ext cx="7717500" cy="478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9pPr>
          </a:lstStyle>
          <a:p/>
        </p:txBody>
      </p:sp>
      <p:sp>
        <p:nvSpPr>
          <p:cNvPr id="1058" name="Google Shape;1058;p52"/>
          <p:cNvSpPr txBox="1"/>
          <p:nvPr>
            <p:ph idx="1" type="body"/>
          </p:nvPr>
        </p:nvSpPr>
        <p:spPr>
          <a:xfrm>
            <a:off x="713075" y="2475700"/>
            <a:ext cx="3858900" cy="1063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●"/>
              <a:defRPr/>
            </a:lvl1pPr>
            <a:lvl2pPr indent="-317500" lvl="1" marL="9144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rtl="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059" name="Google Shape;1059;p52"/>
          <p:cNvSpPr txBox="1"/>
          <p:nvPr>
            <p:ph idx="2" type="body"/>
          </p:nvPr>
        </p:nvSpPr>
        <p:spPr>
          <a:xfrm>
            <a:off x="4571975" y="2475700"/>
            <a:ext cx="3858900" cy="1063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●"/>
              <a:defRPr/>
            </a:lvl1pPr>
            <a:lvl2pPr indent="-317500" lvl="1" marL="9144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rtl="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060" name="Google Shape;1060;p52"/>
          <p:cNvSpPr txBox="1"/>
          <p:nvPr>
            <p:ph idx="3" type="subTitle"/>
          </p:nvPr>
        </p:nvSpPr>
        <p:spPr>
          <a:xfrm>
            <a:off x="4571975" y="1614649"/>
            <a:ext cx="3665100" cy="530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1" sz="18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/>
        </p:txBody>
      </p:sp>
      <p:sp>
        <p:nvSpPr>
          <p:cNvPr id="1061" name="Google Shape;1061;p52"/>
          <p:cNvSpPr txBox="1"/>
          <p:nvPr>
            <p:ph idx="4" type="subTitle"/>
          </p:nvPr>
        </p:nvSpPr>
        <p:spPr>
          <a:xfrm>
            <a:off x="906875" y="1615689"/>
            <a:ext cx="3665100" cy="530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1" sz="1800"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/>
        </p:txBody>
      </p:sp>
      <p:sp>
        <p:nvSpPr>
          <p:cNvPr id="1062" name="Google Shape;1062;p52"/>
          <p:cNvSpPr/>
          <p:nvPr/>
        </p:nvSpPr>
        <p:spPr>
          <a:xfrm>
            <a:off x="7960473" y="4202206"/>
            <a:ext cx="52373" cy="47471"/>
          </a:xfrm>
          <a:custGeom>
            <a:rect b="b" l="l" r="r" t="t"/>
            <a:pathLst>
              <a:path extrusionOk="0" h="969" w="1069">
                <a:moveTo>
                  <a:pt x="301" y="1"/>
                </a:moveTo>
                <a:cubicBezTo>
                  <a:pt x="268" y="1"/>
                  <a:pt x="234" y="1"/>
                  <a:pt x="201" y="34"/>
                </a:cubicBezTo>
                <a:cubicBezTo>
                  <a:pt x="134" y="34"/>
                  <a:pt x="101" y="67"/>
                  <a:pt x="101" y="101"/>
                </a:cubicBezTo>
                <a:cubicBezTo>
                  <a:pt x="34" y="134"/>
                  <a:pt x="1" y="234"/>
                  <a:pt x="1" y="301"/>
                </a:cubicBezTo>
                <a:cubicBezTo>
                  <a:pt x="1" y="401"/>
                  <a:pt x="34" y="468"/>
                  <a:pt x="101" y="534"/>
                </a:cubicBezTo>
                <a:lnTo>
                  <a:pt x="501" y="868"/>
                </a:lnTo>
                <a:cubicBezTo>
                  <a:pt x="568" y="935"/>
                  <a:pt x="635" y="968"/>
                  <a:pt x="735" y="968"/>
                </a:cubicBezTo>
                <a:cubicBezTo>
                  <a:pt x="768" y="968"/>
                  <a:pt x="802" y="968"/>
                  <a:pt x="835" y="935"/>
                </a:cubicBezTo>
                <a:cubicBezTo>
                  <a:pt x="902" y="935"/>
                  <a:pt x="935" y="901"/>
                  <a:pt x="935" y="868"/>
                </a:cubicBezTo>
                <a:cubicBezTo>
                  <a:pt x="1068" y="735"/>
                  <a:pt x="1068" y="568"/>
                  <a:pt x="935" y="434"/>
                </a:cubicBezTo>
                <a:lnTo>
                  <a:pt x="535" y="101"/>
                </a:lnTo>
                <a:cubicBezTo>
                  <a:pt x="501" y="67"/>
                  <a:pt x="468" y="34"/>
                  <a:pt x="435" y="34"/>
                </a:cubicBezTo>
                <a:cubicBezTo>
                  <a:pt x="401" y="1"/>
                  <a:pt x="335" y="1"/>
                  <a:pt x="301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 4">
  <p:cSld name="CUSTOM_37">
    <p:spTree>
      <p:nvGrpSpPr>
        <p:cNvPr id="1063" name="Shape 10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" name="Google Shape;1064;p53"/>
          <p:cNvSpPr/>
          <p:nvPr/>
        </p:nvSpPr>
        <p:spPr>
          <a:xfrm rot="10016624">
            <a:off x="81506" y="2860090"/>
            <a:ext cx="8613968" cy="3478656"/>
          </a:xfrm>
          <a:custGeom>
            <a:rect b="b" l="l" r="r" t="t"/>
            <a:pathLst>
              <a:path extrusionOk="0" h="58881" w="88483">
                <a:moveTo>
                  <a:pt x="27228" y="1"/>
                </a:moveTo>
                <a:cubicBezTo>
                  <a:pt x="23701" y="1"/>
                  <a:pt x="20261" y="582"/>
                  <a:pt x="17266" y="2099"/>
                </a:cubicBezTo>
                <a:cubicBezTo>
                  <a:pt x="14773" y="3345"/>
                  <a:pt x="12554" y="5078"/>
                  <a:pt x="10092" y="6993"/>
                </a:cubicBezTo>
                <a:cubicBezTo>
                  <a:pt x="4682" y="11187"/>
                  <a:pt x="1" y="16233"/>
                  <a:pt x="1" y="23497"/>
                </a:cubicBezTo>
                <a:cubicBezTo>
                  <a:pt x="457" y="33467"/>
                  <a:pt x="9028" y="38756"/>
                  <a:pt x="16141" y="44379"/>
                </a:cubicBezTo>
                <a:cubicBezTo>
                  <a:pt x="27099" y="53057"/>
                  <a:pt x="42103" y="58881"/>
                  <a:pt x="56703" y="58881"/>
                </a:cubicBezTo>
                <a:cubicBezTo>
                  <a:pt x="62151" y="58881"/>
                  <a:pt x="67542" y="58070"/>
                  <a:pt x="72647" y="56294"/>
                </a:cubicBezTo>
                <a:cubicBezTo>
                  <a:pt x="82039" y="53042"/>
                  <a:pt x="88483" y="43589"/>
                  <a:pt x="87115" y="33346"/>
                </a:cubicBezTo>
                <a:cubicBezTo>
                  <a:pt x="85838" y="23923"/>
                  <a:pt x="71188" y="17145"/>
                  <a:pt x="63923" y="12707"/>
                </a:cubicBezTo>
                <a:cubicBezTo>
                  <a:pt x="56932" y="8482"/>
                  <a:pt x="49303" y="4743"/>
                  <a:pt x="41430" y="2403"/>
                </a:cubicBezTo>
                <a:cubicBezTo>
                  <a:pt x="37159" y="1115"/>
                  <a:pt x="32110" y="1"/>
                  <a:pt x="27228" y="1"/>
                </a:cubicBezTo>
                <a:close/>
              </a:path>
            </a:pathLst>
          </a:custGeom>
          <a:solidFill>
            <a:srgbClr val="FFFFFF">
              <a:alpha val="4608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65" name="Google Shape;1065;p53"/>
          <p:cNvSpPr txBox="1"/>
          <p:nvPr>
            <p:ph type="title"/>
          </p:nvPr>
        </p:nvSpPr>
        <p:spPr>
          <a:xfrm>
            <a:off x="713225" y="539500"/>
            <a:ext cx="7717500" cy="478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grpSp>
        <p:nvGrpSpPr>
          <p:cNvPr id="1066" name="Google Shape;1066;p53"/>
          <p:cNvGrpSpPr/>
          <p:nvPr/>
        </p:nvGrpSpPr>
        <p:grpSpPr>
          <a:xfrm rot="-8100000">
            <a:off x="-1865477" y="2804477"/>
            <a:ext cx="6434669" cy="2423203"/>
            <a:chOff x="1206975" y="935725"/>
            <a:chExt cx="4673375" cy="1759925"/>
          </a:xfrm>
        </p:grpSpPr>
        <p:sp>
          <p:nvSpPr>
            <p:cNvPr id="1067" name="Google Shape;1067;p53"/>
            <p:cNvSpPr/>
            <p:nvPr/>
          </p:nvSpPr>
          <p:spPr>
            <a:xfrm>
              <a:off x="5388675" y="2429650"/>
              <a:ext cx="265975" cy="266000"/>
            </a:xfrm>
            <a:custGeom>
              <a:rect b="b" l="l" r="r" t="t"/>
              <a:pathLst>
                <a:path extrusionOk="0" h="10640" w="10639">
                  <a:moveTo>
                    <a:pt x="4955" y="1"/>
                  </a:moveTo>
                  <a:cubicBezTo>
                    <a:pt x="4286" y="1"/>
                    <a:pt x="3739" y="548"/>
                    <a:pt x="3739" y="1217"/>
                  </a:cubicBezTo>
                  <a:lnTo>
                    <a:pt x="3739" y="3739"/>
                  </a:lnTo>
                  <a:lnTo>
                    <a:pt x="1186" y="3739"/>
                  </a:lnTo>
                  <a:cubicBezTo>
                    <a:pt x="517" y="3739"/>
                    <a:pt x="0" y="4287"/>
                    <a:pt x="0" y="4955"/>
                  </a:cubicBezTo>
                  <a:lnTo>
                    <a:pt x="0" y="5654"/>
                  </a:lnTo>
                  <a:cubicBezTo>
                    <a:pt x="0" y="6323"/>
                    <a:pt x="517" y="6870"/>
                    <a:pt x="1186" y="6870"/>
                  </a:cubicBezTo>
                  <a:lnTo>
                    <a:pt x="3739" y="6870"/>
                  </a:lnTo>
                  <a:lnTo>
                    <a:pt x="3739" y="9423"/>
                  </a:lnTo>
                  <a:cubicBezTo>
                    <a:pt x="3739" y="10092"/>
                    <a:pt x="4286" y="10639"/>
                    <a:pt x="4955" y="10639"/>
                  </a:cubicBezTo>
                  <a:lnTo>
                    <a:pt x="5654" y="10639"/>
                  </a:lnTo>
                  <a:cubicBezTo>
                    <a:pt x="6322" y="10639"/>
                    <a:pt x="6870" y="10092"/>
                    <a:pt x="6870" y="9423"/>
                  </a:cubicBezTo>
                  <a:lnTo>
                    <a:pt x="6870" y="6870"/>
                  </a:lnTo>
                  <a:lnTo>
                    <a:pt x="9423" y="6870"/>
                  </a:lnTo>
                  <a:cubicBezTo>
                    <a:pt x="10091" y="6870"/>
                    <a:pt x="10639" y="6323"/>
                    <a:pt x="10639" y="5654"/>
                  </a:cubicBezTo>
                  <a:lnTo>
                    <a:pt x="10639" y="4955"/>
                  </a:lnTo>
                  <a:cubicBezTo>
                    <a:pt x="10639" y="4287"/>
                    <a:pt x="10091" y="3739"/>
                    <a:pt x="9423" y="3739"/>
                  </a:cubicBezTo>
                  <a:lnTo>
                    <a:pt x="6870" y="3739"/>
                  </a:lnTo>
                  <a:lnTo>
                    <a:pt x="6870" y="1217"/>
                  </a:lnTo>
                  <a:cubicBezTo>
                    <a:pt x="6870" y="548"/>
                    <a:pt x="6322" y="1"/>
                    <a:pt x="565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68" name="Google Shape;1068;p53"/>
            <p:cNvSpPr/>
            <p:nvPr/>
          </p:nvSpPr>
          <p:spPr>
            <a:xfrm>
              <a:off x="2263975" y="1216875"/>
              <a:ext cx="266000" cy="265975"/>
            </a:xfrm>
            <a:custGeom>
              <a:rect b="b" l="l" r="r" t="t"/>
              <a:pathLst>
                <a:path extrusionOk="0" h="10639" w="10640">
                  <a:moveTo>
                    <a:pt x="4986" y="0"/>
                  </a:moveTo>
                  <a:cubicBezTo>
                    <a:pt x="4317" y="0"/>
                    <a:pt x="3770" y="517"/>
                    <a:pt x="3770" y="1186"/>
                  </a:cubicBezTo>
                  <a:lnTo>
                    <a:pt x="3770" y="3739"/>
                  </a:lnTo>
                  <a:lnTo>
                    <a:pt x="1217" y="3739"/>
                  </a:lnTo>
                  <a:cubicBezTo>
                    <a:pt x="548" y="3739"/>
                    <a:pt x="1" y="4286"/>
                    <a:pt x="1" y="4955"/>
                  </a:cubicBezTo>
                  <a:lnTo>
                    <a:pt x="1" y="5654"/>
                  </a:lnTo>
                  <a:cubicBezTo>
                    <a:pt x="1" y="6323"/>
                    <a:pt x="548" y="6870"/>
                    <a:pt x="1217" y="6870"/>
                  </a:cubicBezTo>
                  <a:lnTo>
                    <a:pt x="3770" y="6870"/>
                  </a:lnTo>
                  <a:lnTo>
                    <a:pt x="3770" y="9423"/>
                  </a:lnTo>
                  <a:cubicBezTo>
                    <a:pt x="3770" y="10092"/>
                    <a:pt x="4317" y="10639"/>
                    <a:pt x="4986" y="10639"/>
                  </a:cubicBezTo>
                  <a:lnTo>
                    <a:pt x="5685" y="10639"/>
                  </a:lnTo>
                  <a:cubicBezTo>
                    <a:pt x="6354" y="10639"/>
                    <a:pt x="6901" y="10092"/>
                    <a:pt x="6901" y="9423"/>
                  </a:cubicBezTo>
                  <a:lnTo>
                    <a:pt x="6901" y="6870"/>
                  </a:lnTo>
                  <a:lnTo>
                    <a:pt x="9424" y="6870"/>
                  </a:lnTo>
                  <a:cubicBezTo>
                    <a:pt x="10092" y="6870"/>
                    <a:pt x="10639" y="6323"/>
                    <a:pt x="10639" y="5654"/>
                  </a:cubicBezTo>
                  <a:lnTo>
                    <a:pt x="10639" y="4955"/>
                  </a:lnTo>
                  <a:cubicBezTo>
                    <a:pt x="10639" y="4286"/>
                    <a:pt x="10092" y="3739"/>
                    <a:pt x="9424" y="3739"/>
                  </a:cubicBezTo>
                  <a:lnTo>
                    <a:pt x="6901" y="3739"/>
                  </a:lnTo>
                  <a:lnTo>
                    <a:pt x="6901" y="1186"/>
                  </a:lnTo>
                  <a:cubicBezTo>
                    <a:pt x="6901" y="517"/>
                    <a:pt x="6354" y="0"/>
                    <a:pt x="568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69" name="Google Shape;1069;p53"/>
            <p:cNvSpPr/>
            <p:nvPr/>
          </p:nvSpPr>
          <p:spPr>
            <a:xfrm>
              <a:off x="1206975" y="2158375"/>
              <a:ext cx="266000" cy="266000"/>
            </a:xfrm>
            <a:custGeom>
              <a:rect b="b" l="l" r="r" t="t"/>
              <a:pathLst>
                <a:path extrusionOk="0" h="10640" w="10640">
                  <a:moveTo>
                    <a:pt x="4985" y="1"/>
                  </a:moveTo>
                  <a:cubicBezTo>
                    <a:pt x="4317" y="1"/>
                    <a:pt x="3770" y="517"/>
                    <a:pt x="3770" y="1186"/>
                  </a:cubicBezTo>
                  <a:lnTo>
                    <a:pt x="3770" y="3739"/>
                  </a:lnTo>
                  <a:lnTo>
                    <a:pt x="1216" y="3739"/>
                  </a:lnTo>
                  <a:cubicBezTo>
                    <a:pt x="548" y="3739"/>
                    <a:pt x="1" y="4286"/>
                    <a:pt x="1" y="4955"/>
                  </a:cubicBezTo>
                  <a:lnTo>
                    <a:pt x="1" y="5654"/>
                  </a:lnTo>
                  <a:cubicBezTo>
                    <a:pt x="1" y="6323"/>
                    <a:pt x="548" y="6870"/>
                    <a:pt x="1216" y="6870"/>
                  </a:cubicBezTo>
                  <a:lnTo>
                    <a:pt x="3770" y="6870"/>
                  </a:lnTo>
                  <a:lnTo>
                    <a:pt x="3770" y="9423"/>
                  </a:lnTo>
                  <a:cubicBezTo>
                    <a:pt x="3770" y="10092"/>
                    <a:pt x="4317" y="10639"/>
                    <a:pt x="4985" y="10639"/>
                  </a:cubicBezTo>
                  <a:lnTo>
                    <a:pt x="5685" y="10639"/>
                  </a:lnTo>
                  <a:cubicBezTo>
                    <a:pt x="6353" y="10639"/>
                    <a:pt x="6870" y="10092"/>
                    <a:pt x="6870" y="9423"/>
                  </a:cubicBezTo>
                  <a:lnTo>
                    <a:pt x="6870" y="6870"/>
                  </a:lnTo>
                  <a:lnTo>
                    <a:pt x="9423" y="6870"/>
                  </a:lnTo>
                  <a:cubicBezTo>
                    <a:pt x="10092" y="6870"/>
                    <a:pt x="10639" y="6323"/>
                    <a:pt x="10639" y="5654"/>
                  </a:cubicBezTo>
                  <a:lnTo>
                    <a:pt x="10639" y="4955"/>
                  </a:lnTo>
                  <a:cubicBezTo>
                    <a:pt x="10639" y="4286"/>
                    <a:pt x="10092" y="3739"/>
                    <a:pt x="9423" y="3739"/>
                  </a:cubicBezTo>
                  <a:lnTo>
                    <a:pt x="6870" y="3739"/>
                  </a:lnTo>
                  <a:lnTo>
                    <a:pt x="6870" y="1186"/>
                  </a:lnTo>
                  <a:cubicBezTo>
                    <a:pt x="6870" y="517"/>
                    <a:pt x="6353" y="1"/>
                    <a:pt x="568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70" name="Google Shape;1070;p53"/>
            <p:cNvSpPr/>
            <p:nvPr/>
          </p:nvSpPr>
          <p:spPr>
            <a:xfrm>
              <a:off x="3619625" y="1515500"/>
              <a:ext cx="266000" cy="266000"/>
            </a:xfrm>
            <a:custGeom>
              <a:rect b="b" l="l" r="r" t="t"/>
              <a:pathLst>
                <a:path extrusionOk="0" h="10640" w="10640">
                  <a:moveTo>
                    <a:pt x="4986" y="1"/>
                  </a:moveTo>
                  <a:cubicBezTo>
                    <a:pt x="4317" y="1"/>
                    <a:pt x="3770" y="548"/>
                    <a:pt x="3770" y="1217"/>
                  </a:cubicBezTo>
                  <a:lnTo>
                    <a:pt x="3770" y="3770"/>
                  </a:lnTo>
                  <a:lnTo>
                    <a:pt x="1217" y="3770"/>
                  </a:lnTo>
                  <a:cubicBezTo>
                    <a:pt x="548" y="3770"/>
                    <a:pt x="1" y="4317"/>
                    <a:pt x="1" y="4986"/>
                  </a:cubicBezTo>
                  <a:lnTo>
                    <a:pt x="1" y="5685"/>
                  </a:lnTo>
                  <a:cubicBezTo>
                    <a:pt x="1" y="6354"/>
                    <a:pt x="548" y="6901"/>
                    <a:pt x="1217" y="6901"/>
                  </a:cubicBezTo>
                  <a:lnTo>
                    <a:pt x="3770" y="6901"/>
                  </a:lnTo>
                  <a:lnTo>
                    <a:pt x="3770" y="9454"/>
                  </a:lnTo>
                  <a:cubicBezTo>
                    <a:pt x="3770" y="10123"/>
                    <a:pt x="4317" y="10639"/>
                    <a:pt x="4986" y="10639"/>
                  </a:cubicBezTo>
                  <a:lnTo>
                    <a:pt x="5685" y="10639"/>
                  </a:lnTo>
                  <a:cubicBezTo>
                    <a:pt x="6354" y="10639"/>
                    <a:pt x="6870" y="10123"/>
                    <a:pt x="6870" y="9454"/>
                  </a:cubicBezTo>
                  <a:lnTo>
                    <a:pt x="6870" y="6901"/>
                  </a:lnTo>
                  <a:lnTo>
                    <a:pt x="9424" y="6901"/>
                  </a:lnTo>
                  <a:cubicBezTo>
                    <a:pt x="10092" y="6901"/>
                    <a:pt x="10639" y="6354"/>
                    <a:pt x="10639" y="5685"/>
                  </a:cubicBezTo>
                  <a:lnTo>
                    <a:pt x="10639" y="4986"/>
                  </a:lnTo>
                  <a:cubicBezTo>
                    <a:pt x="10639" y="4317"/>
                    <a:pt x="10092" y="3770"/>
                    <a:pt x="9424" y="3770"/>
                  </a:cubicBezTo>
                  <a:lnTo>
                    <a:pt x="6870" y="3770"/>
                  </a:lnTo>
                  <a:lnTo>
                    <a:pt x="6870" y="1217"/>
                  </a:lnTo>
                  <a:cubicBezTo>
                    <a:pt x="6870" y="548"/>
                    <a:pt x="6354" y="1"/>
                    <a:pt x="568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71" name="Google Shape;1071;p53"/>
            <p:cNvSpPr/>
            <p:nvPr/>
          </p:nvSpPr>
          <p:spPr>
            <a:xfrm>
              <a:off x="4379525" y="1171275"/>
              <a:ext cx="266000" cy="266000"/>
            </a:xfrm>
            <a:custGeom>
              <a:rect b="b" l="l" r="r" t="t"/>
              <a:pathLst>
                <a:path extrusionOk="0" h="10640" w="10640">
                  <a:moveTo>
                    <a:pt x="4985" y="1"/>
                  </a:moveTo>
                  <a:cubicBezTo>
                    <a:pt x="4317" y="1"/>
                    <a:pt x="3770" y="548"/>
                    <a:pt x="3770" y="1217"/>
                  </a:cubicBezTo>
                  <a:lnTo>
                    <a:pt x="3770" y="3739"/>
                  </a:lnTo>
                  <a:lnTo>
                    <a:pt x="1216" y="3739"/>
                  </a:lnTo>
                  <a:cubicBezTo>
                    <a:pt x="548" y="3739"/>
                    <a:pt x="1" y="4286"/>
                    <a:pt x="1" y="4955"/>
                  </a:cubicBezTo>
                  <a:lnTo>
                    <a:pt x="1" y="5654"/>
                  </a:lnTo>
                  <a:cubicBezTo>
                    <a:pt x="1" y="6323"/>
                    <a:pt x="548" y="6870"/>
                    <a:pt x="1216" y="6870"/>
                  </a:cubicBezTo>
                  <a:lnTo>
                    <a:pt x="3770" y="6870"/>
                  </a:lnTo>
                  <a:lnTo>
                    <a:pt x="3770" y="9423"/>
                  </a:lnTo>
                  <a:cubicBezTo>
                    <a:pt x="3770" y="10092"/>
                    <a:pt x="4317" y="10639"/>
                    <a:pt x="4985" y="10639"/>
                  </a:cubicBezTo>
                  <a:lnTo>
                    <a:pt x="5685" y="10639"/>
                  </a:lnTo>
                  <a:cubicBezTo>
                    <a:pt x="6353" y="10639"/>
                    <a:pt x="6870" y="10092"/>
                    <a:pt x="6870" y="9423"/>
                  </a:cubicBezTo>
                  <a:lnTo>
                    <a:pt x="6870" y="6870"/>
                  </a:lnTo>
                  <a:lnTo>
                    <a:pt x="9423" y="6870"/>
                  </a:lnTo>
                  <a:cubicBezTo>
                    <a:pt x="10092" y="6870"/>
                    <a:pt x="10639" y="6323"/>
                    <a:pt x="10639" y="5654"/>
                  </a:cubicBezTo>
                  <a:lnTo>
                    <a:pt x="10639" y="4955"/>
                  </a:lnTo>
                  <a:cubicBezTo>
                    <a:pt x="10639" y="4286"/>
                    <a:pt x="10092" y="3739"/>
                    <a:pt x="9423" y="3739"/>
                  </a:cubicBezTo>
                  <a:lnTo>
                    <a:pt x="6870" y="3739"/>
                  </a:lnTo>
                  <a:lnTo>
                    <a:pt x="6870" y="1217"/>
                  </a:lnTo>
                  <a:cubicBezTo>
                    <a:pt x="6870" y="548"/>
                    <a:pt x="6353" y="1"/>
                    <a:pt x="568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72" name="Google Shape;1072;p53"/>
            <p:cNvSpPr/>
            <p:nvPr/>
          </p:nvSpPr>
          <p:spPr>
            <a:xfrm>
              <a:off x="4091525" y="1482825"/>
              <a:ext cx="76025" cy="75275"/>
            </a:xfrm>
            <a:custGeom>
              <a:rect b="b" l="l" r="r" t="t"/>
              <a:pathLst>
                <a:path extrusionOk="0" h="3011" w="3041">
                  <a:moveTo>
                    <a:pt x="1520" y="1"/>
                  </a:moveTo>
                  <a:cubicBezTo>
                    <a:pt x="700" y="1"/>
                    <a:pt x="1" y="670"/>
                    <a:pt x="1" y="1490"/>
                  </a:cubicBezTo>
                  <a:cubicBezTo>
                    <a:pt x="1" y="2341"/>
                    <a:pt x="700" y="3010"/>
                    <a:pt x="1520" y="3010"/>
                  </a:cubicBezTo>
                  <a:cubicBezTo>
                    <a:pt x="2371" y="3010"/>
                    <a:pt x="3040" y="2341"/>
                    <a:pt x="3040" y="1490"/>
                  </a:cubicBezTo>
                  <a:cubicBezTo>
                    <a:pt x="3040" y="670"/>
                    <a:pt x="2371" y="1"/>
                    <a:pt x="152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73" name="Google Shape;1073;p53"/>
            <p:cNvSpPr/>
            <p:nvPr/>
          </p:nvSpPr>
          <p:spPr>
            <a:xfrm>
              <a:off x="1538300" y="1488925"/>
              <a:ext cx="76000" cy="76000"/>
            </a:xfrm>
            <a:custGeom>
              <a:rect b="b" l="l" r="r" t="t"/>
              <a:pathLst>
                <a:path extrusionOk="0" h="3040" w="3040">
                  <a:moveTo>
                    <a:pt x="1520" y="0"/>
                  </a:moveTo>
                  <a:cubicBezTo>
                    <a:pt x="669" y="0"/>
                    <a:pt x="0" y="669"/>
                    <a:pt x="0" y="1520"/>
                  </a:cubicBezTo>
                  <a:cubicBezTo>
                    <a:pt x="0" y="2341"/>
                    <a:pt x="699" y="3040"/>
                    <a:pt x="1520" y="3040"/>
                  </a:cubicBezTo>
                  <a:cubicBezTo>
                    <a:pt x="2371" y="3040"/>
                    <a:pt x="3040" y="2341"/>
                    <a:pt x="3040" y="1520"/>
                  </a:cubicBezTo>
                  <a:cubicBezTo>
                    <a:pt x="3040" y="669"/>
                    <a:pt x="2371" y="0"/>
                    <a:pt x="152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74" name="Google Shape;1074;p53"/>
            <p:cNvSpPr/>
            <p:nvPr/>
          </p:nvSpPr>
          <p:spPr>
            <a:xfrm>
              <a:off x="5804325" y="2317200"/>
              <a:ext cx="76025" cy="75250"/>
            </a:xfrm>
            <a:custGeom>
              <a:rect b="b" l="l" r="r" t="t"/>
              <a:pathLst>
                <a:path extrusionOk="0" h="3010" w="3041">
                  <a:moveTo>
                    <a:pt x="1520" y="0"/>
                  </a:moveTo>
                  <a:cubicBezTo>
                    <a:pt x="700" y="0"/>
                    <a:pt x="1" y="669"/>
                    <a:pt x="1" y="1490"/>
                  </a:cubicBezTo>
                  <a:cubicBezTo>
                    <a:pt x="1" y="2341"/>
                    <a:pt x="700" y="3009"/>
                    <a:pt x="1520" y="3009"/>
                  </a:cubicBezTo>
                  <a:cubicBezTo>
                    <a:pt x="2371" y="3009"/>
                    <a:pt x="3040" y="2341"/>
                    <a:pt x="3040" y="1490"/>
                  </a:cubicBezTo>
                  <a:cubicBezTo>
                    <a:pt x="3040" y="669"/>
                    <a:pt x="2371" y="0"/>
                    <a:pt x="152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75" name="Google Shape;1075;p53"/>
            <p:cNvSpPr/>
            <p:nvPr/>
          </p:nvSpPr>
          <p:spPr>
            <a:xfrm>
              <a:off x="4569500" y="2146975"/>
              <a:ext cx="76025" cy="76025"/>
            </a:xfrm>
            <a:custGeom>
              <a:rect b="b" l="l" r="r" t="t"/>
              <a:pathLst>
                <a:path extrusionOk="0" h="3041" w="3041">
                  <a:moveTo>
                    <a:pt x="1520" y="1"/>
                  </a:moveTo>
                  <a:cubicBezTo>
                    <a:pt x="700" y="1"/>
                    <a:pt x="1" y="669"/>
                    <a:pt x="1" y="1520"/>
                  </a:cubicBezTo>
                  <a:cubicBezTo>
                    <a:pt x="1" y="2341"/>
                    <a:pt x="700" y="3040"/>
                    <a:pt x="1520" y="3040"/>
                  </a:cubicBezTo>
                  <a:cubicBezTo>
                    <a:pt x="2371" y="3040"/>
                    <a:pt x="3040" y="2341"/>
                    <a:pt x="3040" y="1520"/>
                  </a:cubicBezTo>
                  <a:cubicBezTo>
                    <a:pt x="3040" y="669"/>
                    <a:pt x="2371" y="1"/>
                    <a:pt x="152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76" name="Google Shape;1076;p53"/>
            <p:cNvSpPr/>
            <p:nvPr/>
          </p:nvSpPr>
          <p:spPr>
            <a:xfrm>
              <a:off x="4864350" y="1520075"/>
              <a:ext cx="76000" cy="76000"/>
            </a:xfrm>
            <a:custGeom>
              <a:rect b="b" l="l" r="r" t="t"/>
              <a:pathLst>
                <a:path extrusionOk="0" h="3040" w="3040">
                  <a:moveTo>
                    <a:pt x="1520" y="0"/>
                  </a:moveTo>
                  <a:cubicBezTo>
                    <a:pt x="669" y="0"/>
                    <a:pt x="0" y="699"/>
                    <a:pt x="0" y="1520"/>
                  </a:cubicBezTo>
                  <a:cubicBezTo>
                    <a:pt x="0" y="2371"/>
                    <a:pt x="669" y="3040"/>
                    <a:pt x="1520" y="3040"/>
                  </a:cubicBezTo>
                  <a:cubicBezTo>
                    <a:pt x="2371" y="3040"/>
                    <a:pt x="3040" y="2371"/>
                    <a:pt x="3040" y="1520"/>
                  </a:cubicBezTo>
                  <a:cubicBezTo>
                    <a:pt x="3040" y="699"/>
                    <a:pt x="2371" y="0"/>
                    <a:pt x="152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77" name="Google Shape;1077;p53"/>
            <p:cNvSpPr/>
            <p:nvPr/>
          </p:nvSpPr>
          <p:spPr>
            <a:xfrm>
              <a:off x="2323250" y="1887850"/>
              <a:ext cx="75250" cy="76025"/>
            </a:xfrm>
            <a:custGeom>
              <a:rect b="b" l="l" r="r" t="t"/>
              <a:pathLst>
                <a:path extrusionOk="0" h="3041" w="3010">
                  <a:moveTo>
                    <a:pt x="1490" y="1"/>
                  </a:moveTo>
                  <a:cubicBezTo>
                    <a:pt x="670" y="1"/>
                    <a:pt x="1" y="700"/>
                    <a:pt x="1" y="1521"/>
                  </a:cubicBezTo>
                  <a:cubicBezTo>
                    <a:pt x="1" y="2372"/>
                    <a:pt x="670" y="3040"/>
                    <a:pt x="1490" y="3040"/>
                  </a:cubicBezTo>
                  <a:cubicBezTo>
                    <a:pt x="2341" y="3040"/>
                    <a:pt x="3010" y="2372"/>
                    <a:pt x="3010" y="1521"/>
                  </a:cubicBezTo>
                  <a:cubicBezTo>
                    <a:pt x="3010" y="700"/>
                    <a:pt x="2341" y="1"/>
                    <a:pt x="149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78" name="Google Shape;1078;p53"/>
            <p:cNvSpPr/>
            <p:nvPr/>
          </p:nvSpPr>
          <p:spPr>
            <a:xfrm>
              <a:off x="5105975" y="1855950"/>
              <a:ext cx="202175" cy="202150"/>
            </a:xfrm>
            <a:custGeom>
              <a:rect b="b" l="l" r="r" t="t"/>
              <a:pathLst>
                <a:path extrusionOk="0" h="8086" w="8087">
                  <a:moveTo>
                    <a:pt x="4044" y="0"/>
                  </a:moveTo>
                  <a:cubicBezTo>
                    <a:pt x="1794" y="0"/>
                    <a:pt x="1" y="1793"/>
                    <a:pt x="1" y="4043"/>
                  </a:cubicBezTo>
                  <a:cubicBezTo>
                    <a:pt x="1" y="6262"/>
                    <a:pt x="1794" y="8085"/>
                    <a:pt x="4044" y="8085"/>
                  </a:cubicBezTo>
                  <a:cubicBezTo>
                    <a:pt x="6262" y="8085"/>
                    <a:pt x="8086" y="6262"/>
                    <a:pt x="8086" y="4043"/>
                  </a:cubicBezTo>
                  <a:cubicBezTo>
                    <a:pt x="8086" y="1793"/>
                    <a:pt x="6262" y="0"/>
                    <a:pt x="404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79" name="Google Shape;1079;p53"/>
            <p:cNvSpPr/>
            <p:nvPr/>
          </p:nvSpPr>
          <p:spPr>
            <a:xfrm>
              <a:off x="3094550" y="935725"/>
              <a:ext cx="202150" cy="202900"/>
            </a:xfrm>
            <a:custGeom>
              <a:rect b="b" l="l" r="r" t="t"/>
              <a:pathLst>
                <a:path extrusionOk="0" h="8116" w="8086">
                  <a:moveTo>
                    <a:pt x="4043" y="0"/>
                  </a:moveTo>
                  <a:cubicBezTo>
                    <a:pt x="1794" y="0"/>
                    <a:pt x="0" y="1824"/>
                    <a:pt x="0" y="4043"/>
                  </a:cubicBezTo>
                  <a:cubicBezTo>
                    <a:pt x="0" y="6292"/>
                    <a:pt x="1794" y="8116"/>
                    <a:pt x="4043" y="8116"/>
                  </a:cubicBezTo>
                  <a:cubicBezTo>
                    <a:pt x="6262" y="8116"/>
                    <a:pt x="8086" y="6292"/>
                    <a:pt x="8086" y="4043"/>
                  </a:cubicBezTo>
                  <a:cubicBezTo>
                    <a:pt x="8086" y="1824"/>
                    <a:pt x="6262" y="0"/>
                    <a:pt x="404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080" name="Google Shape;1080;p53"/>
          <p:cNvGrpSpPr/>
          <p:nvPr/>
        </p:nvGrpSpPr>
        <p:grpSpPr>
          <a:xfrm>
            <a:off x="7893016" y="3885583"/>
            <a:ext cx="1164293" cy="1299298"/>
            <a:chOff x="1827900" y="266775"/>
            <a:chExt cx="4478050" cy="5041900"/>
          </a:xfrm>
        </p:grpSpPr>
        <p:sp>
          <p:nvSpPr>
            <p:cNvPr id="1081" name="Google Shape;1081;p53"/>
            <p:cNvSpPr/>
            <p:nvPr/>
          </p:nvSpPr>
          <p:spPr>
            <a:xfrm>
              <a:off x="3946300" y="266775"/>
              <a:ext cx="2359650" cy="5041900"/>
            </a:xfrm>
            <a:custGeom>
              <a:rect b="b" l="l" r="r" t="t"/>
              <a:pathLst>
                <a:path extrusionOk="0" h="201676" w="94386">
                  <a:moveTo>
                    <a:pt x="60780" y="0"/>
                  </a:moveTo>
                  <a:lnTo>
                    <a:pt x="60780" y="0"/>
                  </a:lnTo>
                  <a:cubicBezTo>
                    <a:pt x="52314" y="33422"/>
                    <a:pt x="10168" y="34198"/>
                    <a:pt x="14123" y="96235"/>
                  </a:cubicBezTo>
                  <a:cubicBezTo>
                    <a:pt x="1" y="139749"/>
                    <a:pt x="30427" y="201675"/>
                    <a:pt x="30427" y="201675"/>
                  </a:cubicBezTo>
                  <a:lnTo>
                    <a:pt x="36380" y="200751"/>
                  </a:lnTo>
                  <a:cubicBezTo>
                    <a:pt x="2108" y="125885"/>
                    <a:pt x="25473" y="100450"/>
                    <a:pt x="25473" y="100450"/>
                  </a:cubicBezTo>
                  <a:cubicBezTo>
                    <a:pt x="94386" y="82704"/>
                    <a:pt x="60781" y="2"/>
                    <a:pt x="6078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82" name="Google Shape;1082;p53"/>
            <p:cNvSpPr/>
            <p:nvPr/>
          </p:nvSpPr>
          <p:spPr>
            <a:xfrm>
              <a:off x="1827900" y="1994725"/>
              <a:ext cx="2467800" cy="2101300"/>
            </a:xfrm>
            <a:custGeom>
              <a:rect b="b" l="l" r="r" t="t"/>
              <a:pathLst>
                <a:path extrusionOk="0" h="84052" w="98712">
                  <a:moveTo>
                    <a:pt x="26482" y="0"/>
                  </a:moveTo>
                  <a:cubicBezTo>
                    <a:pt x="18588" y="0"/>
                    <a:pt x="9795" y="893"/>
                    <a:pt x="0" y="2901"/>
                  </a:cubicBezTo>
                  <a:cubicBezTo>
                    <a:pt x="20904" y="18096"/>
                    <a:pt x="25764" y="47248"/>
                    <a:pt x="55578" y="47248"/>
                  </a:cubicBezTo>
                  <a:cubicBezTo>
                    <a:pt x="63413" y="47248"/>
                    <a:pt x="72970" y="45235"/>
                    <a:pt x="84995" y="40426"/>
                  </a:cubicBezTo>
                  <a:cubicBezTo>
                    <a:pt x="84995" y="40426"/>
                    <a:pt x="95421" y="62831"/>
                    <a:pt x="98712" y="84052"/>
                  </a:cubicBezTo>
                  <a:lnTo>
                    <a:pt x="95199" y="56878"/>
                  </a:lnTo>
                  <a:cubicBezTo>
                    <a:pt x="95199" y="56878"/>
                    <a:pt x="89506" y="0"/>
                    <a:pt x="26482" y="0"/>
                  </a:cubicBezTo>
                  <a:close/>
                </a:path>
              </a:pathLst>
            </a:custGeom>
            <a:solidFill>
              <a:srgbClr val="14998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 2">
  <p:cSld name="CUSTOM_28">
    <p:bg>
      <p:bgPr>
        <a:solidFill>
          <a:schemeClr val="accent3"/>
        </a:solidFill>
      </p:bgPr>
    </p:bg>
    <p:spTree>
      <p:nvGrpSpPr>
        <p:cNvPr id="1083" name="Shape 10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4" name="Google Shape;1084;p54"/>
          <p:cNvSpPr/>
          <p:nvPr/>
        </p:nvSpPr>
        <p:spPr>
          <a:xfrm rot="121665">
            <a:off x="2956585" y="2107484"/>
            <a:ext cx="9081845" cy="2526273"/>
          </a:xfrm>
          <a:custGeom>
            <a:rect b="b" l="l" r="r" t="t"/>
            <a:pathLst>
              <a:path extrusionOk="0" h="20335" w="63133">
                <a:moveTo>
                  <a:pt x="59669" y="869"/>
                </a:moveTo>
                <a:cubicBezTo>
                  <a:pt x="59698" y="869"/>
                  <a:pt x="59728" y="890"/>
                  <a:pt x="59728" y="912"/>
                </a:cubicBezTo>
                <a:cubicBezTo>
                  <a:pt x="59758" y="942"/>
                  <a:pt x="59728" y="942"/>
                  <a:pt x="59667" y="942"/>
                </a:cubicBezTo>
                <a:cubicBezTo>
                  <a:pt x="59546" y="912"/>
                  <a:pt x="59546" y="881"/>
                  <a:pt x="59637" y="881"/>
                </a:cubicBezTo>
                <a:cubicBezTo>
                  <a:pt x="59646" y="873"/>
                  <a:pt x="59657" y="869"/>
                  <a:pt x="59669" y="869"/>
                </a:cubicBezTo>
                <a:close/>
                <a:moveTo>
                  <a:pt x="60046" y="960"/>
                </a:moveTo>
                <a:cubicBezTo>
                  <a:pt x="60060" y="960"/>
                  <a:pt x="60075" y="964"/>
                  <a:pt x="60093" y="973"/>
                </a:cubicBezTo>
                <a:cubicBezTo>
                  <a:pt x="60123" y="1003"/>
                  <a:pt x="60123" y="1033"/>
                  <a:pt x="60093" y="1064"/>
                </a:cubicBezTo>
                <a:cubicBezTo>
                  <a:pt x="60071" y="1085"/>
                  <a:pt x="60035" y="1107"/>
                  <a:pt x="60004" y="1107"/>
                </a:cubicBezTo>
                <a:cubicBezTo>
                  <a:pt x="59992" y="1107"/>
                  <a:pt x="59980" y="1103"/>
                  <a:pt x="59971" y="1094"/>
                </a:cubicBezTo>
                <a:cubicBezTo>
                  <a:pt x="59941" y="1094"/>
                  <a:pt x="59941" y="1033"/>
                  <a:pt x="59971" y="1003"/>
                </a:cubicBezTo>
                <a:cubicBezTo>
                  <a:pt x="59993" y="982"/>
                  <a:pt x="60014" y="960"/>
                  <a:pt x="60046" y="960"/>
                </a:cubicBezTo>
                <a:close/>
                <a:moveTo>
                  <a:pt x="52249" y="1294"/>
                </a:moveTo>
                <a:cubicBezTo>
                  <a:pt x="52268" y="1294"/>
                  <a:pt x="52281" y="1307"/>
                  <a:pt x="52281" y="1307"/>
                </a:cubicBezTo>
                <a:cubicBezTo>
                  <a:pt x="52281" y="1337"/>
                  <a:pt x="52220" y="1368"/>
                  <a:pt x="52190" y="1398"/>
                </a:cubicBezTo>
                <a:cubicBezTo>
                  <a:pt x="52159" y="1398"/>
                  <a:pt x="52129" y="1398"/>
                  <a:pt x="52129" y="1368"/>
                </a:cubicBezTo>
                <a:cubicBezTo>
                  <a:pt x="52129" y="1337"/>
                  <a:pt x="52159" y="1307"/>
                  <a:pt x="52220" y="1307"/>
                </a:cubicBezTo>
                <a:cubicBezTo>
                  <a:pt x="52230" y="1297"/>
                  <a:pt x="52240" y="1294"/>
                  <a:pt x="52249" y="1294"/>
                </a:cubicBezTo>
                <a:close/>
                <a:moveTo>
                  <a:pt x="41449" y="2346"/>
                </a:moveTo>
                <a:cubicBezTo>
                  <a:pt x="41470" y="2346"/>
                  <a:pt x="41495" y="2354"/>
                  <a:pt x="41521" y="2371"/>
                </a:cubicBezTo>
                <a:cubicBezTo>
                  <a:pt x="41551" y="2401"/>
                  <a:pt x="41551" y="2462"/>
                  <a:pt x="41521" y="2492"/>
                </a:cubicBezTo>
                <a:cubicBezTo>
                  <a:pt x="41508" y="2505"/>
                  <a:pt x="41496" y="2512"/>
                  <a:pt x="41483" y="2512"/>
                </a:cubicBezTo>
                <a:cubicBezTo>
                  <a:pt x="41465" y="2512"/>
                  <a:pt x="41448" y="2498"/>
                  <a:pt x="41430" y="2462"/>
                </a:cubicBezTo>
                <a:cubicBezTo>
                  <a:pt x="41364" y="2396"/>
                  <a:pt x="41393" y="2346"/>
                  <a:pt x="41449" y="2346"/>
                </a:cubicBezTo>
                <a:close/>
                <a:moveTo>
                  <a:pt x="39275" y="2875"/>
                </a:moveTo>
                <a:cubicBezTo>
                  <a:pt x="39284" y="2875"/>
                  <a:pt x="39293" y="2879"/>
                  <a:pt x="39302" y="2888"/>
                </a:cubicBezTo>
                <a:lnTo>
                  <a:pt x="39363" y="2888"/>
                </a:lnTo>
                <a:cubicBezTo>
                  <a:pt x="39363" y="2918"/>
                  <a:pt x="39332" y="2918"/>
                  <a:pt x="39302" y="2948"/>
                </a:cubicBezTo>
                <a:cubicBezTo>
                  <a:pt x="39241" y="2948"/>
                  <a:pt x="39211" y="2948"/>
                  <a:pt x="39211" y="2918"/>
                </a:cubicBezTo>
                <a:cubicBezTo>
                  <a:pt x="39232" y="2896"/>
                  <a:pt x="39254" y="2875"/>
                  <a:pt x="39275" y="2875"/>
                </a:cubicBezTo>
                <a:close/>
                <a:moveTo>
                  <a:pt x="36111" y="3587"/>
                </a:moveTo>
                <a:cubicBezTo>
                  <a:pt x="36293" y="3587"/>
                  <a:pt x="36506" y="3617"/>
                  <a:pt x="36658" y="3647"/>
                </a:cubicBezTo>
                <a:cubicBezTo>
                  <a:pt x="36870" y="3678"/>
                  <a:pt x="36718" y="3739"/>
                  <a:pt x="36414" y="3739"/>
                </a:cubicBezTo>
                <a:cubicBezTo>
                  <a:pt x="36364" y="3729"/>
                  <a:pt x="36310" y="3725"/>
                  <a:pt x="36257" y="3725"/>
                </a:cubicBezTo>
                <a:cubicBezTo>
                  <a:pt x="36151" y="3725"/>
                  <a:pt x="36050" y="3739"/>
                  <a:pt x="35989" y="3739"/>
                </a:cubicBezTo>
                <a:cubicBezTo>
                  <a:pt x="35928" y="3739"/>
                  <a:pt x="35867" y="3708"/>
                  <a:pt x="35867" y="3647"/>
                </a:cubicBezTo>
                <a:cubicBezTo>
                  <a:pt x="35898" y="3617"/>
                  <a:pt x="35898" y="3587"/>
                  <a:pt x="35959" y="3587"/>
                </a:cubicBezTo>
                <a:close/>
                <a:moveTo>
                  <a:pt x="8025" y="7994"/>
                </a:moveTo>
                <a:cubicBezTo>
                  <a:pt x="8055" y="7994"/>
                  <a:pt x="8116" y="7994"/>
                  <a:pt x="8177" y="8024"/>
                </a:cubicBezTo>
                <a:cubicBezTo>
                  <a:pt x="8197" y="8024"/>
                  <a:pt x="8204" y="8038"/>
                  <a:pt x="8179" y="8038"/>
                </a:cubicBezTo>
                <a:cubicBezTo>
                  <a:pt x="8167" y="8038"/>
                  <a:pt x="8146" y="8035"/>
                  <a:pt x="8116" y="8024"/>
                </a:cubicBezTo>
                <a:cubicBezTo>
                  <a:pt x="8055" y="8024"/>
                  <a:pt x="7994" y="7994"/>
                  <a:pt x="8025" y="7994"/>
                </a:cubicBezTo>
                <a:close/>
                <a:moveTo>
                  <a:pt x="6110" y="9939"/>
                </a:moveTo>
                <a:cubicBezTo>
                  <a:pt x="6171" y="9939"/>
                  <a:pt x="6201" y="9939"/>
                  <a:pt x="6232" y="9970"/>
                </a:cubicBezTo>
                <a:cubicBezTo>
                  <a:pt x="6232" y="10000"/>
                  <a:pt x="6201" y="10000"/>
                  <a:pt x="6171" y="10000"/>
                </a:cubicBezTo>
                <a:cubicBezTo>
                  <a:pt x="6019" y="10000"/>
                  <a:pt x="6019" y="9970"/>
                  <a:pt x="6110" y="9939"/>
                </a:cubicBezTo>
                <a:close/>
                <a:moveTo>
                  <a:pt x="6779" y="10547"/>
                </a:moveTo>
                <a:cubicBezTo>
                  <a:pt x="6839" y="10547"/>
                  <a:pt x="6839" y="10578"/>
                  <a:pt x="6839" y="10608"/>
                </a:cubicBezTo>
                <a:cubicBezTo>
                  <a:pt x="6839" y="10608"/>
                  <a:pt x="6809" y="10638"/>
                  <a:pt x="6718" y="10638"/>
                </a:cubicBezTo>
                <a:cubicBezTo>
                  <a:pt x="6657" y="10608"/>
                  <a:pt x="6627" y="10608"/>
                  <a:pt x="6657" y="10578"/>
                </a:cubicBezTo>
                <a:cubicBezTo>
                  <a:pt x="6687" y="10547"/>
                  <a:pt x="6748" y="10547"/>
                  <a:pt x="6779" y="10547"/>
                </a:cubicBezTo>
                <a:close/>
                <a:moveTo>
                  <a:pt x="760" y="13587"/>
                </a:moveTo>
                <a:cubicBezTo>
                  <a:pt x="791" y="13587"/>
                  <a:pt x="851" y="13617"/>
                  <a:pt x="882" y="13678"/>
                </a:cubicBezTo>
                <a:cubicBezTo>
                  <a:pt x="899" y="13711"/>
                  <a:pt x="897" y="13736"/>
                  <a:pt x="877" y="13736"/>
                </a:cubicBezTo>
                <a:cubicBezTo>
                  <a:pt x="861" y="13736"/>
                  <a:pt x="832" y="13719"/>
                  <a:pt x="791" y="13678"/>
                </a:cubicBezTo>
                <a:cubicBezTo>
                  <a:pt x="669" y="13587"/>
                  <a:pt x="669" y="13587"/>
                  <a:pt x="760" y="13587"/>
                </a:cubicBezTo>
                <a:close/>
                <a:moveTo>
                  <a:pt x="57418" y="0"/>
                </a:moveTo>
                <a:cubicBezTo>
                  <a:pt x="57418" y="0"/>
                  <a:pt x="57387" y="30"/>
                  <a:pt x="57387" y="91"/>
                </a:cubicBezTo>
                <a:cubicBezTo>
                  <a:pt x="57387" y="152"/>
                  <a:pt x="57327" y="182"/>
                  <a:pt x="57266" y="182"/>
                </a:cubicBezTo>
                <a:cubicBezTo>
                  <a:pt x="57205" y="182"/>
                  <a:pt x="57144" y="182"/>
                  <a:pt x="57144" y="213"/>
                </a:cubicBezTo>
                <a:cubicBezTo>
                  <a:pt x="57144" y="243"/>
                  <a:pt x="57114" y="243"/>
                  <a:pt x="57053" y="243"/>
                </a:cubicBezTo>
                <a:cubicBezTo>
                  <a:pt x="57023" y="243"/>
                  <a:pt x="56992" y="213"/>
                  <a:pt x="56992" y="152"/>
                </a:cubicBezTo>
                <a:cubicBezTo>
                  <a:pt x="57008" y="106"/>
                  <a:pt x="57015" y="84"/>
                  <a:pt x="57008" y="84"/>
                </a:cubicBezTo>
                <a:lnTo>
                  <a:pt x="57008" y="84"/>
                </a:lnTo>
                <a:cubicBezTo>
                  <a:pt x="57000" y="84"/>
                  <a:pt x="56977" y="106"/>
                  <a:pt x="56932" y="152"/>
                </a:cubicBezTo>
                <a:cubicBezTo>
                  <a:pt x="56889" y="173"/>
                  <a:pt x="56815" y="195"/>
                  <a:pt x="56711" y="195"/>
                </a:cubicBezTo>
                <a:cubicBezTo>
                  <a:pt x="56668" y="195"/>
                  <a:pt x="56620" y="191"/>
                  <a:pt x="56567" y="182"/>
                </a:cubicBezTo>
                <a:cubicBezTo>
                  <a:pt x="56479" y="170"/>
                  <a:pt x="56411" y="162"/>
                  <a:pt x="56361" y="162"/>
                </a:cubicBezTo>
                <a:cubicBezTo>
                  <a:pt x="56289" y="162"/>
                  <a:pt x="56250" y="177"/>
                  <a:pt x="56232" y="213"/>
                </a:cubicBezTo>
                <a:cubicBezTo>
                  <a:pt x="56218" y="255"/>
                  <a:pt x="56139" y="278"/>
                  <a:pt x="56042" y="278"/>
                </a:cubicBezTo>
                <a:cubicBezTo>
                  <a:pt x="55931" y="278"/>
                  <a:pt x="55797" y="248"/>
                  <a:pt x="55716" y="182"/>
                </a:cubicBezTo>
                <a:cubicBezTo>
                  <a:pt x="55618" y="117"/>
                  <a:pt x="55546" y="87"/>
                  <a:pt x="55506" y="87"/>
                </a:cubicBezTo>
                <a:cubicBezTo>
                  <a:pt x="55471" y="87"/>
                  <a:pt x="55458" y="110"/>
                  <a:pt x="55473" y="152"/>
                </a:cubicBezTo>
                <a:cubicBezTo>
                  <a:pt x="55503" y="213"/>
                  <a:pt x="55473" y="213"/>
                  <a:pt x="55442" y="213"/>
                </a:cubicBezTo>
                <a:cubicBezTo>
                  <a:pt x="55430" y="200"/>
                  <a:pt x="55417" y="193"/>
                  <a:pt x="55404" y="193"/>
                </a:cubicBezTo>
                <a:cubicBezTo>
                  <a:pt x="55387" y="193"/>
                  <a:pt x="55369" y="208"/>
                  <a:pt x="55351" y="243"/>
                </a:cubicBezTo>
                <a:cubicBezTo>
                  <a:pt x="55351" y="289"/>
                  <a:pt x="55351" y="312"/>
                  <a:pt x="55321" y="312"/>
                </a:cubicBezTo>
                <a:cubicBezTo>
                  <a:pt x="55290" y="312"/>
                  <a:pt x="55229" y="289"/>
                  <a:pt x="55108" y="243"/>
                </a:cubicBezTo>
                <a:cubicBezTo>
                  <a:pt x="55037" y="208"/>
                  <a:pt x="54986" y="193"/>
                  <a:pt x="54951" y="193"/>
                </a:cubicBezTo>
                <a:cubicBezTo>
                  <a:pt x="54925" y="193"/>
                  <a:pt x="54908" y="200"/>
                  <a:pt x="54895" y="213"/>
                </a:cubicBezTo>
                <a:cubicBezTo>
                  <a:pt x="54875" y="213"/>
                  <a:pt x="54828" y="226"/>
                  <a:pt x="54780" y="226"/>
                </a:cubicBezTo>
                <a:cubicBezTo>
                  <a:pt x="54757" y="226"/>
                  <a:pt x="54733" y="223"/>
                  <a:pt x="54713" y="213"/>
                </a:cubicBezTo>
                <a:cubicBezTo>
                  <a:pt x="54621" y="213"/>
                  <a:pt x="54561" y="243"/>
                  <a:pt x="54561" y="274"/>
                </a:cubicBezTo>
                <a:cubicBezTo>
                  <a:pt x="54530" y="334"/>
                  <a:pt x="54470" y="334"/>
                  <a:pt x="54348" y="334"/>
                </a:cubicBezTo>
                <a:cubicBezTo>
                  <a:pt x="54135" y="289"/>
                  <a:pt x="53983" y="266"/>
                  <a:pt x="53884" y="266"/>
                </a:cubicBezTo>
                <a:cubicBezTo>
                  <a:pt x="53786" y="266"/>
                  <a:pt x="53740" y="289"/>
                  <a:pt x="53740" y="334"/>
                </a:cubicBezTo>
                <a:cubicBezTo>
                  <a:pt x="53719" y="356"/>
                  <a:pt x="53697" y="377"/>
                  <a:pt x="53643" y="377"/>
                </a:cubicBezTo>
                <a:cubicBezTo>
                  <a:pt x="53621" y="377"/>
                  <a:pt x="53593" y="374"/>
                  <a:pt x="53558" y="365"/>
                </a:cubicBezTo>
                <a:cubicBezTo>
                  <a:pt x="53532" y="352"/>
                  <a:pt x="53497" y="345"/>
                  <a:pt x="53457" y="345"/>
                </a:cubicBezTo>
                <a:cubicBezTo>
                  <a:pt x="53401" y="345"/>
                  <a:pt x="53337" y="360"/>
                  <a:pt x="53284" y="395"/>
                </a:cubicBezTo>
                <a:cubicBezTo>
                  <a:pt x="53238" y="410"/>
                  <a:pt x="53200" y="418"/>
                  <a:pt x="53174" y="418"/>
                </a:cubicBezTo>
                <a:cubicBezTo>
                  <a:pt x="53147" y="418"/>
                  <a:pt x="53132" y="410"/>
                  <a:pt x="53132" y="395"/>
                </a:cubicBezTo>
                <a:cubicBezTo>
                  <a:pt x="53132" y="387"/>
                  <a:pt x="53130" y="383"/>
                  <a:pt x="53126" y="383"/>
                </a:cubicBezTo>
                <a:cubicBezTo>
                  <a:pt x="53114" y="383"/>
                  <a:pt x="53085" y="411"/>
                  <a:pt x="53041" y="456"/>
                </a:cubicBezTo>
                <a:cubicBezTo>
                  <a:pt x="52980" y="517"/>
                  <a:pt x="52859" y="547"/>
                  <a:pt x="52767" y="547"/>
                </a:cubicBezTo>
                <a:cubicBezTo>
                  <a:pt x="52676" y="547"/>
                  <a:pt x="52585" y="578"/>
                  <a:pt x="52585" y="608"/>
                </a:cubicBezTo>
                <a:cubicBezTo>
                  <a:pt x="52585" y="629"/>
                  <a:pt x="52570" y="651"/>
                  <a:pt x="52539" y="651"/>
                </a:cubicBezTo>
                <a:cubicBezTo>
                  <a:pt x="52527" y="651"/>
                  <a:pt x="52512" y="647"/>
                  <a:pt x="52494" y="638"/>
                </a:cubicBezTo>
                <a:cubicBezTo>
                  <a:pt x="52463" y="608"/>
                  <a:pt x="52463" y="578"/>
                  <a:pt x="52494" y="578"/>
                </a:cubicBezTo>
                <a:cubicBezTo>
                  <a:pt x="52524" y="547"/>
                  <a:pt x="52494" y="517"/>
                  <a:pt x="52463" y="517"/>
                </a:cubicBezTo>
                <a:cubicBezTo>
                  <a:pt x="52403" y="517"/>
                  <a:pt x="52342" y="517"/>
                  <a:pt x="52311" y="578"/>
                </a:cubicBezTo>
                <a:cubicBezTo>
                  <a:pt x="52296" y="593"/>
                  <a:pt x="52273" y="600"/>
                  <a:pt x="52235" y="600"/>
                </a:cubicBezTo>
                <a:cubicBezTo>
                  <a:pt x="52197" y="600"/>
                  <a:pt x="52144" y="593"/>
                  <a:pt x="52068" y="578"/>
                </a:cubicBezTo>
                <a:cubicBezTo>
                  <a:pt x="51992" y="562"/>
                  <a:pt x="51939" y="555"/>
                  <a:pt x="51905" y="555"/>
                </a:cubicBezTo>
                <a:cubicBezTo>
                  <a:pt x="51871" y="555"/>
                  <a:pt x="51855" y="562"/>
                  <a:pt x="51855" y="578"/>
                </a:cubicBezTo>
                <a:cubicBezTo>
                  <a:pt x="51836" y="636"/>
                  <a:pt x="51753" y="670"/>
                  <a:pt x="51680" y="670"/>
                </a:cubicBezTo>
                <a:cubicBezTo>
                  <a:pt x="51640" y="670"/>
                  <a:pt x="51603" y="660"/>
                  <a:pt x="51582" y="638"/>
                </a:cubicBezTo>
                <a:cubicBezTo>
                  <a:pt x="51552" y="608"/>
                  <a:pt x="51582" y="547"/>
                  <a:pt x="51673" y="517"/>
                </a:cubicBezTo>
                <a:cubicBezTo>
                  <a:pt x="51795" y="486"/>
                  <a:pt x="51795" y="486"/>
                  <a:pt x="51673" y="456"/>
                </a:cubicBezTo>
                <a:cubicBezTo>
                  <a:pt x="51582" y="456"/>
                  <a:pt x="51491" y="456"/>
                  <a:pt x="51460" y="486"/>
                </a:cubicBezTo>
                <a:cubicBezTo>
                  <a:pt x="51440" y="486"/>
                  <a:pt x="51406" y="500"/>
                  <a:pt x="51368" y="500"/>
                </a:cubicBezTo>
                <a:cubicBezTo>
                  <a:pt x="51349" y="500"/>
                  <a:pt x="51329" y="496"/>
                  <a:pt x="51308" y="486"/>
                </a:cubicBezTo>
                <a:cubicBezTo>
                  <a:pt x="51291" y="477"/>
                  <a:pt x="51273" y="474"/>
                  <a:pt x="51256" y="474"/>
                </a:cubicBezTo>
                <a:cubicBezTo>
                  <a:pt x="51215" y="474"/>
                  <a:pt x="51178" y="495"/>
                  <a:pt x="51156" y="517"/>
                </a:cubicBezTo>
                <a:cubicBezTo>
                  <a:pt x="51156" y="538"/>
                  <a:pt x="51111" y="560"/>
                  <a:pt x="51052" y="560"/>
                </a:cubicBezTo>
                <a:cubicBezTo>
                  <a:pt x="51027" y="560"/>
                  <a:pt x="51001" y="556"/>
                  <a:pt x="50974" y="547"/>
                </a:cubicBezTo>
                <a:cubicBezTo>
                  <a:pt x="50913" y="547"/>
                  <a:pt x="50792" y="578"/>
                  <a:pt x="50731" y="608"/>
                </a:cubicBezTo>
                <a:cubicBezTo>
                  <a:pt x="50688" y="629"/>
                  <a:pt x="50630" y="651"/>
                  <a:pt x="50578" y="651"/>
                </a:cubicBezTo>
                <a:cubicBezTo>
                  <a:pt x="50556" y="651"/>
                  <a:pt x="50536" y="647"/>
                  <a:pt x="50518" y="638"/>
                </a:cubicBezTo>
                <a:cubicBezTo>
                  <a:pt x="50457" y="638"/>
                  <a:pt x="50336" y="669"/>
                  <a:pt x="50214" y="699"/>
                </a:cubicBezTo>
                <a:cubicBezTo>
                  <a:pt x="50123" y="760"/>
                  <a:pt x="50032" y="760"/>
                  <a:pt x="49971" y="760"/>
                </a:cubicBezTo>
                <a:cubicBezTo>
                  <a:pt x="49956" y="745"/>
                  <a:pt x="49941" y="737"/>
                  <a:pt x="49929" y="737"/>
                </a:cubicBezTo>
                <a:cubicBezTo>
                  <a:pt x="49918" y="737"/>
                  <a:pt x="49910" y="745"/>
                  <a:pt x="49910" y="760"/>
                </a:cubicBezTo>
                <a:cubicBezTo>
                  <a:pt x="49910" y="775"/>
                  <a:pt x="49895" y="783"/>
                  <a:pt x="49868" y="783"/>
                </a:cubicBezTo>
                <a:cubicBezTo>
                  <a:pt x="49842" y="783"/>
                  <a:pt x="49804" y="775"/>
                  <a:pt x="49758" y="760"/>
                </a:cubicBezTo>
                <a:cubicBezTo>
                  <a:pt x="49742" y="752"/>
                  <a:pt x="49719" y="748"/>
                  <a:pt x="49691" y="748"/>
                </a:cubicBezTo>
                <a:cubicBezTo>
                  <a:pt x="49616" y="748"/>
                  <a:pt x="49505" y="776"/>
                  <a:pt x="49393" y="821"/>
                </a:cubicBezTo>
                <a:cubicBezTo>
                  <a:pt x="49241" y="881"/>
                  <a:pt x="49089" y="912"/>
                  <a:pt x="49029" y="912"/>
                </a:cubicBezTo>
                <a:cubicBezTo>
                  <a:pt x="49011" y="903"/>
                  <a:pt x="48993" y="899"/>
                  <a:pt x="48976" y="899"/>
                </a:cubicBezTo>
                <a:cubicBezTo>
                  <a:pt x="48935" y="899"/>
                  <a:pt x="48898" y="921"/>
                  <a:pt x="48877" y="942"/>
                </a:cubicBezTo>
                <a:cubicBezTo>
                  <a:pt x="48846" y="1003"/>
                  <a:pt x="48269" y="1064"/>
                  <a:pt x="47965" y="1064"/>
                </a:cubicBezTo>
                <a:cubicBezTo>
                  <a:pt x="47904" y="1064"/>
                  <a:pt x="47813" y="1094"/>
                  <a:pt x="47782" y="1125"/>
                </a:cubicBezTo>
                <a:cubicBezTo>
                  <a:pt x="47770" y="1137"/>
                  <a:pt x="47757" y="1145"/>
                  <a:pt x="47745" y="1145"/>
                </a:cubicBezTo>
                <a:cubicBezTo>
                  <a:pt x="47727" y="1145"/>
                  <a:pt x="47709" y="1130"/>
                  <a:pt x="47691" y="1094"/>
                </a:cubicBezTo>
                <a:cubicBezTo>
                  <a:pt x="47679" y="1082"/>
                  <a:pt x="47661" y="1074"/>
                  <a:pt x="47638" y="1074"/>
                </a:cubicBezTo>
                <a:cubicBezTo>
                  <a:pt x="47605" y="1074"/>
                  <a:pt x="47562" y="1089"/>
                  <a:pt x="47509" y="1125"/>
                </a:cubicBezTo>
                <a:cubicBezTo>
                  <a:pt x="47418" y="1155"/>
                  <a:pt x="47266" y="1185"/>
                  <a:pt x="47205" y="1185"/>
                </a:cubicBezTo>
                <a:cubicBezTo>
                  <a:pt x="47114" y="1185"/>
                  <a:pt x="47023" y="1185"/>
                  <a:pt x="46992" y="1246"/>
                </a:cubicBezTo>
                <a:cubicBezTo>
                  <a:pt x="46971" y="1268"/>
                  <a:pt x="46904" y="1289"/>
                  <a:pt x="46823" y="1289"/>
                </a:cubicBezTo>
                <a:cubicBezTo>
                  <a:pt x="46790" y="1289"/>
                  <a:pt x="46754" y="1286"/>
                  <a:pt x="46719" y="1277"/>
                </a:cubicBezTo>
                <a:cubicBezTo>
                  <a:pt x="46597" y="1277"/>
                  <a:pt x="46475" y="1307"/>
                  <a:pt x="46415" y="1337"/>
                </a:cubicBezTo>
                <a:cubicBezTo>
                  <a:pt x="46361" y="1373"/>
                  <a:pt x="46308" y="1388"/>
                  <a:pt x="46248" y="1388"/>
                </a:cubicBezTo>
                <a:cubicBezTo>
                  <a:pt x="46206" y="1388"/>
                  <a:pt x="46161" y="1380"/>
                  <a:pt x="46111" y="1368"/>
                </a:cubicBezTo>
                <a:cubicBezTo>
                  <a:pt x="46060" y="1355"/>
                  <a:pt x="46020" y="1348"/>
                  <a:pt x="45987" y="1348"/>
                </a:cubicBezTo>
                <a:cubicBezTo>
                  <a:pt x="45939" y="1348"/>
                  <a:pt x="45903" y="1363"/>
                  <a:pt x="45868" y="1398"/>
                </a:cubicBezTo>
                <a:cubicBezTo>
                  <a:pt x="45845" y="1443"/>
                  <a:pt x="45790" y="1471"/>
                  <a:pt x="45715" y="1471"/>
                </a:cubicBezTo>
                <a:cubicBezTo>
                  <a:pt x="45687" y="1471"/>
                  <a:pt x="45657" y="1467"/>
                  <a:pt x="45624" y="1459"/>
                </a:cubicBezTo>
                <a:cubicBezTo>
                  <a:pt x="45503" y="1459"/>
                  <a:pt x="45351" y="1459"/>
                  <a:pt x="45290" y="1489"/>
                </a:cubicBezTo>
                <a:cubicBezTo>
                  <a:pt x="45247" y="1511"/>
                  <a:pt x="45189" y="1532"/>
                  <a:pt x="45148" y="1532"/>
                </a:cubicBezTo>
                <a:cubicBezTo>
                  <a:pt x="45131" y="1532"/>
                  <a:pt x="45117" y="1529"/>
                  <a:pt x="45108" y="1520"/>
                </a:cubicBezTo>
                <a:cubicBezTo>
                  <a:pt x="45077" y="1505"/>
                  <a:pt x="45054" y="1497"/>
                  <a:pt x="45035" y="1497"/>
                </a:cubicBezTo>
                <a:cubicBezTo>
                  <a:pt x="45016" y="1497"/>
                  <a:pt x="45001" y="1505"/>
                  <a:pt x="44986" y="1520"/>
                </a:cubicBezTo>
                <a:cubicBezTo>
                  <a:pt x="44956" y="1550"/>
                  <a:pt x="44864" y="1550"/>
                  <a:pt x="44773" y="1550"/>
                </a:cubicBezTo>
                <a:cubicBezTo>
                  <a:pt x="44757" y="1542"/>
                  <a:pt x="44741" y="1538"/>
                  <a:pt x="44725" y="1538"/>
                </a:cubicBezTo>
                <a:cubicBezTo>
                  <a:pt x="44682" y="1538"/>
                  <a:pt x="44644" y="1566"/>
                  <a:pt x="44621" y="1611"/>
                </a:cubicBezTo>
                <a:cubicBezTo>
                  <a:pt x="44621" y="1641"/>
                  <a:pt x="44500" y="1733"/>
                  <a:pt x="44378" y="1793"/>
                </a:cubicBezTo>
                <a:cubicBezTo>
                  <a:pt x="44241" y="1852"/>
                  <a:pt x="44116" y="1886"/>
                  <a:pt x="43979" y="1886"/>
                </a:cubicBezTo>
                <a:cubicBezTo>
                  <a:pt x="43904" y="1886"/>
                  <a:pt x="43826" y="1876"/>
                  <a:pt x="43740" y="1854"/>
                </a:cubicBezTo>
                <a:cubicBezTo>
                  <a:pt x="43679" y="1854"/>
                  <a:pt x="43557" y="1885"/>
                  <a:pt x="43466" y="1915"/>
                </a:cubicBezTo>
                <a:cubicBezTo>
                  <a:pt x="43375" y="1976"/>
                  <a:pt x="43253" y="2006"/>
                  <a:pt x="43193" y="2006"/>
                </a:cubicBezTo>
                <a:cubicBezTo>
                  <a:pt x="43132" y="2006"/>
                  <a:pt x="43010" y="2037"/>
                  <a:pt x="42919" y="2097"/>
                </a:cubicBezTo>
                <a:cubicBezTo>
                  <a:pt x="42828" y="2128"/>
                  <a:pt x="42676" y="2158"/>
                  <a:pt x="42554" y="2158"/>
                </a:cubicBezTo>
                <a:cubicBezTo>
                  <a:pt x="42129" y="2158"/>
                  <a:pt x="41795" y="2188"/>
                  <a:pt x="41764" y="2249"/>
                </a:cubicBezTo>
                <a:cubicBezTo>
                  <a:pt x="41743" y="2271"/>
                  <a:pt x="41691" y="2292"/>
                  <a:pt x="41630" y="2292"/>
                </a:cubicBezTo>
                <a:cubicBezTo>
                  <a:pt x="41605" y="2292"/>
                  <a:pt x="41578" y="2289"/>
                  <a:pt x="41551" y="2280"/>
                </a:cubicBezTo>
                <a:cubicBezTo>
                  <a:pt x="41460" y="2280"/>
                  <a:pt x="41339" y="2280"/>
                  <a:pt x="41278" y="2310"/>
                </a:cubicBezTo>
                <a:cubicBezTo>
                  <a:pt x="41115" y="2392"/>
                  <a:pt x="40734" y="2497"/>
                  <a:pt x="40568" y="2497"/>
                </a:cubicBezTo>
                <a:cubicBezTo>
                  <a:pt x="40548" y="2497"/>
                  <a:pt x="40531" y="2496"/>
                  <a:pt x="40518" y="2492"/>
                </a:cubicBezTo>
                <a:cubicBezTo>
                  <a:pt x="40457" y="2492"/>
                  <a:pt x="40396" y="2492"/>
                  <a:pt x="40366" y="2523"/>
                </a:cubicBezTo>
                <a:cubicBezTo>
                  <a:pt x="40366" y="2584"/>
                  <a:pt x="40001" y="2736"/>
                  <a:pt x="39880" y="2736"/>
                </a:cubicBezTo>
                <a:lnTo>
                  <a:pt x="39667" y="2736"/>
                </a:lnTo>
                <a:cubicBezTo>
                  <a:pt x="39647" y="2746"/>
                  <a:pt x="39623" y="2749"/>
                  <a:pt x="39599" y="2749"/>
                </a:cubicBezTo>
                <a:cubicBezTo>
                  <a:pt x="39552" y="2749"/>
                  <a:pt x="39505" y="2736"/>
                  <a:pt x="39484" y="2736"/>
                </a:cubicBezTo>
                <a:cubicBezTo>
                  <a:pt x="39472" y="2723"/>
                  <a:pt x="39454" y="2716"/>
                  <a:pt x="39431" y="2716"/>
                </a:cubicBezTo>
                <a:cubicBezTo>
                  <a:pt x="39398" y="2716"/>
                  <a:pt x="39355" y="2730"/>
                  <a:pt x="39302" y="2766"/>
                </a:cubicBezTo>
                <a:cubicBezTo>
                  <a:pt x="39241" y="2796"/>
                  <a:pt x="39120" y="2796"/>
                  <a:pt x="39089" y="2796"/>
                </a:cubicBezTo>
                <a:cubicBezTo>
                  <a:pt x="38877" y="2796"/>
                  <a:pt x="38573" y="2857"/>
                  <a:pt x="38542" y="2918"/>
                </a:cubicBezTo>
                <a:cubicBezTo>
                  <a:pt x="38542" y="2918"/>
                  <a:pt x="38451" y="2948"/>
                  <a:pt x="38329" y="2948"/>
                </a:cubicBezTo>
                <a:cubicBezTo>
                  <a:pt x="38177" y="2948"/>
                  <a:pt x="38086" y="2979"/>
                  <a:pt x="38086" y="3040"/>
                </a:cubicBezTo>
                <a:cubicBezTo>
                  <a:pt x="38086" y="3061"/>
                  <a:pt x="38071" y="3083"/>
                  <a:pt x="38062" y="3083"/>
                </a:cubicBezTo>
                <a:cubicBezTo>
                  <a:pt x="38058" y="3083"/>
                  <a:pt x="38056" y="3079"/>
                  <a:pt x="38056" y="3070"/>
                </a:cubicBezTo>
                <a:cubicBezTo>
                  <a:pt x="38035" y="3038"/>
                  <a:pt x="37973" y="3025"/>
                  <a:pt x="37897" y="3025"/>
                </a:cubicBezTo>
                <a:cubicBezTo>
                  <a:pt x="37756" y="3025"/>
                  <a:pt x="37568" y="3071"/>
                  <a:pt x="37509" y="3131"/>
                </a:cubicBezTo>
                <a:cubicBezTo>
                  <a:pt x="37478" y="3192"/>
                  <a:pt x="37418" y="3192"/>
                  <a:pt x="37387" y="3192"/>
                </a:cubicBezTo>
                <a:cubicBezTo>
                  <a:pt x="37365" y="3186"/>
                  <a:pt x="37334" y="3183"/>
                  <a:pt x="37299" y="3183"/>
                </a:cubicBezTo>
                <a:cubicBezTo>
                  <a:pt x="37143" y="3183"/>
                  <a:pt x="36895" y="3233"/>
                  <a:pt x="36870" y="3283"/>
                </a:cubicBezTo>
                <a:cubicBezTo>
                  <a:pt x="36870" y="3283"/>
                  <a:pt x="36718" y="3313"/>
                  <a:pt x="36536" y="3313"/>
                </a:cubicBezTo>
                <a:cubicBezTo>
                  <a:pt x="36495" y="3305"/>
                  <a:pt x="36446" y="3301"/>
                  <a:pt x="36392" y="3301"/>
                </a:cubicBezTo>
                <a:cubicBezTo>
                  <a:pt x="36246" y="3301"/>
                  <a:pt x="36070" y="3329"/>
                  <a:pt x="35959" y="3374"/>
                </a:cubicBezTo>
                <a:cubicBezTo>
                  <a:pt x="35776" y="3404"/>
                  <a:pt x="35624" y="3435"/>
                  <a:pt x="35563" y="3435"/>
                </a:cubicBezTo>
                <a:cubicBezTo>
                  <a:pt x="35503" y="3435"/>
                  <a:pt x="35442" y="3435"/>
                  <a:pt x="35442" y="3465"/>
                </a:cubicBezTo>
                <a:cubicBezTo>
                  <a:pt x="35442" y="3496"/>
                  <a:pt x="35351" y="3526"/>
                  <a:pt x="35229" y="3526"/>
                </a:cubicBezTo>
                <a:cubicBezTo>
                  <a:pt x="35138" y="3526"/>
                  <a:pt x="34925" y="3587"/>
                  <a:pt x="34773" y="3647"/>
                </a:cubicBezTo>
                <a:cubicBezTo>
                  <a:pt x="34621" y="3708"/>
                  <a:pt x="34408" y="3769"/>
                  <a:pt x="34317" y="3769"/>
                </a:cubicBezTo>
                <a:cubicBezTo>
                  <a:pt x="34293" y="3761"/>
                  <a:pt x="34266" y="3757"/>
                  <a:pt x="34240" y="3757"/>
                </a:cubicBezTo>
                <a:cubicBezTo>
                  <a:pt x="34167" y="3757"/>
                  <a:pt x="34096" y="3785"/>
                  <a:pt x="34074" y="3830"/>
                </a:cubicBezTo>
                <a:cubicBezTo>
                  <a:pt x="34013" y="3860"/>
                  <a:pt x="33922" y="3891"/>
                  <a:pt x="33861" y="3891"/>
                </a:cubicBezTo>
                <a:cubicBezTo>
                  <a:pt x="33740" y="3891"/>
                  <a:pt x="33101" y="4043"/>
                  <a:pt x="33071" y="4103"/>
                </a:cubicBezTo>
                <a:cubicBezTo>
                  <a:pt x="33071" y="4103"/>
                  <a:pt x="33041" y="4103"/>
                  <a:pt x="32980" y="4073"/>
                </a:cubicBezTo>
                <a:lnTo>
                  <a:pt x="32767" y="4073"/>
                </a:lnTo>
                <a:cubicBezTo>
                  <a:pt x="32706" y="4103"/>
                  <a:pt x="32585" y="4134"/>
                  <a:pt x="32493" y="4134"/>
                </a:cubicBezTo>
                <a:cubicBezTo>
                  <a:pt x="32402" y="4134"/>
                  <a:pt x="32220" y="4164"/>
                  <a:pt x="32068" y="4195"/>
                </a:cubicBezTo>
                <a:cubicBezTo>
                  <a:pt x="31961" y="4210"/>
                  <a:pt x="31886" y="4217"/>
                  <a:pt x="31829" y="4217"/>
                </a:cubicBezTo>
                <a:cubicBezTo>
                  <a:pt x="31772" y="4217"/>
                  <a:pt x="31734" y="4210"/>
                  <a:pt x="31703" y="4195"/>
                </a:cubicBezTo>
                <a:cubicBezTo>
                  <a:pt x="31680" y="4171"/>
                  <a:pt x="31657" y="4161"/>
                  <a:pt x="31633" y="4161"/>
                </a:cubicBezTo>
                <a:cubicBezTo>
                  <a:pt x="31596" y="4161"/>
                  <a:pt x="31558" y="4187"/>
                  <a:pt x="31521" y="4225"/>
                </a:cubicBezTo>
                <a:cubicBezTo>
                  <a:pt x="31430" y="4255"/>
                  <a:pt x="31308" y="4286"/>
                  <a:pt x="31095" y="4286"/>
                </a:cubicBezTo>
                <a:cubicBezTo>
                  <a:pt x="31019" y="4271"/>
                  <a:pt x="30943" y="4263"/>
                  <a:pt x="30879" y="4263"/>
                </a:cubicBezTo>
                <a:cubicBezTo>
                  <a:pt x="30814" y="4263"/>
                  <a:pt x="30761" y="4271"/>
                  <a:pt x="30730" y="4286"/>
                </a:cubicBezTo>
                <a:cubicBezTo>
                  <a:pt x="30670" y="4316"/>
                  <a:pt x="30578" y="4347"/>
                  <a:pt x="30518" y="4377"/>
                </a:cubicBezTo>
                <a:cubicBezTo>
                  <a:pt x="30477" y="4377"/>
                  <a:pt x="30410" y="4390"/>
                  <a:pt x="30342" y="4390"/>
                </a:cubicBezTo>
                <a:cubicBezTo>
                  <a:pt x="30308" y="4390"/>
                  <a:pt x="30275" y="4387"/>
                  <a:pt x="30244" y="4377"/>
                </a:cubicBezTo>
                <a:cubicBezTo>
                  <a:pt x="30183" y="4377"/>
                  <a:pt x="29971" y="4407"/>
                  <a:pt x="29788" y="4438"/>
                </a:cubicBezTo>
                <a:cubicBezTo>
                  <a:pt x="29606" y="4499"/>
                  <a:pt x="29302" y="4559"/>
                  <a:pt x="29119" y="4590"/>
                </a:cubicBezTo>
                <a:cubicBezTo>
                  <a:pt x="28937" y="4620"/>
                  <a:pt x="28755" y="4681"/>
                  <a:pt x="28724" y="4681"/>
                </a:cubicBezTo>
                <a:cubicBezTo>
                  <a:pt x="28724" y="4696"/>
                  <a:pt x="28717" y="4704"/>
                  <a:pt x="28702" y="4704"/>
                </a:cubicBezTo>
                <a:cubicBezTo>
                  <a:pt x="28686" y="4704"/>
                  <a:pt x="28664" y="4696"/>
                  <a:pt x="28633" y="4681"/>
                </a:cubicBezTo>
                <a:cubicBezTo>
                  <a:pt x="28603" y="4681"/>
                  <a:pt x="28481" y="4681"/>
                  <a:pt x="28329" y="4742"/>
                </a:cubicBezTo>
                <a:cubicBezTo>
                  <a:pt x="28218" y="4786"/>
                  <a:pt x="28107" y="4814"/>
                  <a:pt x="28031" y="4814"/>
                </a:cubicBezTo>
                <a:cubicBezTo>
                  <a:pt x="28004" y="4814"/>
                  <a:pt x="27981" y="4811"/>
                  <a:pt x="27964" y="4803"/>
                </a:cubicBezTo>
                <a:cubicBezTo>
                  <a:pt x="27904" y="4803"/>
                  <a:pt x="27752" y="4803"/>
                  <a:pt x="27600" y="4863"/>
                </a:cubicBezTo>
                <a:cubicBezTo>
                  <a:pt x="27444" y="4908"/>
                  <a:pt x="27337" y="4936"/>
                  <a:pt x="27207" y="4936"/>
                </a:cubicBezTo>
                <a:cubicBezTo>
                  <a:pt x="27160" y="4936"/>
                  <a:pt x="27110" y="4932"/>
                  <a:pt x="27053" y="4924"/>
                </a:cubicBezTo>
                <a:cubicBezTo>
                  <a:pt x="27022" y="4924"/>
                  <a:pt x="26992" y="4954"/>
                  <a:pt x="26992" y="4985"/>
                </a:cubicBezTo>
                <a:cubicBezTo>
                  <a:pt x="26992" y="5015"/>
                  <a:pt x="26901" y="5046"/>
                  <a:pt x="26809" y="5046"/>
                </a:cubicBezTo>
                <a:cubicBezTo>
                  <a:pt x="26749" y="5046"/>
                  <a:pt x="26566" y="5046"/>
                  <a:pt x="26414" y="5076"/>
                </a:cubicBezTo>
                <a:cubicBezTo>
                  <a:pt x="26338" y="5091"/>
                  <a:pt x="26262" y="5099"/>
                  <a:pt x="26198" y="5099"/>
                </a:cubicBezTo>
                <a:cubicBezTo>
                  <a:pt x="26133" y="5099"/>
                  <a:pt x="26080" y="5091"/>
                  <a:pt x="26050" y="5076"/>
                </a:cubicBezTo>
                <a:cubicBezTo>
                  <a:pt x="25989" y="5076"/>
                  <a:pt x="25928" y="5076"/>
                  <a:pt x="25898" y="5106"/>
                </a:cubicBezTo>
                <a:cubicBezTo>
                  <a:pt x="25898" y="5128"/>
                  <a:pt x="25852" y="5149"/>
                  <a:pt x="25793" y="5149"/>
                </a:cubicBezTo>
                <a:cubicBezTo>
                  <a:pt x="25769" y="5149"/>
                  <a:pt x="25742" y="5146"/>
                  <a:pt x="25715" y="5137"/>
                </a:cubicBezTo>
                <a:cubicBezTo>
                  <a:pt x="25624" y="5137"/>
                  <a:pt x="25533" y="5167"/>
                  <a:pt x="25472" y="5228"/>
                </a:cubicBezTo>
                <a:cubicBezTo>
                  <a:pt x="25429" y="5250"/>
                  <a:pt x="25356" y="5271"/>
                  <a:pt x="25273" y="5271"/>
                </a:cubicBezTo>
                <a:cubicBezTo>
                  <a:pt x="25239" y="5271"/>
                  <a:pt x="25204" y="5267"/>
                  <a:pt x="25168" y="5258"/>
                </a:cubicBezTo>
                <a:cubicBezTo>
                  <a:pt x="25046" y="5258"/>
                  <a:pt x="24894" y="5258"/>
                  <a:pt x="24834" y="5289"/>
                </a:cubicBezTo>
                <a:cubicBezTo>
                  <a:pt x="24740" y="5336"/>
                  <a:pt x="24110" y="5400"/>
                  <a:pt x="23808" y="5400"/>
                </a:cubicBezTo>
                <a:cubicBezTo>
                  <a:pt x="23717" y="5400"/>
                  <a:pt x="23655" y="5394"/>
                  <a:pt x="23648" y="5380"/>
                </a:cubicBezTo>
                <a:cubicBezTo>
                  <a:pt x="23618" y="5380"/>
                  <a:pt x="23557" y="5380"/>
                  <a:pt x="23496" y="5441"/>
                </a:cubicBezTo>
                <a:cubicBezTo>
                  <a:pt x="23405" y="5471"/>
                  <a:pt x="23162" y="5532"/>
                  <a:pt x="22828" y="5532"/>
                </a:cubicBezTo>
                <a:cubicBezTo>
                  <a:pt x="22554" y="5532"/>
                  <a:pt x="22250" y="5562"/>
                  <a:pt x="22220" y="5593"/>
                </a:cubicBezTo>
                <a:cubicBezTo>
                  <a:pt x="22159" y="5623"/>
                  <a:pt x="22037" y="5654"/>
                  <a:pt x="21916" y="5654"/>
                </a:cubicBezTo>
                <a:cubicBezTo>
                  <a:pt x="21794" y="5654"/>
                  <a:pt x="21673" y="5654"/>
                  <a:pt x="21642" y="5684"/>
                </a:cubicBezTo>
                <a:cubicBezTo>
                  <a:pt x="21614" y="5712"/>
                  <a:pt x="20938" y="5870"/>
                  <a:pt x="20763" y="5870"/>
                </a:cubicBezTo>
                <a:cubicBezTo>
                  <a:pt x="20748" y="5870"/>
                  <a:pt x="20737" y="5869"/>
                  <a:pt x="20730" y="5866"/>
                </a:cubicBezTo>
                <a:cubicBezTo>
                  <a:pt x="20700" y="5866"/>
                  <a:pt x="20609" y="5897"/>
                  <a:pt x="20548" y="5927"/>
                </a:cubicBezTo>
                <a:cubicBezTo>
                  <a:pt x="20503" y="5972"/>
                  <a:pt x="20459" y="6000"/>
                  <a:pt x="20414" y="6000"/>
                </a:cubicBezTo>
                <a:cubicBezTo>
                  <a:pt x="20398" y="6000"/>
                  <a:pt x="20382" y="5996"/>
                  <a:pt x="20366" y="5988"/>
                </a:cubicBezTo>
                <a:cubicBezTo>
                  <a:pt x="20335" y="5988"/>
                  <a:pt x="20244" y="6018"/>
                  <a:pt x="20153" y="6079"/>
                </a:cubicBezTo>
                <a:cubicBezTo>
                  <a:pt x="20067" y="6101"/>
                  <a:pt x="19996" y="6122"/>
                  <a:pt x="19951" y="6122"/>
                </a:cubicBezTo>
                <a:cubicBezTo>
                  <a:pt x="19933" y="6122"/>
                  <a:pt x="19918" y="6118"/>
                  <a:pt x="19910" y="6110"/>
                </a:cubicBezTo>
                <a:cubicBezTo>
                  <a:pt x="19894" y="6094"/>
                  <a:pt x="19872" y="6087"/>
                  <a:pt x="19849" y="6087"/>
                </a:cubicBezTo>
                <a:cubicBezTo>
                  <a:pt x="19826" y="6087"/>
                  <a:pt x="19803" y="6094"/>
                  <a:pt x="19788" y="6110"/>
                </a:cubicBezTo>
                <a:cubicBezTo>
                  <a:pt x="19758" y="6140"/>
                  <a:pt x="19636" y="6140"/>
                  <a:pt x="19545" y="6140"/>
                </a:cubicBezTo>
                <a:cubicBezTo>
                  <a:pt x="19512" y="6132"/>
                  <a:pt x="19478" y="6128"/>
                  <a:pt x="19442" y="6128"/>
                </a:cubicBezTo>
                <a:cubicBezTo>
                  <a:pt x="19344" y="6128"/>
                  <a:pt x="19239" y="6156"/>
                  <a:pt x="19150" y="6201"/>
                </a:cubicBezTo>
                <a:cubicBezTo>
                  <a:pt x="19061" y="6245"/>
                  <a:pt x="18972" y="6273"/>
                  <a:pt x="18895" y="6273"/>
                </a:cubicBezTo>
                <a:cubicBezTo>
                  <a:pt x="18866" y="6273"/>
                  <a:pt x="18840" y="6270"/>
                  <a:pt x="18815" y="6262"/>
                </a:cubicBezTo>
                <a:cubicBezTo>
                  <a:pt x="18734" y="6238"/>
                  <a:pt x="18617" y="6228"/>
                  <a:pt x="18506" y="6228"/>
                </a:cubicBezTo>
                <a:cubicBezTo>
                  <a:pt x="18325" y="6228"/>
                  <a:pt x="18158" y="6254"/>
                  <a:pt x="18177" y="6292"/>
                </a:cubicBezTo>
                <a:cubicBezTo>
                  <a:pt x="18177" y="6309"/>
                  <a:pt x="18126" y="6327"/>
                  <a:pt x="18048" y="6327"/>
                </a:cubicBezTo>
                <a:cubicBezTo>
                  <a:pt x="17991" y="6327"/>
                  <a:pt x="17920" y="6318"/>
                  <a:pt x="17843" y="6292"/>
                </a:cubicBezTo>
                <a:cubicBezTo>
                  <a:pt x="17820" y="6286"/>
                  <a:pt x="17795" y="6284"/>
                  <a:pt x="17768" y="6284"/>
                </a:cubicBezTo>
                <a:cubicBezTo>
                  <a:pt x="17650" y="6284"/>
                  <a:pt x="17508" y="6333"/>
                  <a:pt x="17508" y="6383"/>
                </a:cubicBezTo>
                <a:cubicBezTo>
                  <a:pt x="17490" y="6421"/>
                  <a:pt x="17424" y="6447"/>
                  <a:pt x="17334" y="6447"/>
                </a:cubicBezTo>
                <a:cubicBezTo>
                  <a:pt x="17278" y="6447"/>
                  <a:pt x="17213" y="6437"/>
                  <a:pt x="17144" y="6413"/>
                </a:cubicBezTo>
                <a:cubicBezTo>
                  <a:pt x="17106" y="6401"/>
                  <a:pt x="17063" y="6394"/>
                  <a:pt x="17019" y="6394"/>
                </a:cubicBezTo>
                <a:cubicBezTo>
                  <a:pt x="16957" y="6394"/>
                  <a:pt x="16893" y="6408"/>
                  <a:pt x="16840" y="6444"/>
                </a:cubicBezTo>
                <a:cubicBezTo>
                  <a:pt x="16794" y="6459"/>
                  <a:pt x="16756" y="6467"/>
                  <a:pt x="16729" y="6467"/>
                </a:cubicBezTo>
                <a:cubicBezTo>
                  <a:pt x="16703" y="6467"/>
                  <a:pt x="16688" y="6459"/>
                  <a:pt x="16688" y="6444"/>
                </a:cubicBezTo>
                <a:lnTo>
                  <a:pt x="16627" y="6444"/>
                </a:lnTo>
                <a:cubicBezTo>
                  <a:pt x="16596" y="6474"/>
                  <a:pt x="16414" y="6505"/>
                  <a:pt x="16262" y="6505"/>
                </a:cubicBezTo>
                <a:cubicBezTo>
                  <a:pt x="16080" y="6535"/>
                  <a:pt x="15928" y="6565"/>
                  <a:pt x="15928" y="6565"/>
                </a:cubicBezTo>
                <a:cubicBezTo>
                  <a:pt x="15928" y="6596"/>
                  <a:pt x="15867" y="6596"/>
                  <a:pt x="15837" y="6596"/>
                </a:cubicBezTo>
                <a:cubicBezTo>
                  <a:pt x="15819" y="6587"/>
                  <a:pt x="15801" y="6583"/>
                  <a:pt x="15784" y="6583"/>
                </a:cubicBezTo>
                <a:cubicBezTo>
                  <a:pt x="15743" y="6583"/>
                  <a:pt x="15706" y="6605"/>
                  <a:pt x="15685" y="6626"/>
                </a:cubicBezTo>
                <a:cubicBezTo>
                  <a:pt x="15654" y="6687"/>
                  <a:pt x="15654" y="6748"/>
                  <a:pt x="15715" y="6748"/>
                </a:cubicBezTo>
                <a:cubicBezTo>
                  <a:pt x="15745" y="6748"/>
                  <a:pt x="15624" y="6778"/>
                  <a:pt x="15441" y="6809"/>
                </a:cubicBezTo>
                <a:cubicBezTo>
                  <a:pt x="15335" y="6844"/>
                  <a:pt x="15238" y="6859"/>
                  <a:pt x="15171" y="6859"/>
                </a:cubicBezTo>
                <a:cubicBezTo>
                  <a:pt x="15123" y="6859"/>
                  <a:pt x="15089" y="6852"/>
                  <a:pt x="15077" y="6839"/>
                </a:cubicBezTo>
                <a:cubicBezTo>
                  <a:pt x="15061" y="6809"/>
                  <a:pt x="14932" y="6793"/>
                  <a:pt x="14796" y="6793"/>
                </a:cubicBezTo>
                <a:cubicBezTo>
                  <a:pt x="14659" y="6793"/>
                  <a:pt x="14514" y="6809"/>
                  <a:pt x="14469" y="6839"/>
                </a:cubicBezTo>
                <a:cubicBezTo>
                  <a:pt x="14454" y="6854"/>
                  <a:pt x="14431" y="6862"/>
                  <a:pt x="14404" y="6862"/>
                </a:cubicBezTo>
                <a:cubicBezTo>
                  <a:pt x="14378" y="6862"/>
                  <a:pt x="14347" y="6854"/>
                  <a:pt x="14317" y="6839"/>
                </a:cubicBezTo>
                <a:cubicBezTo>
                  <a:pt x="14286" y="6824"/>
                  <a:pt x="14248" y="6816"/>
                  <a:pt x="14218" y="6816"/>
                </a:cubicBezTo>
                <a:cubicBezTo>
                  <a:pt x="14188" y="6816"/>
                  <a:pt x="14165" y="6824"/>
                  <a:pt x="14165" y="6839"/>
                </a:cubicBezTo>
                <a:cubicBezTo>
                  <a:pt x="14143" y="6861"/>
                  <a:pt x="14076" y="6882"/>
                  <a:pt x="13996" y="6882"/>
                </a:cubicBezTo>
                <a:cubicBezTo>
                  <a:pt x="13962" y="6882"/>
                  <a:pt x="13927" y="6878"/>
                  <a:pt x="13891" y="6869"/>
                </a:cubicBezTo>
                <a:cubicBezTo>
                  <a:pt x="13856" y="6861"/>
                  <a:pt x="13820" y="6857"/>
                  <a:pt x="13786" y="6857"/>
                </a:cubicBezTo>
                <a:cubicBezTo>
                  <a:pt x="13704" y="6857"/>
                  <a:pt x="13630" y="6878"/>
                  <a:pt x="13587" y="6900"/>
                </a:cubicBezTo>
                <a:cubicBezTo>
                  <a:pt x="13560" y="6927"/>
                  <a:pt x="13539" y="6942"/>
                  <a:pt x="13521" y="6942"/>
                </a:cubicBezTo>
                <a:cubicBezTo>
                  <a:pt x="13499" y="6942"/>
                  <a:pt x="13482" y="6920"/>
                  <a:pt x="13466" y="6869"/>
                </a:cubicBezTo>
                <a:cubicBezTo>
                  <a:pt x="13444" y="6848"/>
                  <a:pt x="13426" y="6838"/>
                  <a:pt x="13413" y="6838"/>
                </a:cubicBezTo>
                <a:cubicBezTo>
                  <a:pt x="13387" y="6838"/>
                  <a:pt x="13375" y="6871"/>
                  <a:pt x="13375" y="6930"/>
                </a:cubicBezTo>
                <a:cubicBezTo>
                  <a:pt x="13375" y="6968"/>
                  <a:pt x="13363" y="6994"/>
                  <a:pt x="13347" y="6994"/>
                </a:cubicBezTo>
                <a:cubicBezTo>
                  <a:pt x="13337" y="6994"/>
                  <a:pt x="13325" y="6984"/>
                  <a:pt x="13314" y="6961"/>
                </a:cubicBezTo>
                <a:cubicBezTo>
                  <a:pt x="13283" y="6930"/>
                  <a:pt x="13223" y="6930"/>
                  <a:pt x="13162" y="6930"/>
                </a:cubicBezTo>
                <a:cubicBezTo>
                  <a:pt x="13101" y="6961"/>
                  <a:pt x="12949" y="6961"/>
                  <a:pt x="12858" y="6961"/>
                </a:cubicBezTo>
                <a:cubicBezTo>
                  <a:pt x="12812" y="6945"/>
                  <a:pt x="12774" y="6938"/>
                  <a:pt x="12748" y="6938"/>
                </a:cubicBezTo>
                <a:cubicBezTo>
                  <a:pt x="12721" y="6938"/>
                  <a:pt x="12706" y="6945"/>
                  <a:pt x="12706" y="6961"/>
                </a:cubicBezTo>
                <a:cubicBezTo>
                  <a:pt x="12706" y="6991"/>
                  <a:pt x="12615" y="7021"/>
                  <a:pt x="12523" y="7021"/>
                </a:cubicBezTo>
                <a:cubicBezTo>
                  <a:pt x="12402" y="7021"/>
                  <a:pt x="12311" y="7052"/>
                  <a:pt x="12311" y="7082"/>
                </a:cubicBezTo>
                <a:cubicBezTo>
                  <a:pt x="12311" y="7113"/>
                  <a:pt x="12280" y="7113"/>
                  <a:pt x="12189" y="7113"/>
                </a:cubicBezTo>
                <a:cubicBezTo>
                  <a:pt x="12178" y="7107"/>
                  <a:pt x="12168" y="7105"/>
                  <a:pt x="12159" y="7105"/>
                </a:cubicBezTo>
                <a:cubicBezTo>
                  <a:pt x="12117" y="7105"/>
                  <a:pt x="12092" y="7154"/>
                  <a:pt x="12068" y="7204"/>
                </a:cubicBezTo>
                <a:lnTo>
                  <a:pt x="12068" y="7295"/>
                </a:lnTo>
                <a:lnTo>
                  <a:pt x="12007" y="7173"/>
                </a:lnTo>
                <a:cubicBezTo>
                  <a:pt x="11968" y="7116"/>
                  <a:pt x="11954" y="7094"/>
                  <a:pt x="11918" y="7094"/>
                </a:cubicBezTo>
                <a:cubicBezTo>
                  <a:pt x="11897" y="7094"/>
                  <a:pt x="11869" y="7101"/>
                  <a:pt x="11824" y="7113"/>
                </a:cubicBezTo>
                <a:cubicBezTo>
                  <a:pt x="11733" y="7143"/>
                  <a:pt x="11642" y="7173"/>
                  <a:pt x="11612" y="7204"/>
                </a:cubicBezTo>
                <a:cubicBezTo>
                  <a:pt x="11581" y="7219"/>
                  <a:pt x="11520" y="7227"/>
                  <a:pt x="11429" y="7227"/>
                </a:cubicBezTo>
                <a:cubicBezTo>
                  <a:pt x="11338" y="7227"/>
                  <a:pt x="11216" y="7219"/>
                  <a:pt x="11064" y="7204"/>
                </a:cubicBezTo>
                <a:cubicBezTo>
                  <a:pt x="10912" y="7204"/>
                  <a:pt x="10821" y="7204"/>
                  <a:pt x="10821" y="7265"/>
                </a:cubicBezTo>
                <a:cubicBezTo>
                  <a:pt x="10821" y="7295"/>
                  <a:pt x="10760" y="7295"/>
                  <a:pt x="10730" y="7295"/>
                </a:cubicBezTo>
                <a:cubicBezTo>
                  <a:pt x="10717" y="7292"/>
                  <a:pt x="10702" y="7290"/>
                  <a:pt x="10687" y="7290"/>
                </a:cubicBezTo>
                <a:cubicBezTo>
                  <a:pt x="10561" y="7290"/>
                  <a:pt x="10376" y="7391"/>
                  <a:pt x="10425" y="7445"/>
                </a:cubicBezTo>
                <a:lnTo>
                  <a:pt x="10425" y="7445"/>
                </a:lnTo>
                <a:cubicBezTo>
                  <a:pt x="10406" y="7443"/>
                  <a:pt x="10361" y="7435"/>
                  <a:pt x="10305" y="7417"/>
                </a:cubicBezTo>
                <a:cubicBezTo>
                  <a:pt x="10244" y="7401"/>
                  <a:pt x="10191" y="7394"/>
                  <a:pt x="10137" y="7394"/>
                </a:cubicBezTo>
                <a:cubicBezTo>
                  <a:pt x="10084" y="7394"/>
                  <a:pt x="10031" y="7401"/>
                  <a:pt x="9970" y="7417"/>
                </a:cubicBezTo>
                <a:cubicBezTo>
                  <a:pt x="9917" y="7452"/>
                  <a:pt x="9884" y="7467"/>
                  <a:pt x="9866" y="7467"/>
                </a:cubicBezTo>
                <a:cubicBezTo>
                  <a:pt x="9854" y="7467"/>
                  <a:pt x="9849" y="7460"/>
                  <a:pt x="9849" y="7447"/>
                </a:cubicBezTo>
                <a:cubicBezTo>
                  <a:pt x="9849" y="7388"/>
                  <a:pt x="9709" y="7355"/>
                  <a:pt x="9594" y="7355"/>
                </a:cubicBezTo>
                <a:cubicBezTo>
                  <a:pt x="9531" y="7355"/>
                  <a:pt x="9475" y="7365"/>
                  <a:pt x="9453" y="7386"/>
                </a:cubicBezTo>
                <a:cubicBezTo>
                  <a:pt x="9453" y="7417"/>
                  <a:pt x="9301" y="7417"/>
                  <a:pt x="9150" y="7417"/>
                </a:cubicBezTo>
                <a:cubicBezTo>
                  <a:pt x="9052" y="7408"/>
                  <a:pt x="8946" y="7404"/>
                  <a:pt x="8851" y="7404"/>
                </a:cubicBezTo>
                <a:cubicBezTo>
                  <a:pt x="8621" y="7404"/>
                  <a:pt x="8452" y="7425"/>
                  <a:pt x="8602" y="7447"/>
                </a:cubicBezTo>
                <a:cubicBezTo>
                  <a:pt x="8694" y="7477"/>
                  <a:pt x="8724" y="7508"/>
                  <a:pt x="8724" y="7569"/>
                </a:cubicBezTo>
                <a:cubicBezTo>
                  <a:pt x="8724" y="7629"/>
                  <a:pt x="8754" y="7690"/>
                  <a:pt x="8785" y="7690"/>
                </a:cubicBezTo>
                <a:cubicBezTo>
                  <a:pt x="8815" y="7705"/>
                  <a:pt x="8815" y="7713"/>
                  <a:pt x="8789" y="7713"/>
                </a:cubicBezTo>
                <a:cubicBezTo>
                  <a:pt x="8762" y="7713"/>
                  <a:pt x="8709" y="7705"/>
                  <a:pt x="8633" y="7690"/>
                </a:cubicBezTo>
                <a:cubicBezTo>
                  <a:pt x="8481" y="7660"/>
                  <a:pt x="8420" y="7629"/>
                  <a:pt x="8420" y="7569"/>
                </a:cubicBezTo>
                <a:cubicBezTo>
                  <a:pt x="8420" y="7508"/>
                  <a:pt x="8359" y="7477"/>
                  <a:pt x="8207" y="7477"/>
                </a:cubicBezTo>
                <a:cubicBezTo>
                  <a:pt x="8158" y="7469"/>
                  <a:pt x="8120" y="7465"/>
                  <a:pt x="8092" y="7465"/>
                </a:cubicBezTo>
                <a:cubicBezTo>
                  <a:pt x="8013" y="7465"/>
                  <a:pt x="8003" y="7494"/>
                  <a:pt x="8025" y="7538"/>
                </a:cubicBezTo>
                <a:cubicBezTo>
                  <a:pt x="8025" y="7599"/>
                  <a:pt x="7994" y="7660"/>
                  <a:pt x="7934" y="7690"/>
                </a:cubicBezTo>
                <a:cubicBezTo>
                  <a:pt x="7891" y="7712"/>
                  <a:pt x="7848" y="7733"/>
                  <a:pt x="7826" y="7733"/>
                </a:cubicBezTo>
                <a:cubicBezTo>
                  <a:pt x="7817" y="7733"/>
                  <a:pt x="7812" y="7729"/>
                  <a:pt x="7812" y="7721"/>
                </a:cubicBezTo>
                <a:cubicBezTo>
                  <a:pt x="7812" y="7712"/>
                  <a:pt x="7804" y="7708"/>
                  <a:pt x="7790" y="7708"/>
                </a:cubicBezTo>
                <a:cubicBezTo>
                  <a:pt x="7756" y="7708"/>
                  <a:pt x="7685" y="7729"/>
                  <a:pt x="7599" y="7751"/>
                </a:cubicBezTo>
                <a:cubicBezTo>
                  <a:pt x="7478" y="7781"/>
                  <a:pt x="7356" y="7812"/>
                  <a:pt x="7356" y="7842"/>
                </a:cubicBezTo>
                <a:cubicBezTo>
                  <a:pt x="7356" y="7872"/>
                  <a:pt x="7379" y="7888"/>
                  <a:pt x="7421" y="7888"/>
                </a:cubicBezTo>
                <a:cubicBezTo>
                  <a:pt x="7463" y="7888"/>
                  <a:pt x="7523" y="7872"/>
                  <a:pt x="7599" y="7842"/>
                </a:cubicBezTo>
                <a:cubicBezTo>
                  <a:pt x="7642" y="7821"/>
                  <a:pt x="7701" y="7799"/>
                  <a:pt x="7742" y="7799"/>
                </a:cubicBezTo>
                <a:cubicBezTo>
                  <a:pt x="7759" y="7799"/>
                  <a:pt x="7773" y="7803"/>
                  <a:pt x="7782" y="7812"/>
                </a:cubicBezTo>
                <a:cubicBezTo>
                  <a:pt x="7836" y="7866"/>
                  <a:pt x="7697" y="7968"/>
                  <a:pt x="7537" y="7968"/>
                </a:cubicBezTo>
                <a:cubicBezTo>
                  <a:pt x="7517" y="7968"/>
                  <a:pt x="7497" y="7967"/>
                  <a:pt x="7478" y="7964"/>
                </a:cubicBezTo>
                <a:cubicBezTo>
                  <a:pt x="7387" y="7964"/>
                  <a:pt x="7295" y="7994"/>
                  <a:pt x="7265" y="7994"/>
                </a:cubicBezTo>
                <a:cubicBezTo>
                  <a:pt x="7250" y="8009"/>
                  <a:pt x="7219" y="8017"/>
                  <a:pt x="7181" y="8017"/>
                </a:cubicBezTo>
                <a:cubicBezTo>
                  <a:pt x="7143" y="8017"/>
                  <a:pt x="7098" y="8009"/>
                  <a:pt x="7052" y="7994"/>
                </a:cubicBezTo>
                <a:cubicBezTo>
                  <a:pt x="7002" y="7981"/>
                  <a:pt x="6972" y="7974"/>
                  <a:pt x="6962" y="7974"/>
                </a:cubicBezTo>
                <a:cubicBezTo>
                  <a:pt x="6946" y="7974"/>
                  <a:pt x="6968" y="7989"/>
                  <a:pt x="7022" y="8024"/>
                </a:cubicBezTo>
                <a:cubicBezTo>
                  <a:pt x="7083" y="8116"/>
                  <a:pt x="7083" y="8116"/>
                  <a:pt x="6991" y="8146"/>
                </a:cubicBezTo>
                <a:cubicBezTo>
                  <a:pt x="6900" y="8146"/>
                  <a:pt x="6870" y="8116"/>
                  <a:pt x="6870" y="8055"/>
                </a:cubicBezTo>
                <a:cubicBezTo>
                  <a:pt x="6892" y="7968"/>
                  <a:pt x="6773" y="7896"/>
                  <a:pt x="6670" y="7896"/>
                </a:cubicBezTo>
                <a:cubicBezTo>
                  <a:pt x="6630" y="7896"/>
                  <a:pt x="6592" y="7907"/>
                  <a:pt x="6566" y="7933"/>
                </a:cubicBezTo>
                <a:cubicBezTo>
                  <a:pt x="6535" y="7933"/>
                  <a:pt x="6566" y="7964"/>
                  <a:pt x="6657" y="7994"/>
                </a:cubicBezTo>
                <a:cubicBezTo>
                  <a:pt x="6748" y="7994"/>
                  <a:pt x="6809" y="8024"/>
                  <a:pt x="6809" y="8055"/>
                </a:cubicBezTo>
                <a:cubicBezTo>
                  <a:pt x="6809" y="8085"/>
                  <a:pt x="6809" y="8176"/>
                  <a:pt x="6839" y="8237"/>
                </a:cubicBezTo>
                <a:cubicBezTo>
                  <a:pt x="6839" y="8298"/>
                  <a:pt x="6809" y="8328"/>
                  <a:pt x="6657" y="8359"/>
                </a:cubicBezTo>
                <a:cubicBezTo>
                  <a:pt x="6535" y="8389"/>
                  <a:pt x="6475" y="8420"/>
                  <a:pt x="6505" y="8480"/>
                </a:cubicBezTo>
                <a:cubicBezTo>
                  <a:pt x="6520" y="8526"/>
                  <a:pt x="6497" y="8549"/>
                  <a:pt x="6459" y="8549"/>
                </a:cubicBezTo>
                <a:cubicBezTo>
                  <a:pt x="6422" y="8549"/>
                  <a:pt x="6368" y="8526"/>
                  <a:pt x="6323" y="8480"/>
                </a:cubicBezTo>
                <a:cubicBezTo>
                  <a:pt x="6311" y="8457"/>
                  <a:pt x="6295" y="8447"/>
                  <a:pt x="6275" y="8447"/>
                </a:cubicBezTo>
                <a:cubicBezTo>
                  <a:pt x="6241" y="8447"/>
                  <a:pt x="6197" y="8473"/>
                  <a:pt x="6140" y="8511"/>
                </a:cubicBezTo>
                <a:cubicBezTo>
                  <a:pt x="6019" y="8572"/>
                  <a:pt x="6019" y="8602"/>
                  <a:pt x="6110" y="8663"/>
                </a:cubicBezTo>
                <a:cubicBezTo>
                  <a:pt x="6171" y="8693"/>
                  <a:pt x="6323" y="8724"/>
                  <a:pt x="6505" y="8724"/>
                </a:cubicBezTo>
                <a:cubicBezTo>
                  <a:pt x="6809" y="8754"/>
                  <a:pt x="6900" y="8845"/>
                  <a:pt x="6596" y="8876"/>
                </a:cubicBezTo>
                <a:cubicBezTo>
                  <a:pt x="6505" y="8876"/>
                  <a:pt x="6323" y="8906"/>
                  <a:pt x="6201" y="8967"/>
                </a:cubicBezTo>
                <a:cubicBezTo>
                  <a:pt x="6049" y="9028"/>
                  <a:pt x="6019" y="9088"/>
                  <a:pt x="6049" y="9179"/>
                </a:cubicBezTo>
                <a:cubicBezTo>
                  <a:pt x="6071" y="9224"/>
                  <a:pt x="6094" y="9252"/>
                  <a:pt x="6116" y="9252"/>
                </a:cubicBezTo>
                <a:cubicBezTo>
                  <a:pt x="6124" y="9252"/>
                  <a:pt x="6132" y="9248"/>
                  <a:pt x="6140" y="9240"/>
                </a:cubicBezTo>
                <a:cubicBezTo>
                  <a:pt x="6140" y="9202"/>
                  <a:pt x="6167" y="9185"/>
                  <a:pt x="6196" y="9185"/>
                </a:cubicBezTo>
                <a:cubicBezTo>
                  <a:pt x="6236" y="9185"/>
                  <a:pt x="6280" y="9218"/>
                  <a:pt x="6262" y="9271"/>
                </a:cubicBezTo>
                <a:cubicBezTo>
                  <a:pt x="6262" y="9324"/>
                  <a:pt x="6180" y="9356"/>
                  <a:pt x="6099" y="9356"/>
                </a:cubicBezTo>
                <a:cubicBezTo>
                  <a:pt x="6041" y="9356"/>
                  <a:pt x="5983" y="9339"/>
                  <a:pt x="5958" y="9301"/>
                </a:cubicBezTo>
                <a:cubicBezTo>
                  <a:pt x="5940" y="9265"/>
                  <a:pt x="5933" y="9251"/>
                  <a:pt x="5918" y="9251"/>
                </a:cubicBezTo>
                <a:cubicBezTo>
                  <a:pt x="5907" y="9251"/>
                  <a:pt x="5892" y="9258"/>
                  <a:pt x="5867" y="9271"/>
                </a:cubicBezTo>
                <a:cubicBezTo>
                  <a:pt x="5836" y="9301"/>
                  <a:pt x="5867" y="9331"/>
                  <a:pt x="5897" y="9331"/>
                </a:cubicBezTo>
                <a:cubicBezTo>
                  <a:pt x="5928" y="9331"/>
                  <a:pt x="5958" y="9362"/>
                  <a:pt x="5928" y="9392"/>
                </a:cubicBezTo>
                <a:cubicBezTo>
                  <a:pt x="5897" y="9423"/>
                  <a:pt x="5958" y="9453"/>
                  <a:pt x="6049" y="9483"/>
                </a:cubicBezTo>
                <a:cubicBezTo>
                  <a:pt x="6262" y="9544"/>
                  <a:pt x="6323" y="9757"/>
                  <a:pt x="6140" y="9787"/>
                </a:cubicBezTo>
                <a:cubicBezTo>
                  <a:pt x="6096" y="9796"/>
                  <a:pt x="6062" y="9800"/>
                  <a:pt x="6037" y="9800"/>
                </a:cubicBezTo>
                <a:cubicBezTo>
                  <a:pt x="5978" y="9800"/>
                  <a:pt x="5976" y="9779"/>
                  <a:pt x="6019" y="9757"/>
                </a:cubicBezTo>
                <a:cubicBezTo>
                  <a:pt x="6049" y="9727"/>
                  <a:pt x="6019" y="9696"/>
                  <a:pt x="5928" y="9666"/>
                </a:cubicBezTo>
                <a:cubicBezTo>
                  <a:pt x="5776" y="9666"/>
                  <a:pt x="5776" y="9666"/>
                  <a:pt x="5867" y="9757"/>
                </a:cubicBezTo>
                <a:cubicBezTo>
                  <a:pt x="5928" y="9818"/>
                  <a:pt x="5958" y="9939"/>
                  <a:pt x="5958" y="10000"/>
                </a:cubicBezTo>
                <a:cubicBezTo>
                  <a:pt x="5958" y="10061"/>
                  <a:pt x="6019" y="10152"/>
                  <a:pt x="6080" y="10183"/>
                </a:cubicBezTo>
                <a:cubicBezTo>
                  <a:pt x="6140" y="10213"/>
                  <a:pt x="6140" y="10213"/>
                  <a:pt x="6049" y="10243"/>
                </a:cubicBezTo>
                <a:cubicBezTo>
                  <a:pt x="5928" y="10274"/>
                  <a:pt x="6049" y="10365"/>
                  <a:pt x="6232" y="10426"/>
                </a:cubicBezTo>
                <a:cubicBezTo>
                  <a:pt x="6323" y="10456"/>
                  <a:pt x="6353" y="10487"/>
                  <a:pt x="6323" y="10487"/>
                </a:cubicBezTo>
                <a:cubicBezTo>
                  <a:pt x="6292" y="10517"/>
                  <a:pt x="6262" y="10517"/>
                  <a:pt x="6232" y="10517"/>
                </a:cubicBezTo>
                <a:cubicBezTo>
                  <a:pt x="6223" y="10508"/>
                  <a:pt x="6214" y="10504"/>
                  <a:pt x="6206" y="10504"/>
                </a:cubicBezTo>
                <a:cubicBezTo>
                  <a:pt x="6186" y="10504"/>
                  <a:pt x="6171" y="10526"/>
                  <a:pt x="6171" y="10547"/>
                </a:cubicBezTo>
                <a:cubicBezTo>
                  <a:pt x="6171" y="10600"/>
                  <a:pt x="6556" y="10675"/>
                  <a:pt x="6739" y="10675"/>
                </a:cubicBezTo>
                <a:cubicBezTo>
                  <a:pt x="6768" y="10675"/>
                  <a:pt x="6792" y="10673"/>
                  <a:pt x="6809" y="10669"/>
                </a:cubicBezTo>
                <a:cubicBezTo>
                  <a:pt x="6836" y="10655"/>
                  <a:pt x="6864" y="10649"/>
                  <a:pt x="6889" y="10649"/>
                </a:cubicBezTo>
                <a:cubicBezTo>
                  <a:pt x="6976" y="10649"/>
                  <a:pt x="7039" y="10720"/>
                  <a:pt x="6991" y="10790"/>
                </a:cubicBezTo>
                <a:cubicBezTo>
                  <a:pt x="6938" y="10843"/>
                  <a:pt x="6834" y="10876"/>
                  <a:pt x="6732" y="10876"/>
                </a:cubicBezTo>
                <a:cubicBezTo>
                  <a:pt x="6659" y="10876"/>
                  <a:pt x="6586" y="10859"/>
                  <a:pt x="6535" y="10821"/>
                </a:cubicBezTo>
                <a:cubicBezTo>
                  <a:pt x="6506" y="10792"/>
                  <a:pt x="6449" y="10791"/>
                  <a:pt x="6391" y="10790"/>
                </a:cubicBezTo>
                <a:lnTo>
                  <a:pt x="6391" y="10790"/>
                </a:lnTo>
                <a:cubicBezTo>
                  <a:pt x="6404" y="10782"/>
                  <a:pt x="6422" y="10771"/>
                  <a:pt x="6444" y="10760"/>
                </a:cubicBezTo>
                <a:cubicBezTo>
                  <a:pt x="6535" y="10699"/>
                  <a:pt x="6535" y="10699"/>
                  <a:pt x="6414" y="10699"/>
                </a:cubicBezTo>
                <a:cubicBezTo>
                  <a:pt x="6353" y="10699"/>
                  <a:pt x="6292" y="10730"/>
                  <a:pt x="6292" y="10760"/>
                </a:cubicBezTo>
                <a:cubicBezTo>
                  <a:pt x="6292" y="10790"/>
                  <a:pt x="6232" y="10790"/>
                  <a:pt x="6171" y="10790"/>
                </a:cubicBezTo>
                <a:cubicBezTo>
                  <a:pt x="6144" y="10782"/>
                  <a:pt x="6125" y="10778"/>
                  <a:pt x="6113" y="10778"/>
                </a:cubicBezTo>
                <a:cubicBezTo>
                  <a:pt x="6082" y="10778"/>
                  <a:pt x="6088" y="10799"/>
                  <a:pt x="6110" y="10821"/>
                </a:cubicBezTo>
                <a:cubicBezTo>
                  <a:pt x="6171" y="10882"/>
                  <a:pt x="6171" y="10912"/>
                  <a:pt x="6080" y="10942"/>
                </a:cubicBezTo>
                <a:cubicBezTo>
                  <a:pt x="5908" y="11007"/>
                  <a:pt x="6070" y="11071"/>
                  <a:pt x="6266" y="11071"/>
                </a:cubicBezTo>
                <a:cubicBezTo>
                  <a:pt x="6347" y="11071"/>
                  <a:pt x="6434" y="11060"/>
                  <a:pt x="6505" y="11034"/>
                </a:cubicBezTo>
                <a:cubicBezTo>
                  <a:pt x="6566" y="11018"/>
                  <a:pt x="6627" y="11011"/>
                  <a:pt x="6676" y="11011"/>
                </a:cubicBezTo>
                <a:cubicBezTo>
                  <a:pt x="6725" y="11011"/>
                  <a:pt x="6763" y="11018"/>
                  <a:pt x="6779" y="11034"/>
                </a:cubicBezTo>
                <a:cubicBezTo>
                  <a:pt x="6866" y="11063"/>
                  <a:pt x="6870" y="11340"/>
                  <a:pt x="6791" y="11340"/>
                </a:cubicBezTo>
                <a:cubicBezTo>
                  <a:pt x="6787" y="11340"/>
                  <a:pt x="6783" y="11339"/>
                  <a:pt x="6779" y="11338"/>
                </a:cubicBezTo>
                <a:cubicBezTo>
                  <a:pt x="6748" y="11338"/>
                  <a:pt x="6657" y="11368"/>
                  <a:pt x="6596" y="11398"/>
                </a:cubicBezTo>
                <a:cubicBezTo>
                  <a:pt x="6551" y="11444"/>
                  <a:pt x="6528" y="11467"/>
                  <a:pt x="6520" y="11467"/>
                </a:cubicBezTo>
                <a:cubicBezTo>
                  <a:pt x="6513" y="11467"/>
                  <a:pt x="6520" y="11444"/>
                  <a:pt x="6535" y="11398"/>
                </a:cubicBezTo>
                <a:cubicBezTo>
                  <a:pt x="6566" y="11338"/>
                  <a:pt x="6566" y="11307"/>
                  <a:pt x="6475" y="11307"/>
                </a:cubicBezTo>
                <a:cubicBezTo>
                  <a:pt x="6414" y="11307"/>
                  <a:pt x="6384" y="11307"/>
                  <a:pt x="6384" y="11338"/>
                </a:cubicBezTo>
                <a:cubicBezTo>
                  <a:pt x="6353" y="11368"/>
                  <a:pt x="6292" y="11368"/>
                  <a:pt x="6232" y="11368"/>
                </a:cubicBezTo>
                <a:cubicBezTo>
                  <a:pt x="6140" y="11368"/>
                  <a:pt x="6080" y="11368"/>
                  <a:pt x="6080" y="11398"/>
                </a:cubicBezTo>
                <a:cubicBezTo>
                  <a:pt x="6056" y="11445"/>
                  <a:pt x="6194" y="11510"/>
                  <a:pt x="6287" y="11510"/>
                </a:cubicBezTo>
                <a:cubicBezTo>
                  <a:pt x="6315" y="11510"/>
                  <a:pt x="6339" y="11504"/>
                  <a:pt x="6353" y="11490"/>
                </a:cubicBezTo>
                <a:cubicBezTo>
                  <a:pt x="6372" y="11477"/>
                  <a:pt x="6389" y="11471"/>
                  <a:pt x="6405" y="11471"/>
                </a:cubicBezTo>
                <a:cubicBezTo>
                  <a:pt x="6467" y="11471"/>
                  <a:pt x="6505" y="11563"/>
                  <a:pt x="6505" y="11733"/>
                </a:cubicBezTo>
                <a:cubicBezTo>
                  <a:pt x="6528" y="11801"/>
                  <a:pt x="6516" y="11835"/>
                  <a:pt x="6484" y="11835"/>
                </a:cubicBezTo>
                <a:cubicBezTo>
                  <a:pt x="6473" y="11835"/>
                  <a:pt x="6459" y="11832"/>
                  <a:pt x="6444" y="11824"/>
                </a:cubicBezTo>
                <a:cubicBezTo>
                  <a:pt x="6429" y="11809"/>
                  <a:pt x="6414" y="11801"/>
                  <a:pt x="6406" y="11801"/>
                </a:cubicBezTo>
                <a:cubicBezTo>
                  <a:pt x="6399" y="11801"/>
                  <a:pt x="6399" y="11809"/>
                  <a:pt x="6414" y="11824"/>
                </a:cubicBezTo>
                <a:cubicBezTo>
                  <a:pt x="6414" y="11854"/>
                  <a:pt x="6444" y="11976"/>
                  <a:pt x="6444" y="12097"/>
                </a:cubicBezTo>
                <a:cubicBezTo>
                  <a:pt x="6444" y="12266"/>
                  <a:pt x="6444" y="12320"/>
                  <a:pt x="6399" y="12320"/>
                </a:cubicBezTo>
                <a:cubicBezTo>
                  <a:pt x="6387" y="12320"/>
                  <a:pt x="6372" y="12317"/>
                  <a:pt x="6353" y="12310"/>
                </a:cubicBezTo>
                <a:cubicBezTo>
                  <a:pt x="6328" y="12298"/>
                  <a:pt x="6298" y="12290"/>
                  <a:pt x="6264" y="12290"/>
                </a:cubicBezTo>
                <a:cubicBezTo>
                  <a:pt x="6217" y="12290"/>
                  <a:pt x="6163" y="12305"/>
                  <a:pt x="6110" y="12341"/>
                </a:cubicBezTo>
                <a:cubicBezTo>
                  <a:pt x="6049" y="12371"/>
                  <a:pt x="5806" y="12432"/>
                  <a:pt x="5563" y="12432"/>
                </a:cubicBezTo>
                <a:cubicBezTo>
                  <a:pt x="5350" y="12462"/>
                  <a:pt x="5107" y="12493"/>
                  <a:pt x="5076" y="12523"/>
                </a:cubicBezTo>
                <a:cubicBezTo>
                  <a:pt x="5046" y="12538"/>
                  <a:pt x="5008" y="12546"/>
                  <a:pt x="4966" y="12546"/>
                </a:cubicBezTo>
                <a:cubicBezTo>
                  <a:pt x="4925" y="12546"/>
                  <a:pt x="4879" y="12538"/>
                  <a:pt x="4833" y="12523"/>
                </a:cubicBezTo>
                <a:cubicBezTo>
                  <a:pt x="4783" y="12510"/>
                  <a:pt x="4717" y="12503"/>
                  <a:pt x="4637" y="12503"/>
                </a:cubicBezTo>
                <a:cubicBezTo>
                  <a:pt x="4525" y="12503"/>
                  <a:pt x="4386" y="12518"/>
                  <a:pt x="4225" y="12553"/>
                </a:cubicBezTo>
                <a:cubicBezTo>
                  <a:pt x="4013" y="12614"/>
                  <a:pt x="3739" y="12645"/>
                  <a:pt x="3496" y="12645"/>
                </a:cubicBezTo>
                <a:cubicBezTo>
                  <a:pt x="3344" y="12645"/>
                  <a:pt x="3253" y="12675"/>
                  <a:pt x="3253" y="12675"/>
                </a:cubicBezTo>
                <a:cubicBezTo>
                  <a:pt x="3253" y="12705"/>
                  <a:pt x="3070" y="12736"/>
                  <a:pt x="2888" y="12736"/>
                </a:cubicBezTo>
                <a:cubicBezTo>
                  <a:pt x="2675" y="12736"/>
                  <a:pt x="2554" y="12736"/>
                  <a:pt x="2554" y="12797"/>
                </a:cubicBezTo>
                <a:cubicBezTo>
                  <a:pt x="2554" y="12827"/>
                  <a:pt x="2523" y="12857"/>
                  <a:pt x="2462" y="12888"/>
                </a:cubicBezTo>
                <a:cubicBezTo>
                  <a:pt x="2394" y="12929"/>
                  <a:pt x="2338" y="12945"/>
                  <a:pt x="2308" y="12945"/>
                </a:cubicBezTo>
                <a:cubicBezTo>
                  <a:pt x="2272" y="12945"/>
                  <a:pt x="2274" y="12921"/>
                  <a:pt x="2341" y="12888"/>
                </a:cubicBezTo>
                <a:cubicBezTo>
                  <a:pt x="2402" y="12857"/>
                  <a:pt x="2402" y="12827"/>
                  <a:pt x="2371" y="12797"/>
                </a:cubicBezTo>
                <a:cubicBezTo>
                  <a:pt x="2353" y="12788"/>
                  <a:pt x="2338" y="12784"/>
                  <a:pt x="2325" y="12784"/>
                </a:cubicBezTo>
                <a:cubicBezTo>
                  <a:pt x="2293" y="12784"/>
                  <a:pt x="2271" y="12805"/>
                  <a:pt x="2250" y="12827"/>
                </a:cubicBezTo>
                <a:cubicBezTo>
                  <a:pt x="2228" y="12848"/>
                  <a:pt x="2161" y="12870"/>
                  <a:pt x="2091" y="12870"/>
                </a:cubicBezTo>
                <a:cubicBezTo>
                  <a:pt x="2063" y="12870"/>
                  <a:pt x="2033" y="12866"/>
                  <a:pt x="2007" y="12857"/>
                </a:cubicBezTo>
                <a:cubicBezTo>
                  <a:pt x="1824" y="12857"/>
                  <a:pt x="1824" y="12857"/>
                  <a:pt x="1915" y="12888"/>
                </a:cubicBezTo>
                <a:cubicBezTo>
                  <a:pt x="2067" y="12949"/>
                  <a:pt x="2037" y="12949"/>
                  <a:pt x="1855" y="13009"/>
                </a:cubicBezTo>
                <a:cubicBezTo>
                  <a:pt x="1763" y="13040"/>
                  <a:pt x="1611" y="13040"/>
                  <a:pt x="1581" y="13040"/>
                </a:cubicBezTo>
                <a:cubicBezTo>
                  <a:pt x="1573" y="13032"/>
                  <a:pt x="1563" y="13028"/>
                  <a:pt x="1552" y="13028"/>
                </a:cubicBezTo>
                <a:cubicBezTo>
                  <a:pt x="1522" y="13028"/>
                  <a:pt x="1490" y="13056"/>
                  <a:pt x="1490" y="13101"/>
                </a:cubicBezTo>
                <a:cubicBezTo>
                  <a:pt x="1471" y="13197"/>
                  <a:pt x="1366" y="13256"/>
                  <a:pt x="1261" y="13256"/>
                </a:cubicBezTo>
                <a:cubicBezTo>
                  <a:pt x="1200" y="13256"/>
                  <a:pt x="1139" y="13236"/>
                  <a:pt x="1095" y="13192"/>
                </a:cubicBezTo>
                <a:cubicBezTo>
                  <a:pt x="1050" y="13169"/>
                  <a:pt x="1022" y="13155"/>
                  <a:pt x="1003" y="13155"/>
                </a:cubicBezTo>
                <a:cubicBezTo>
                  <a:pt x="969" y="13155"/>
                  <a:pt x="962" y="13198"/>
                  <a:pt x="943" y="13313"/>
                </a:cubicBezTo>
                <a:cubicBezTo>
                  <a:pt x="943" y="13435"/>
                  <a:pt x="882" y="13496"/>
                  <a:pt x="791" y="13496"/>
                </a:cubicBezTo>
                <a:cubicBezTo>
                  <a:pt x="780" y="13493"/>
                  <a:pt x="768" y="13492"/>
                  <a:pt x="755" y="13492"/>
                </a:cubicBezTo>
                <a:cubicBezTo>
                  <a:pt x="623" y="13492"/>
                  <a:pt x="398" y="13623"/>
                  <a:pt x="426" y="13678"/>
                </a:cubicBezTo>
                <a:cubicBezTo>
                  <a:pt x="456" y="13708"/>
                  <a:pt x="426" y="13708"/>
                  <a:pt x="365" y="13708"/>
                </a:cubicBezTo>
                <a:cubicBezTo>
                  <a:pt x="213" y="13708"/>
                  <a:pt x="152" y="13891"/>
                  <a:pt x="274" y="14043"/>
                </a:cubicBezTo>
                <a:cubicBezTo>
                  <a:pt x="315" y="14146"/>
                  <a:pt x="300" y="14207"/>
                  <a:pt x="239" y="14207"/>
                </a:cubicBezTo>
                <a:cubicBezTo>
                  <a:pt x="210" y="14207"/>
                  <a:pt x="171" y="14194"/>
                  <a:pt x="122" y="14164"/>
                </a:cubicBezTo>
                <a:cubicBezTo>
                  <a:pt x="100" y="14143"/>
                  <a:pt x="83" y="14133"/>
                  <a:pt x="69" y="14133"/>
                </a:cubicBezTo>
                <a:cubicBezTo>
                  <a:pt x="43" y="14133"/>
                  <a:pt x="31" y="14166"/>
                  <a:pt x="31" y="14225"/>
                </a:cubicBezTo>
                <a:cubicBezTo>
                  <a:pt x="0" y="14286"/>
                  <a:pt x="31" y="14347"/>
                  <a:pt x="61" y="14347"/>
                </a:cubicBezTo>
                <a:cubicBezTo>
                  <a:pt x="77" y="14341"/>
                  <a:pt x="92" y="14339"/>
                  <a:pt x="104" y="14339"/>
                </a:cubicBezTo>
                <a:cubicBezTo>
                  <a:pt x="161" y="14339"/>
                  <a:pt x="177" y="14393"/>
                  <a:pt x="152" y="14468"/>
                </a:cubicBezTo>
                <a:cubicBezTo>
                  <a:pt x="122" y="14499"/>
                  <a:pt x="152" y="14499"/>
                  <a:pt x="213" y="14499"/>
                </a:cubicBezTo>
                <a:lnTo>
                  <a:pt x="274" y="14499"/>
                </a:lnTo>
                <a:cubicBezTo>
                  <a:pt x="274" y="14499"/>
                  <a:pt x="304" y="14560"/>
                  <a:pt x="304" y="14590"/>
                </a:cubicBezTo>
                <a:cubicBezTo>
                  <a:pt x="327" y="14634"/>
                  <a:pt x="316" y="14663"/>
                  <a:pt x="285" y="14663"/>
                </a:cubicBezTo>
                <a:cubicBezTo>
                  <a:pt x="274" y="14663"/>
                  <a:pt x="260" y="14659"/>
                  <a:pt x="244" y="14651"/>
                </a:cubicBezTo>
                <a:cubicBezTo>
                  <a:pt x="152" y="14651"/>
                  <a:pt x="122" y="14681"/>
                  <a:pt x="122" y="14742"/>
                </a:cubicBezTo>
                <a:cubicBezTo>
                  <a:pt x="122" y="14803"/>
                  <a:pt x="152" y="14833"/>
                  <a:pt x="183" y="14833"/>
                </a:cubicBezTo>
                <a:cubicBezTo>
                  <a:pt x="188" y="14828"/>
                  <a:pt x="194" y="14825"/>
                  <a:pt x="199" y="14825"/>
                </a:cubicBezTo>
                <a:cubicBezTo>
                  <a:pt x="221" y="14825"/>
                  <a:pt x="232" y="14875"/>
                  <a:pt x="183" y="14924"/>
                </a:cubicBezTo>
                <a:cubicBezTo>
                  <a:pt x="152" y="14985"/>
                  <a:pt x="152" y="15046"/>
                  <a:pt x="183" y="15046"/>
                </a:cubicBezTo>
                <a:cubicBezTo>
                  <a:pt x="274" y="15046"/>
                  <a:pt x="335" y="15350"/>
                  <a:pt x="274" y="15380"/>
                </a:cubicBezTo>
                <a:cubicBezTo>
                  <a:pt x="266" y="15388"/>
                  <a:pt x="255" y="15392"/>
                  <a:pt x="244" y="15392"/>
                </a:cubicBezTo>
                <a:cubicBezTo>
                  <a:pt x="213" y="15392"/>
                  <a:pt x="175" y="15364"/>
                  <a:pt x="152" y="15319"/>
                </a:cubicBezTo>
                <a:cubicBezTo>
                  <a:pt x="124" y="15286"/>
                  <a:pt x="104" y="15271"/>
                  <a:pt x="92" y="15271"/>
                </a:cubicBezTo>
                <a:cubicBezTo>
                  <a:pt x="36" y="15271"/>
                  <a:pt x="120" y="15558"/>
                  <a:pt x="244" y="15806"/>
                </a:cubicBezTo>
                <a:cubicBezTo>
                  <a:pt x="335" y="15988"/>
                  <a:pt x="426" y="16170"/>
                  <a:pt x="396" y="16201"/>
                </a:cubicBezTo>
                <a:cubicBezTo>
                  <a:pt x="396" y="16262"/>
                  <a:pt x="426" y="16292"/>
                  <a:pt x="456" y="16322"/>
                </a:cubicBezTo>
                <a:cubicBezTo>
                  <a:pt x="517" y="16353"/>
                  <a:pt x="548" y="16414"/>
                  <a:pt x="517" y="16444"/>
                </a:cubicBezTo>
                <a:cubicBezTo>
                  <a:pt x="517" y="16505"/>
                  <a:pt x="548" y="16535"/>
                  <a:pt x="578" y="16566"/>
                </a:cubicBezTo>
                <a:cubicBezTo>
                  <a:pt x="608" y="16566"/>
                  <a:pt x="669" y="16626"/>
                  <a:pt x="669" y="16718"/>
                </a:cubicBezTo>
                <a:cubicBezTo>
                  <a:pt x="700" y="16809"/>
                  <a:pt x="760" y="16900"/>
                  <a:pt x="882" y="16930"/>
                </a:cubicBezTo>
                <a:cubicBezTo>
                  <a:pt x="973" y="16961"/>
                  <a:pt x="1095" y="17082"/>
                  <a:pt x="1155" y="17143"/>
                </a:cubicBezTo>
                <a:cubicBezTo>
                  <a:pt x="1277" y="17356"/>
                  <a:pt x="1551" y="17569"/>
                  <a:pt x="1703" y="17569"/>
                </a:cubicBezTo>
                <a:cubicBezTo>
                  <a:pt x="1733" y="17569"/>
                  <a:pt x="1794" y="17599"/>
                  <a:pt x="1794" y="17629"/>
                </a:cubicBezTo>
                <a:cubicBezTo>
                  <a:pt x="1763" y="17660"/>
                  <a:pt x="1885" y="17721"/>
                  <a:pt x="2007" y="17812"/>
                </a:cubicBezTo>
                <a:cubicBezTo>
                  <a:pt x="2159" y="17903"/>
                  <a:pt x="2280" y="17964"/>
                  <a:pt x="2493" y="17964"/>
                </a:cubicBezTo>
                <a:cubicBezTo>
                  <a:pt x="2591" y="17982"/>
                  <a:pt x="2707" y="17989"/>
                  <a:pt x="2829" y="17989"/>
                </a:cubicBezTo>
                <a:cubicBezTo>
                  <a:pt x="3124" y="17989"/>
                  <a:pt x="3454" y="17946"/>
                  <a:pt x="3648" y="17903"/>
                </a:cubicBezTo>
                <a:cubicBezTo>
                  <a:pt x="3739" y="17873"/>
                  <a:pt x="4256" y="17812"/>
                  <a:pt x="4773" y="17751"/>
                </a:cubicBezTo>
                <a:cubicBezTo>
                  <a:pt x="5289" y="17721"/>
                  <a:pt x="6110" y="17629"/>
                  <a:pt x="6596" y="17599"/>
                </a:cubicBezTo>
                <a:cubicBezTo>
                  <a:pt x="6968" y="17559"/>
                  <a:pt x="7212" y="17537"/>
                  <a:pt x="7366" y="17537"/>
                </a:cubicBezTo>
                <a:cubicBezTo>
                  <a:pt x="7566" y="17537"/>
                  <a:pt x="7616" y="17574"/>
                  <a:pt x="7599" y="17660"/>
                </a:cubicBezTo>
                <a:cubicBezTo>
                  <a:pt x="7599" y="17690"/>
                  <a:pt x="7630" y="17721"/>
                  <a:pt x="7691" y="17751"/>
                </a:cubicBezTo>
                <a:cubicBezTo>
                  <a:pt x="7873" y="17751"/>
                  <a:pt x="8116" y="17994"/>
                  <a:pt x="8359" y="18389"/>
                </a:cubicBezTo>
                <a:cubicBezTo>
                  <a:pt x="8481" y="18572"/>
                  <a:pt x="8633" y="18785"/>
                  <a:pt x="8694" y="18815"/>
                </a:cubicBezTo>
                <a:cubicBezTo>
                  <a:pt x="8724" y="18876"/>
                  <a:pt x="8754" y="18936"/>
                  <a:pt x="8754" y="18936"/>
                </a:cubicBezTo>
                <a:cubicBezTo>
                  <a:pt x="8754" y="18967"/>
                  <a:pt x="8815" y="18997"/>
                  <a:pt x="8906" y="18997"/>
                </a:cubicBezTo>
                <a:cubicBezTo>
                  <a:pt x="8998" y="19028"/>
                  <a:pt x="9058" y="19058"/>
                  <a:pt x="9058" y="19088"/>
                </a:cubicBezTo>
                <a:cubicBezTo>
                  <a:pt x="9058" y="19119"/>
                  <a:pt x="9089" y="19119"/>
                  <a:pt x="9150" y="19149"/>
                </a:cubicBezTo>
                <a:cubicBezTo>
                  <a:pt x="9210" y="19149"/>
                  <a:pt x="9271" y="19210"/>
                  <a:pt x="9301" y="19301"/>
                </a:cubicBezTo>
                <a:cubicBezTo>
                  <a:pt x="9362" y="19362"/>
                  <a:pt x="9423" y="19423"/>
                  <a:pt x="9514" y="19423"/>
                </a:cubicBezTo>
                <a:cubicBezTo>
                  <a:pt x="9666" y="19423"/>
                  <a:pt x="9940" y="19544"/>
                  <a:pt x="9940" y="19575"/>
                </a:cubicBezTo>
                <a:cubicBezTo>
                  <a:pt x="9940" y="19605"/>
                  <a:pt x="10001" y="19666"/>
                  <a:pt x="10092" y="19696"/>
                </a:cubicBezTo>
                <a:cubicBezTo>
                  <a:pt x="10183" y="19727"/>
                  <a:pt x="10305" y="19788"/>
                  <a:pt x="10365" y="19818"/>
                </a:cubicBezTo>
                <a:cubicBezTo>
                  <a:pt x="10423" y="19876"/>
                  <a:pt x="10469" y="19897"/>
                  <a:pt x="10533" y="19897"/>
                </a:cubicBezTo>
                <a:cubicBezTo>
                  <a:pt x="10570" y="19897"/>
                  <a:pt x="10614" y="19890"/>
                  <a:pt x="10669" y="19879"/>
                </a:cubicBezTo>
                <a:cubicBezTo>
                  <a:pt x="10821" y="19879"/>
                  <a:pt x="10882" y="19879"/>
                  <a:pt x="10973" y="19940"/>
                </a:cubicBezTo>
                <a:cubicBezTo>
                  <a:pt x="11023" y="19990"/>
                  <a:pt x="11046" y="20012"/>
                  <a:pt x="11071" y="20012"/>
                </a:cubicBezTo>
                <a:cubicBezTo>
                  <a:pt x="11092" y="20012"/>
                  <a:pt x="11115" y="19997"/>
                  <a:pt x="11156" y="19970"/>
                </a:cubicBezTo>
                <a:cubicBezTo>
                  <a:pt x="11186" y="19940"/>
                  <a:pt x="11277" y="19909"/>
                  <a:pt x="11338" y="19909"/>
                </a:cubicBezTo>
                <a:cubicBezTo>
                  <a:pt x="11399" y="19909"/>
                  <a:pt x="11581" y="19909"/>
                  <a:pt x="11764" y="19879"/>
                </a:cubicBezTo>
                <a:lnTo>
                  <a:pt x="12068" y="19788"/>
                </a:lnTo>
                <a:lnTo>
                  <a:pt x="12371" y="19940"/>
                </a:lnTo>
                <a:cubicBezTo>
                  <a:pt x="12615" y="20061"/>
                  <a:pt x="12767" y="20092"/>
                  <a:pt x="13557" y="20183"/>
                </a:cubicBezTo>
                <a:cubicBezTo>
                  <a:pt x="14043" y="20244"/>
                  <a:pt x="14803" y="20274"/>
                  <a:pt x="15198" y="20304"/>
                </a:cubicBezTo>
                <a:cubicBezTo>
                  <a:pt x="15593" y="20304"/>
                  <a:pt x="16110" y="20335"/>
                  <a:pt x="16353" y="20335"/>
                </a:cubicBezTo>
                <a:cubicBezTo>
                  <a:pt x="16596" y="20335"/>
                  <a:pt x="16840" y="20335"/>
                  <a:pt x="16870" y="20304"/>
                </a:cubicBezTo>
                <a:lnTo>
                  <a:pt x="17022" y="20304"/>
                </a:lnTo>
                <a:cubicBezTo>
                  <a:pt x="17037" y="20319"/>
                  <a:pt x="17303" y="20327"/>
                  <a:pt x="17581" y="20327"/>
                </a:cubicBezTo>
                <a:cubicBezTo>
                  <a:pt x="17858" y="20327"/>
                  <a:pt x="18147" y="20319"/>
                  <a:pt x="18207" y="20304"/>
                </a:cubicBezTo>
                <a:lnTo>
                  <a:pt x="18633" y="20304"/>
                </a:lnTo>
                <a:cubicBezTo>
                  <a:pt x="18815" y="20304"/>
                  <a:pt x="19180" y="20304"/>
                  <a:pt x="19454" y="20274"/>
                </a:cubicBezTo>
                <a:lnTo>
                  <a:pt x="20031" y="20274"/>
                </a:lnTo>
                <a:cubicBezTo>
                  <a:pt x="20092" y="20274"/>
                  <a:pt x="20214" y="20274"/>
                  <a:pt x="20274" y="20244"/>
                </a:cubicBezTo>
                <a:lnTo>
                  <a:pt x="20609" y="20244"/>
                </a:lnTo>
                <a:cubicBezTo>
                  <a:pt x="20730" y="20244"/>
                  <a:pt x="20821" y="20244"/>
                  <a:pt x="20852" y="20213"/>
                </a:cubicBezTo>
                <a:lnTo>
                  <a:pt x="21125" y="20213"/>
                </a:lnTo>
                <a:cubicBezTo>
                  <a:pt x="21247" y="20213"/>
                  <a:pt x="21399" y="20213"/>
                  <a:pt x="21460" y="20183"/>
                </a:cubicBezTo>
                <a:cubicBezTo>
                  <a:pt x="21521" y="20183"/>
                  <a:pt x="21595" y="20169"/>
                  <a:pt x="21656" y="20169"/>
                </a:cubicBezTo>
                <a:cubicBezTo>
                  <a:pt x="21686" y="20169"/>
                  <a:pt x="21713" y="20173"/>
                  <a:pt x="21733" y="20183"/>
                </a:cubicBezTo>
                <a:cubicBezTo>
                  <a:pt x="21825" y="20183"/>
                  <a:pt x="21916" y="20183"/>
                  <a:pt x="21946" y="20152"/>
                </a:cubicBezTo>
                <a:cubicBezTo>
                  <a:pt x="21977" y="20152"/>
                  <a:pt x="22007" y="20122"/>
                  <a:pt x="22037" y="20122"/>
                </a:cubicBezTo>
                <a:cubicBezTo>
                  <a:pt x="22073" y="20131"/>
                  <a:pt x="22140" y="20135"/>
                  <a:pt x="22229" y="20135"/>
                </a:cubicBezTo>
                <a:cubicBezTo>
                  <a:pt x="22444" y="20135"/>
                  <a:pt x="22788" y="20113"/>
                  <a:pt x="23132" y="20092"/>
                </a:cubicBezTo>
                <a:cubicBezTo>
                  <a:pt x="23405" y="20092"/>
                  <a:pt x="23679" y="20061"/>
                  <a:pt x="23679" y="20061"/>
                </a:cubicBezTo>
                <a:cubicBezTo>
                  <a:pt x="23709" y="20061"/>
                  <a:pt x="23800" y="20061"/>
                  <a:pt x="23922" y="20031"/>
                </a:cubicBezTo>
                <a:cubicBezTo>
                  <a:pt x="24074" y="20000"/>
                  <a:pt x="25168" y="19940"/>
                  <a:pt x="25259" y="19940"/>
                </a:cubicBezTo>
                <a:cubicBezTo>
                  <a:pt x="25259" y="19940"/>
                  <a:pt x="25320" y="19909"/>
                  <a:pt x="25350" y="19909"/>
                </a:cubicBezTo>
                <a:cubicBezTo>
                  <a:pt x="25472" y="19879"/>
                  <a:pt x="26019" y="19848"/>
                  <a:pt x="26141" y="19848"/>
                </a:cubicBezTo>
                <a:lnTo>
                  <a:pt x="26445" y="19848"/>
                </a:lnTo>
                <a:cubicBezTo>
                  <a:pt x="26536" y="19818"/>
                  <a:pt x="27053" y="19757"/>
                  <a:pt x="27600" y="19696"/>
                </a:cubicBezTo>
                <a:cubicBezTo>
                  <a:pt x="28542" y="19605"/>
                  <a:pt x="29028" y="19544"/>
                  <a:pt x="29332" y="19514"/>
                </a:cubicBezTo>
                <a:cubicBezTo>
                  <a:pt x="29423" y="19514"/>
                  <a:pt x="29697" y="19484"/>
                  <a:pt x="30001" y="19453"/>
                </a:cubicBezTo>
                <a:cubicBezTo>
                  <a:pt x="30548" y="19392"/>
                  <a:pt x="32402" y="19149"/>
                  <a:pt x="33132" y="19028"/>
                </a:cubicBezTo>
                <a:cubicBezTo>
                  <a:pt x="33375" y="18997"/>
                  <a:pt x="33618" y="18967"/>
                  <a:pt x="33648" y="18967"/>
                </a:cubicBezTo>
                <a:cubicBezTo>
                  <a:pt x="33679" y="18967"/>
                  <a:pt x="33861" y="18967"/>
                  <a:pt x="34044" y="18936"/>
                </a:cubicBezTo>
                <a:cubicBezTo>
                  <a:pt x="34226" y="18906"/>
                  <a:pt x="34530" y="18845"/>
                  <a:pt x="34773" y="18815"/>
                </a:cubicBezTo>
                <a:cubicBezTo>
                  <a:pt x="34986" y="18785"/>
                  <a:pt x="35229" y="18754"/>
                  <a:pt x="35259" y="18754"/>
                </a:cubicBezTo>
                <a:cubicBezTo>
                  <a:pt x="35320" y="18724"/>
                  <a:pt x="35472" y="18693"/>
                  <a:pt x="35624" y="18693"/>
                </a:cubicBezTo>
                <a:cubicBezTo>
                  <a:pt x="35807" y="18663"/>
                  <a:pt x="36262" y="18602"/>
                  <a:pt x="36688" y="18511"/>
                </a:cubicBezTo>
                <a:cubicBezTo>
                  <a:pt x="37114" y="18450"/>
                  <a:pt x="37478" y="18389"/>
                  <a:pt x="37509" y="18389"/>
                </a:cubicBezTo>
                <a:cubicBezTo>
                  <a:pt x="37600" y="18389"/>
                  <a:pt x="38360" y="18268"/>
                  <a:pt x="39363" y="18085"/>
                </a:cubicBezTo>
                <a:cubicBezTo>
                  <a:pt x="40366" y="17933"/>
                  <a:pt x="44986" y="17052"/>
                  <a:pt x="45047" y="17022"/>
                </a:cubicBezTo>
                <a:cubicBezTo>
                  <a:pt x="45047" y="17022"/>
                  <a:pt x="45442" y="16930"/>
                  <a:pt x="45898" y="16839"/>
                </a:cubicBezTo>
                <a:cubicBezTo>
                  <a:pt x="46354" y="16748"/>
                  <a:pt x="46779" y="16687"/>
                  <a:pt x="46840" y="16657"/>
                </a:cubicBezTo>
                <a:cubicBezTo>
                  <a:pt x="46901" y="16626"/>
                  <a:pt x="47205" y="16566"/>
                  <a:pt x="47509" y="16505"/>
                </a:cubicBezTo>
                <a:cubicBezTo>
                  <a:pt x="47782" y="16444"/>
                  <a:pt x="48208" y="16353"/>
                  <a:pt x="48421" y="16292"/>
                </a:cubicBezTo>
                <a:cubicBezTo>
                  <a:pt x="48603" y="16262"/>
                  <a:pt x="48937" y="16170"/>
                  <a:pt x="49150" y="16140"/>
                </a:cubicBezTo>
                <a:cubicBezTo>
                  <a:pt x="49819" y="16019"/>
                  <a:pt x="51552" y="15532"/>
                  <a:pt x="52007" y="15319"/>
                </a:cubicBezTo>
                <a:cubicBezTo>
                  <a:pt x="52372" y="15167"/>
                  <a:pt x="52828" y="14833"/>
                  <a:pt x="52859" y="14742"/>
                </a:cubicBezTo>
                <a:cubicBezTo>
                  <a:pt x="52859" y="14712"/>
                  <a:pt x="52980" y="14590"/>
                  <a:pt x="53132" y="14499"/>
                </a:cubicBezTo>
                <a:cubicBezTo>
                  <a:pt x="53284" y="14347"/>
                  <a:pt x="53406" y="14195"/>
                  <a:pt x="53436" y="14073"/>
                </a:cubicBezTo>
                <a:cubicBezTo>
                  <a:pt x="53466" y="13982"/>
                  <a:pt x="53497" y="13830"/>
                  <a:pt x="53558" y="13769"/>
                </a:cubicBezTo>
                <a:cubicBezTo>
                  <a:pt x="53588" y="13678"/>
                  <a:pt x="53558" y="13556"/>
                  <a:pt x="53527" y="13465"/>
                </a:cubicBezTo>
                <a:cubicBezTo>
                  <a:pt x="53466" y="13374"/>
                  <a:pt x="53436" y="13253"/>
                  <a:pt x="53436" y="13222"/>
                </a:cubicBezTo>
                <a:cubicBezTo>
                  <a:pt x="53436" y="13192"/>
                  <a:pt x="53375" y="13070"/>
                  <a:pt x="53284" y="12979"/>
                </a:cubicBezTo>
                <a:cubicBezTo>
                  <a:pt x="53071" y="12736"/>
                  <a:pt x="53102" y="12645"/>
                  <a:pt x="53345" y="12553"/>
                </a:cubicBezTo>
                <a:cubicBezTo>
                  <a:pt x="53466" y="12523"/>
                  <a:pt x="53679" y="12432"/>
                  <a:pt x="53831" y="12341"/>
                </a:cubicBezTo>
                <a:cubicBezTo>
                  <a:pt x="53983" y="12280"/>
                  <a:pt x="54287" y="12158"/>
                  <a:pt x="54470" y="12128"/>
                </a:cubicBezTo>
                <a:cubicBezTo>
                  <a:pt x="55108" y="11976"/>
                  <a:pt x="56020" y="11763"/>
                  <a:pt x="56384" y="11642"/>
                </a:cubicBezTo>
                <a:cubicBezTo>
                  <a:pt x="56567" y="11581"/>
                  <a:pt x="56749" y="11520"/>
                  <a:pt x="56780" y="11520"/>
                </a:cubicBezTo>
                <a:cubicBezTo>
                  <a:pt x="56784" y="11521"/>
                  <a:pt x="56790" y="11522"/>
                  <a:pt x="56798" y="11522"/>
                </a:cubicBezTo>
                <a:cubicBezTo>
                  <a:pt x="56955" y="11522"/>
                  <a:pt x="57786" y="11244"/>
                  <a:pt x="57843" y="11186"/>
                </a:cubicBezTo>
                <a:cubicBezTo>
                  <a:pt x="57874" y="11155"/>
                  <a:pt x="57935" y="11155"/>
                  <a:pt x="57995" y="11155"/>
                </a:cubicBezTo>
                <a:cubicBezTo>
                  <a:pt x="58087" y="11155"/>
                  <a:pt x="58664" y="11003"/>
                  <a:pt x="58907" y="10882"/>
                </a:cubicBezTo>
                <a:cubicBezTo>
                  <a:pt x="59007" y="10832"/>
                  <a:pt x="59126" y="10782"/>
                  <a:pt x="59183" y="10782"/>
                </a:cubicBezTo>
                <a:cubicBezTo>
                  <a:pt x="59196" y="10782"/>
                  <a:pt x="59206" y="10785"/>
                  <a:pt x="59211" y="10790"/>
                </a:cubicBezTo>
                <a:cubicBezTo>
                  <a:pt x="59302" y="10790"/>
                  <a:pt x="60761" y="10061"/>
                  <a:pt x="60792" y="10000"/>
                </a:cubicBezTo>
                <a:cubicBezTo>
                  <a:pt x="60792" y="9970"/>
                  <a:pt x="60822" y="9939"/>
                  <a:pt x="60883" y="9879"/>
                </a:cubicBezTo>
                <a:cubicBezTo>
                  <a:pt x="61035" y="9787"/>
                  <a:pt x="61187" y="9575"/>
                  <a:pt x="61309" y="9240"/>
                </a:cubicBezTo>
                <a:cubicBezTo>
                  <a:pt x="61339" y="9088"/>
                  <a:pt x="61400" y="8967"/>
                  <a:pt x="61461" y="8967"/>
                </a:cubicBezTo>
                <a:cubicBezTo>
                  <a:pt x="61582" y="8936"/>
                  <a:pt x="61552" y="8602"/>
                  <a:pt x="61369" y="8328"/>
                </a:cubicBezTo>
                <a:cubicBezTo>
                  <a:pt x="61278" y="8176"/>
                  <a:pt x="61217" y="7994"/>
                  <a:pt x="61217" y="7933"/>
                </a:cubicBezTo>
                <a:cubicBezTo>
                  <a:pt x="61217" y="7903"/>
                  <a:pt x="61157" y="7812"/>
                  <a:pt x="61096" y="7751"/>
                </a:cubicBezTo>
                <a:cubicBezTo>
                  <a:pt x="61035" y="7690"/>
                  <a:pt x="60974" y="7599"/>
                  <a:pt x="60944" y="7538"/>
                </a:cubicBezTo>
                <a:cubicBezTo>
                  <a:pt x="60883" y="7356"/>
                  <a:pt x="60488" y="7052"/>
                  <a:pt x="60062" y="6778"/>
                </a:cubicBezTo>
                <a:cubicBezTo>
                  <a:pt x="59850" y="6657"/>
                  <a:pt x="59698" y="6535"/>
                  <a:pt x="59698" y="6505"/>
                </a:cubicBezTo>
                <a:cubicBezTo>
                  <a:pt x="59698" y="6474"/>
                  <a:pt x="60093" y="6262"/>
                  <a:pt x="60549" y="6049"/>
                </a:cubicBezTo>
                <a:cubicBezTo>
                  <a:pt x="61369" y="5654"/>
                  <a:pt x="61825" y="5410"/>
                  <a:pt x="61856" y="5380"/>
                </a:cubicBezTo>
                <a:cubicBezTo>
                  <a:pt x="61856" y="5350"/>
                  <a:pt x="62038" y="5228"/>
                  <a:pt x="62220" y="5137"/>
                </a:cubicBezTo>
                <a:cubicBezTo>
                  <a:pt x="62372" y="5046"/>
                  <a:pt x="62676" y="4711"/>
                  <a:pt x="62646" y="4681"/>
                </a:cubicBezTo>
                <a:cubicBezTo>
                  <a:pt x="62616" y="4681"/>
                  <a:pt x="62676" y="4559"/>
                  <a:pt x="62768" y="4438"/>
                </a:cubicBezTo>
                <a:cubicBezTo>
                  <a:pt x="63041" y="4073"/>
                  <a:pt x="63071" y="3526"/>
                  <a:pt x="62859" y="3435"/>
                </a:cubicBezTo>
                <a:cubicBezTo>
                  <a:pt x="62798" y="3435"/>
                  <a:pt x="62768" y="3374"/>
                  <a:pt x="62768" y="3313"/>
                </a:cubicBezTo>
                <a:cubicBezTo>
                  <a:pt x="62779" y="3279"/>
                  <a:pt x="62790" y="3262"/>
                  <a:pt x="62807" y="3262"/>
                </a:cubicBezTo>
                <a:cubicBezTo>
                  <a:pt x="62834" y="3262"/>
                  <a:pt x="62874" y="3309"/>
                  <a:pt x="62950" y="3404"/>
                </a:cubicBezTo>
                <a:cubicBezTo>
                  <a:pt x="63016" y="3470"/>
                  <a:pt x="63081" y="3520"/>
                  <a:pt x="63113" y="3520"/>
                </a:cubicBezTo>
                <a:cubicBezTo>
                  <a:pt x="63125" y="3520"/>
                  <a:pt x="63132" y="3512"/>
                  <a:pt x="63132" y="3496"/>
                </a:cubicBezTo>
                <a:cubicBezTo>
                  <a:pt x="63132" y="3496"/>
                  <a:pt x="63102" y="3404"/>
                  <a:pt x="63041" y="3374"/>
                </a:cubicBezTo>
                <a:cubicBezTo>
                  <a:pt x="62980" y="3344"/>
                  <a:pt x="62950" y="3252"/>
                  <a:pt x="62950" y="3222"/>
                </a:cubicBezTo>
                <a:cubicBezTo>
                  <a:pt x="62950" y="3161"/>
                  <a:pt x="62920" y="3070"/>
                  <a:pt x="62889" y="3009"/>
                </a:cubicBezTo>
                <a:cubicBezTo>
                  <a:pt x="62857" y="2944"/>
                  <a:pt x="62841" y="2914"/>
                  <a:pt x="62816" y="2914"/>
                </a:cubicBezTo>
                <a:cubicBezTo>
                  <a:pt x="62793" y="2914"/>
                  <a:pt x="62763" y="2936"/>
                  <a:pt x="62707" y="2979"/>
                </a:cubicBezTo>
                <a:cubicBezTo>
                  <a:pt x="62676" y="2994"/>
                  <a:pt x="62654" y="3002"/>
                  <a:pt x="62631" y="3002"/>
                </a:cubicBezTo>
                <a:cubicBezTo>
                  <a:pt x="62608" y="3002"/>
                  <a:pt x="62585" y="2994"/>
                  <a:pt x="62555" y="2979"/>
                </a:cubicBezTo>
                <a:cubicBezTo>
                  <a:pt x="62524" y="2918"/>
                  <a:pt x="62585" y="2888"/>
                  <a:pt x="62676" y="2857"/>
                </a:cubicBezTo>
                <a:cubicBezTo>
                  <a:pt x="62737" y="2827"/>
                  <a:pt x="62768" y="2796"/>
                  <a:pt x="62737" y="2796"/>
                </a:cubicBezTo>
                <a:cubicBezTo>
                  <a:pt x="62676" y="2796"/>
                  <a:pt x="62646" y="2766"/>
                  <a:pt x="62676" y="2736"/>
                </a:cubicBezTo>
                <a:cubicBezTo>
                  <a:pt x="62707" y="2705"/>
                  <a:pt x="62676" y="2644"/>
                  <a:pt x="62616" y="2614"/>
                </a:cubicBezTo>
                <a:cubicBezTo>
                  <a:pt x="62555" y="2614"/>
                  <a:pt x="62524" y="2553"/>
                  <a:pt x="62524" y="2523"/>
                </a:cubicBezTo>
                <a:cubicBezTo>
                  <a:pt x="62524" y="2462"/>
                  <a:pt x="62494" y="2432"/>
                  <a:pt x="62464" y="2401"/>
                </a:cubicBezTo>
                <a:cubicBezTo>
                  <a:pt x="62433" y="2401"/>
                  <a:pt x="62403" y="2432"/>
                  <a:pt x="62403" y="2462"/>
                </a:cubicBezTo>
                <a:cubicBezTo>
                  <a:pt x="62403" y="2523"/>
                  <a:pt x="62342" y="2584"/>
                  <a:pt x="62281" y="2584"/>
                </a:cubicBezTo>
                <a:cubicBezTo>
                  <a:pt x="62220" y="2584"/>
                  <a:pt x="62220" y="2553"/>
                  <a:pt x="62251" y="2492"/>
                </a:cubicBezTo>
                <a:cubicBezTo>
                  <a:pt x="62281" y="2432"/>
                  <a:pt x="62251" y="2401"/>
                  <a:pt x="62129" y="2401"/>
                </a:cubicBezTo>
                <a:cubicBezTo>
                  <a:pt x="61977" y="2401"/>
                  <a:pt x="61947" y="2371"/>
                  <a:pt x="62008" y="2340"/>
                </a:cubicBezTo>
                <a:cubicBezTo>
                  <a:pt x="62129" y="2310"/>
                  <a:pt x="62129" y="2249"/>
                  <a:pt x="62038" y="2219"/>
                </a:cubicBezTo>
                <a:cubicBezTo>
                  <a:pt x="62008" y="2219"/>
                  <a:pt x="61977" y="2219"/>
                  <a:pt x="61977" y="2249"/>
                </a:cubicBezTo>
                <a:cubicBezTo>
                  <a:pt x="62008" y="2280"/>
                  <a:pt x="61977" y="2310"/>
                  <a:pt x="61916" y="2310"/>
                </a:cubicBezTo>
                <a:cubicBezTo>
                  <a:pt x="61856" y="2310"/>
                  <a:pt x="61795" y="2310"/>
                  <a:pt x="61764" y="2249"/>
                </a:cubicBezTo>
                <a:cubicBezTo>
                  <a:pt x="61764" y="2219"/>
                  <a:pt x="61734" y="2188"/>
                  <a:pt x="61673" y="2188"/>
                </a:cubicBezTo>
                <a:cubicBezTo>
                  <a:pt x="61643" y="2188"/>
                  <a:pt x="61582" y="2158"/>
                  <a:pt x="61582" y="2097"/>
                </a:cubicBezTo>
                <a:cubicBezTo>
                  <a:pt x="61552" y="2037"/>
                  <a:pt x="61521" y="2006"/>
                  <a:pt x="61491" y="2006"/>
                </a:cubicBezTo>
                <a:cubicBezTo>
                  <a:pt x="61475" y="2014"/>
                  <a:pt x="61461" y="2018"/>
                  <a:pt x="61448" y="2018"/>
                </a:cubicBezTo>
                <a:cubicBezTo>
                  <a:pt x="61414" y="2018"/>
                  <a:pt x="61392" y="1990"/>
                  <a:pt x="61369" y="1945"/>
                </a:cubicBezTo>
                <a:cubicBezTo>
                  <a:pt x="61339" y="1915"/>
                  <a:pt x="61309" y="1885"/>
                  <a:pt x="61248" y="1885"/>
                </a:cubicBezTo>
                <a:cubicBezTo>
                  <a:pt x="61239" y="1893"/>
                  <a:pt x="61230" y="1897"/>
                  <a:pt x="61222" y="1897"/>
                </a:cubicBezTo>
                <a:cubicBezTo>
                  <a:pt x="61202" y="1897"/>
                  <a:pt x="61187" y="1876"/>
                  <a:pt x="61187" y="1854"/>
                </a:cubicBezTo>
                <a:cubicBezTo>
                  <a:pt x="61187" y="1824"/>
                  <a:pt x="61126" y="1793"/>
                  <a:pt x="61065" y="1793"/>
                </a:cubicBezTo>
                <a:cubicBezTo>
                  <a:pt x="60822" y="1793"/>
                  <a:pt x="60761" y="1763"/>
                  <a:pt x="60761" y="1702"/>
                </a:cubicBezTo>
                <a:cubicBezTo>
                  <a:pt x="60781" y="1643"/>
                  <a:pt x="60750" y="1610"/>
                  <a:pt x="60693" y="1610"/>
                </a:cubicBezTo>
                <a:cubicBezTo>
                  <a:pt x="60661" y="1610"/>
                  <a:pt x="60622" y="1620"/>
                  <a:pt x="60579" y="1641"/>
                </a:cubicBezTo>
                <a:cubicBezTo>
                  <a:pt x="60541" y="1661"/>
                  <a:pt x="60514" y="1671"/>
                  <a:pt x="60500" y="1671"/>
                </a:cubicBezTo>
                <a:cubicBezTo>
                  <a:pt x="60470" y="1671"/>
                  <a:pt x="60496" y="1624"/>
                  <a:pt x="60579" y="1520"/>
                </a:cubicBezTo>
                <a:cubicBezTo>
                  <a:pt x="60609" y="1459"/>
                  <a:pt x="60640" y="1398"/>
                  <a:pt x="60609" y="1398"/>
                </a:cubicBezTo>
                <a:cubicBezTo>
                  <a:pt x="60579" y="1398"/>
                  <a:pt x="60488" y="1398"/>
                  <a:pt x="60397" y="1368"/>
                </a:cubicBezTo>
                <a:cubicBezTo>
                  <a:pt x="60245" y="1368"/>
                  <a:pt x="60214" y="1337"/>
                  <a:pt x="60275" y="1246"/>
                </a:cubicBezTo>
                <a:cubicBezTo>
                  <a:pt x="60336" y="1094"/>
                  <a:pt x="60032" y="821"/>
                  <a:pt x="59728" y="760"/>
                </a:cubicBezTo>
                <a:cubicBezTo>
                  <a:pt x="59683" y="751"/>
                  <a:pt x="59644" y="747"/>
                  <a:pt x="59611" y="747"/>
                </a:cubicBezTo>
                <a:cubicBezTo>
                  <a:pt x="59530" y="747"/>
                  <a:pt x="59485" y="769"/>
                  <a:pt x="59485" y="790"/>
                </a:cubicBezTo>
                <a:cubicBezTo>
                  <a:pt x="59485" y="821"/>
                  <a:pt x="59477" y="836"/>
                  <a:pt x="59462" y="836"/>
                </a:cubicBezTo>
                <a:cubicBezTo>
                  <a:pt x="59447" y="836"/>
                  <a:pt x="59424" y="821"/>
                  <a:pt x="59394" y="790"/>
                </a:cubicBezTo>
                <a:cubicBezTo>
                  <a:pt x="59333" y="760"/>
                  <a:pt x="59272" y="699"/>
                  <a:pt x="59302" y="638"/>
                </a:cubicBezTo>
                <a:cubicBezTo>
                  <a:pt x="59302" y="578"/>
                  <a:pt x="59242" y="547"/>
                  <a:pt x="59090" y="517"/>
                </a:cubicBezTo>
                <a:cubicBezTo>
                  <a:pt x="58968" y="517"/>
                  <a:pt x="58877" y="456"/>
                  <a:pt x="58846" y="426"/>
                </a:cubicBezTo>
                <a:cubicBezTo>
                  <a:pt x="58846" y="410"/>
                  <a:pt x="58839" y="403"/>
                  <a:pt x="58831" y="403"/>
                </a:cubicBezTo>
                <a:cubicBezTo>
                  <a:pt x="58824" y="403"/>
                  <a:pt x="58816" y="410"/>
                  <a:pt x="58816" y="426"/>
                </a:cubicBezTo>
                <a:cubicBezTo>
                  <a:pt x="58816" y="456"/>
                  <a:pt x="58755" y="486"/>
                  <a:pt x="58725" y="486"/>
                </a:cubicBezTo>
                <a:cubicBezTo>
                  <a:pt x="58664" y="456"/>
                  <a:pt x="58695" y="426"/>
                  <a:pt x="58755" y="365"/>
                </a:cubicBezTo>
                <a:cubicBezTo>
                  <a:pt x="58846" y="274"/>
                  <a:pt x="58846" y="243"/>
                  <a:pt x="58755" y="182"/>
                </a:cubicBezTo>
                <a:cubicBezTo>
                  <a:pt x="58725" y="152"/>
                  <a:pt x="58710" y="137"/>
                  <a:pt x="58702" y="137"/>
                </a:cubicBezTo>
                <a:cubicBezTo>
                  <a:pt x="58695" y="137"/>
                  <a:pt x="58695" y="152"/>
                  <a:pt x="58695" y="182"/>
                </a:cubicBezTo>
                <a:cubicBezTo>
                  <a:pt x="58725" y="213"/>
                  <a:pt x="58695" y="304"/>
                  <a:pt x="58634" y="395"/>
                </a:cubicBezTo>
                <a:lnTo>
                  <a:pt x="58543" y="517"/>
                </a:lnTo>
                <a:lnTo>
                  <a:pt x="58482" y="365"/>
                </a:lnTo>
                <a:cubicBezTo>
                  <a:pt x="58482" y="304"/>
                  <a:pt x="58421" y="243"/>
                  <a:pt x="58360" y="243"/>
                </a:cubicBezTo>
                <a:cubicBezTo>
                  <a:pt x="58299" y="213"/>
                  <a:pt x="58269" y="182"/>
                  <a:pt x="58299" y="152"/>
                </a:cubicBezTo>
                <a:cubicBezTo>
                  <a:pt x="58330" y="122"/>
                  <a:pt x="58299" y="91"/>
                  <a:pt x="58239" y="91"/>
                </a:cubicBezTo>
                <a:cubicBezTo>
                  <a:pt x="58147" y="122"/>
                  <a:pt x="58087" y="182"/>
                  <a:pt x="58087" y="304"/>
                </a:cubicBezTo>
                <a:cubicBezTo>
                  <a:pt x="58087" y="304"/>
                  <a:pt x="57995" y="334"/>
                  <a:pt x="57904" y="334"/>
                </a:cubicBezTo>
                <a:cubicBezTo>
                  <a:pt x="57843" y="350"/>
                  <a:pt x="57798" y="357"/>
                  <a:pt x="57771" y="357"/>
                </a:cubicBezTo>
                <a:cubicBezTo>
                  <a:pt x="57745" y="357"/>
                  <a:pt x="57737" y="350"/>
                  <a:pt x="57752" y="334"/>
                </a:cubicBezTo>
                <a:cubicBezTo>
                  <a:pt x="57783" y="304"/>
                  <a:pt x="57509" y="30"/>
                  <a:pt x="57418" y="0"/>
                </a:cubicBezTo>
                <a:close/>
              </a:path>
            </a:pathLst>
          </a:custGeom>
          <a:solidFill>
            <a:srgbClr val="FFFFFF">
              <a:alpha val="4608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85" name="Google Shape;1085;p54"/>
          <p:cNvSpPr/>
          <p:nvPr/>
        </p:nvSpPr>
        <p:spPr>
          <a:xfrm rot="121665">
            <a:off x="-4091915" y="1212134"/>
            <a:ext cx="9081845" cy="2526273"/>
          </a:xfrm>
          <a:custGeom>
            <a:rect b="b" l="l" r="r" t="t"/>
            <a:pathLst>
              <a:path extrusionOk="0" h="20335" w="63133">
                <a:moveTo>
                  <a:pt x="59669" y="869"/>
                </a:moveTo>
                <a:cubicBezTo>
                  <a:pt x="59698" y="869"/>
                  <a:pt x="59728" y="890"/>
                  <a:pt x="59728" y="912"/>
                </a:cubicBezTo>
                <a:cubicBezTo>
                  <a:pt x="59758" y="942"/>
                  <a:pt x="59728" y="942"/>
                  <a:pt x="59667" y="942"/>
                </a:cubicBezTo>
                <a:cubicBezTo>
                  <a:pt x="59546" y="912"/>
                  <a:pt x="59546" y="881"/>
                  <a:pt x="59637" y="881"/>
                </a:cubicBezTo>
                <a:cubicBezTo>
                  <a:pt x="59646" y="873"/>
                  <a:pt x="59657" y="869"/>
                  <a:pt x="59669" y="869"/>
                </a:cubicBezTo>
                <a:close/>
                <a:moveTo>
                  <a:pt x="60046" y="960"/>
                </a:moveTo>
                <a:cubicBezTo>
                  <a:pt x="60060" y="960"/>
                  <a:pt x="60075" y="964"/>
                  <a:pt x="60093" y="973"/>
                </a:cubicBezTo>
                <a:cubicBezTo>
                  <a:pt x="60123" y="1003"/>
                  <a:pt x="60123" y="1033"/>
                  <a:pt x="60093" y="1064"/>
                </a:cubicBezTo>
                <a:cubicBezTo>
                  <a:pt x="60071" y="1085"/>
                  <a:pt x="60035" y="1107"/>
                  <a:pt x="60004" y="1107"/>
                </a:cubicBezTo>
                <a:cubicBezTo>
                  <a:pt x="59992" y="1107"/>
                  <a:pt x="59980" y="1103"/>
                  <a:pt x="59971" y="1094"/>
                </a:cubicBezTo>
                <a:cubicBezTo>
                  <a:pt x="59941" y="1094"/>
                  <a:pt x="59941" y="1033"/>
                  <a:pt x="59971" y="1003"/>
                </a:cubicBezTo>
                <a:cubicBezTo>
                  <a:pt x="59993" y="982"/>
                  <a:pt x="60014" y="960"/>
                  <a:pt x="60046" y="960"/>
                </a:cubicBezTo>
                <a:close/>
                <a:moveTo>
                  <a:pt x="52249" y="1294"/>
                </a:moveTo>
                <a:cubicBezTo>
                  <a:pt x="52268" y="1294"/>
                  <a:pt x="52281" y="1307"/>
                  <a:pt x="52281" y="1307"/>
                </a:cubicBezTo>
                <a:cubicBezTo>
                  <a:pt x="52281" y="1337"/>
                  <a:pt x="52220" y="1368"/>
                  <a:pt x="52190" y="1398"/>
                </a:cubicBezTo>
                <a:cubicBezTo>
                  <a:pt x="52159" y="1398"/>
                  <a:pt x="52129" y="1398"/>
                  <a:pt x="52129" y="1368"/>
                </a:cubicBezTo>
                <a:cubicBezTo>
                  <a:pt x="52129" y="1337"/>
                  <a:pt x="52159" y="1307"/>
                  <a:pt x="52220" y="1307"/>
                </a:cubicBezTo>
                <a:cubicBezTo>
                  <a:pt x="52230" y="1297"/>
                  <a:pt x="52240" y="1294"/>
                  <a:pt x="52249" y="1294"/>
                </a:cubicBezTo>
                <a:close/>
                <a:moveTo>
                  <a:pt x="41449" y="2346"/>
                </a:moveTo>
                <a:cubicBezTo>
                  <a:pt x="41470" y="2346"/>
                  <a:pt x="41495" y="2354"/>
                  <a:pt x="41521" y="2371"/>
                </a:cubicBezTo>
                <a:cubicBezTo>
                  <a:pt x="41551" y="2401"/>
                  <a:pt x="41551" y="2462"/>
                  <a:pt x="41521" y="2492"/>
                </a:cubicBezTo>
                <a:cubicBezTo>
                  <a:pt x="41508" y="2505"/>
                  <a:pt x="41496" y="2512"/>
                  <a:pt x="41483" y="2512"/>
                </a:cubicBezTo>
                <a:cubicBezTo>
                  <a:pt x="41465" y="2512"/>
                  <a:pt x="41448" y="2498"/>
                  <a:pt x="41430" y="2462"/>
                </a:cubicBezTo>
                <a:cubicBezTo>
                  <a:pt x="41364" y="2396"/>
                  <a:pt x="41393" y="2346"/>
                  <a:pt x="41449" y="2346"/>
                </a:cubicBezTo>
                <a:close/>
                <a:moveTo>
                  <a:pt x="39275" y="2875"/>
                </a:moveTo>
                <a:cubicBezTo>
                  <a:pt x="39284" y="2875"/>
                  <a:pt x="39293" y="2879"/>
                  <a:pt x="39302" y="2888"/>
                </a:cubicBezTo>
                <a:lnTo>
                  <a:pt x="39363" y="2888"/>
                </a:lnTo>
                <a:cubicBezTo>
                  <a:pt x="39363" y="2918"/>
                  <a:pt x="39332" y="2918"/>
                  <a:pt x="39302" y="2948"/>
                </a:cubicBezTo>
                <a:cubicBezTo>
                  <a:pt x="39241" y="2948"/>
                  <a:pt x="39211" y="2948"/>
                  <a:pt x="39211" y="2918"/>
                </a:cubicBezTo>
                <a:cubicBezTo>
                  <a:pt x="39232" y="2896"/>
                  <a:pt x="39254" y="2875"/>
                  <a:pt x="39275" y="2875"/>
                </a:cubicBezTo>
                <a:close/>
                <a:moveTo>
                  <a:pt x="36111" y="3587"/>
                </a:moveTo>
                <a:cubicBezTo>
                  <a:pt x="36293" y="3587"/>
                  <a:pt x="36506" y="3617"/>
                  <a:pt x="36658" y="3647"/>
                </a:cubicBezTo>
                <a:cubicBezTo>
                  <a:pt x="36870" y="3678"/>
                  <a:pt x="36718" y="3739"/>
                  <a:pt x="36414" y="3739"/>
                </a:cubicBezTo>
                <a:cubicBezTo>
                  <a:pt x="36364" y="3729"/>
                  <a:pt x="36310" y="3725"/>
                  <a:pt x="36257" y="3725"/>
                </a:cubicBezTo>
                <a:cubicBezTo>
                  <a:pt x="36151" y="3725"/>
                  <a:pt x="36050" y="3739"/>
                  <a:pt x="35989" y="3739"/>
                </a:cubicBezTo>
                <a:cubicBezTo>
                  <a:pt x="35928" y="3739"/>
                  <a:pt x="35867" y="3708"/>
                  <a:pt x="35867" y="3647"/>
                </a:cubicBezTo>
                <a:cubicBezTo>
                  <a:pt x="35898" y="3617"/>
                  <a:pt x="35898" y="3587"/>
                  <a:pt x="35959" y="3587"/>
                </a:cubicBezTo>
                <a:close/>
                <a:moveTo>
                  <a:pt x="8025" y="7994"/>
                </a:moveTo>
                <a:cubicBezTo>
                  <a:pt x="8055" y="7994"/>
                  <a:pt x="8116" y="7994"/>
                  <a:pt x="8177" y="8024"/>
                </a:cubicBezTo>
                <a:cubicBezTo>
                  <a:pt x="8197" y="8024"/>
                  <a:pt x="8204" y="8038"/>
                  <a:pt x="8179" y="8038"/>
                </a:cubicBezTo>
                <a:cubicBezTo>
                  <a:pt x="8167" y="8038"/>
                  <a:pt x="8146" y="8035"/>
                  <a:pt x="8116" y="8024"/>
                </a:cubicBezTo>
                <a:cubicBezTo>
                  <a:pt x="8055" y="8024"/>
                  <a:pt x="7994" y="7994"/>
                  <a:pt x="8025" y="7994"/>
                </a:cubicBezTo>
                <a:close/>
                <a:moveTo>
                  <a:pt x="6110" y="9939"/>
                </a:moveTo>
                <a:cubicBezTo>
                  <a:pt x="6171" y="9939"/>
                  <a:pt x="6201" y="9939"/>
                  <a:pt x="6232" y="9970"/>
                </a:cubicBezTo>
                <a:cubicBezTo>
                  <a:pt x="6232" y="10000"/>
                  <a:pt x="6201" y="10000"/>
                  <a:pt x="6171" y="10000"/>
                </a:cubicBezTo>
                <a:cubicBezTo>
                  <a:pt x="6019" y="10000"/>
                  <a:pt x="6019" y="9970"/>
                  <a:pt x="6110" y="9939"/>
                </a:cubicBezTo>
                <a:close/>
                <a:moveTo>
                  <a:pt x="6779" y="10547"/>
                </a:moveTo>
                <a:cubicBezTo>
                  <a:pt x="6839" y="10547"/>
                  <a:pt x="6839" y="10578"/>
                  <a:pt x="6839" y="10608"/>
                </a:cubicBezTo>
                <a:cubicBezTo>
                  <a:pt x="6839" y="10608"/>
                  <a:pt x="6809" y="10638"/>
                  <a:pt x="6718" y="10638"/>
                </a:cubicBezTo>
                <a:cubicBezTo>
                  <a:pt x="6657" y="10608"/>
                  <a:pt x="6627" y="10608"/>
                  <a:pt x="6657" y="10578"/>
                </a:cubicBezTo>
                <a:cubicBezTo>
                  <a:pt x="6687" y="10547"/>
                  <a:pt x="6748" y="10547"/>
                  <a:pt x="6779" y="10547"/>
                </a:cubicBezTo>
                <a:close/>
                <a:moveTo>
                  <a:pt x="760" y="13587"/>
                </a:moveTo>
                <a:cubicBezTo>
                  <a:pt x="791" y="13587"/>
                  <a:pt x="851" y="13617"/>
                  <a:pt x="882" y="13678"/>
                </a:cubicBezTo>
                <a:cubicBezTo>
                  <a:pt x="899" y="13711"/>
                  <a:pt x="897" y="13736"/>
                  <a:pt x="877" y="13736"/>
                </a:cubicBezTo>
                <a:cubicBezTo>
                  <a:pt x="861" y="13736"/>
                  <a:pt x="832" y="13719"/>
                  <a:pt x="791" y="13678"/>
                </a:cubicBezTo>
                <a:cubicBezTo>
                  <a:pt x="669" y="13587"/>
                  <a:pt x="669" y="13587"/>
                  <a:pt x="760" y="13587"/>
                </a:cubicBezTo>
                <a:close/>
                <a:moveTo>
                  <a:pt x="57418" y="0"/>
                </a:moveTo>
                <a:cubicBezTo>
                  <a:pt x="57418" y="0"/>
                  <a:pt x="57387" y="30"/>
                  <a:pt x="57387" y="91"/>
                </a:cubicBezTo>
                <a:cubicBezTo>
                  <a:pt x="57387" y="152"/>
                  <a:pt x="57327" y="182"/>
                  <a:pt x="57266" y="182"/>
                </a:cubicBezTo>
                <a:cubicBezTo>
                  <a:pt x="57205" y="182"/>
                  <a:pt x="57144" y="182"/>
                  <a:pt x="57144" y="213"/>
                </a:cubicBezTo>
                <a:cubicBezTo>
                  <a:pt x="57144" y="243"/>
                  <a:pt x="57114" y="243"/>
                  <a:pt x="57053" y="243"/>
                </a:cubicBezTo>
                <a:cubicBezTo>
                  <a:pt x="57023" y="243"/>
                  <a:pt x="56992" y="213"/>
                  <a:pt x="56992" y="152"/>
                </a:cubicBezTo>
                <a:cubicBezTo>
                  <a:pt x="57008" y="106"/>
                  <a:pt x="57015" y="84"/>
                  <a:pt x="57008" y="84"/>
                </a:cubicBezTo>
                <a:lnTo>
                  <a:pt x="57008" y="84"/>
                </a:lnTo>
                <a:cubicBezTo>
                  <a:pt x="57000" y="84"/>
                  <a:pt x="56977" y="106"/>
                  <a:pt x="56932" y="152"/>
                </a:cubicBezTo>
                <a:cubicBezTo>
                  <a:pt x="56889" y="173"/>
                  <a:pt x="56815" y="195"/>
                  <a:pt x="56711" y="195"/>
                </a:cubicBezTo>
                <a:cubicBezTo>
                  <a:pt x="56668" y="195"/>
                  <a:pt x="56620" y="191"/>
                  <a:pt x="56567" y="182"/>
                </a:cubicBezTo>
                <a:cubicBezTo>
                  <a:pt x="56479" y="170"/>
                  <a:pt x="56411" y="162"/>
                  <a:pt x="56361" y="162"/>
                </a:cubicBezTo>
                <a:cubicBezTo>
                  <a:pt x="56289" y="162"/>
                  <a:pt x="56250" y="177"/>
                  <a:pt x="56232" y="213"/>
                </a:cubicBezTo>
                <a:cubicBezTo>
                  <a:pt x="56218" y="255"/>
                  <a:pt x="56139" y="278"/>
                  <a:pt x="56042" y="278"/>
                </a:cubicBezTo>
                <a:cubicBezTo>
                  <a:pt x="55931" y="278"/>
                  <a:pt x="55797" y="248"/>
                  <a:pt x="55716" y="182"/>
                </a:cubicBezTo>
                <a:cubicBezTo>
                  <a:pt x="55618" y="117"/>
                  <a:pt x="55546" y="87"/>
                  <a:pt x="55506" y="87"/>
                </a:cubicBezTo>
                <a:cubicBezTo>
                  <a:pt x="55471" y="87"/>
                  <a:pt x="55458" y="110"/>
                  <a:pt x="55473" y="152"/>
                </a:cubicBezTo>
                <a:cubicBezTo>
                  <a:pt x="55503" y="213"/>
                  <a:pt x="55473" y="213"/>
                  <a:pt x="55442" y="213"/>
                </a:cubicBezTo>
                <a:cubicBezTo>
                  <a:pt x="55430" y="200"/>
                  <a:pt x="55417" y="193"/>
                  <a:pt x="55404" y="193"/>
                </a:cubicBezTo>
                <a:cubicBezTo>
                  <a:pt x="55387" y="193"/>
                  <a:pt x="55369" y="208"/>
                  <a:pt x="55351" y="243"/>
                </a:cubicBezTo>
                <a:cubicBezTo>
                  <a:pt x="55351" y="289"/>
                  <a:pt x="55351" y="312"/>
                  <a:pt x="55321" y="312"/>
                </a:cubicBezTo>
                <a:cubicBezTo>
                  <a:pt x="55290" y="312"/>
                  <a:pt x="55229" y="289"/>
                  <a:pt x="55108" y="243"/>
                </a:cubicBezTo>
                <a:cubicBezTo>
                  <a:pt x="55037" y="208"/>
                  <a:pt x="54986" y="193"/>
                  <a:pt x="54951" y="193"/>
                </a:cubicBezTo>
                <a:cubicBezTo>
                  <a:pt x="54925" y="193"/>
                  <a:pt x="54908" y="200"/>
                  <a:pt x="54895" y="213"/>
                </a:cubicBezTo>
                <a:cubicBezTo>
                  <a:pt x="54875" y="213"/>
                  <a:pt x="54828" y="226"/>
                  <a:pt x="54780" y="226"/>
                </a:cubicBezTo>
                <a:cubicBezTo>
                  <a:pt x="54757" y="226"/>
                  <a:pt x="54733" y="223"/>
                  <a:pt x="54713" y="213"/>
                </a:cubicBezTo>
                <a:cubicBezTo>
                  <a:pt x="54621" y="213"/>
                  <a:pt x="54561" y="243"/>
                  <a:pt x="54561" y="274"/>
                </a:cubicBezTo>
                <a:cubicBezTo>
                  <a:pt x="54530" y="334"/>
                  <a:pt x="54470" y="334"/>
                  <a:pt x="54348" y="334"/>
                </a:cubicBezTo>
                <a:cubicBezTo>
                  <a:pt x="54135" y="289"/>
                  <a:pt x="53983" y="266"/>
                  <a:pt x="53884" y="266"/>
                </a:cubicBezTo>
                <a:cubicBezTo>
                  <a:pt x="53786" y="266"/>
                  <a:pt x="53740" y="289"/>
                  <a:pt x="53740" y="334"/>
                </a:cubicBezTo>
                <a:cubicBezTo>
                  <a:pt x="53719" y="356"/>
                  <a:pt x="53697" y="377"/>
                  <a:pt x="53643" y="377"/>
                </a:cubicBezTo>
                <a:cubicBezTo>
                  <a:pt x="53621" y="377"/>
                  <a:pt x="53593" y="374"/>
                  <a:pt x="53558" y="365"/>
                </a:cubicBezTo>
                <a:cubicBezTo>
                  <a:pt x="53532" y="352"/>
                  <a:pt x="53497" y="345"/>
                  <a:pt x="53457" y="345"/>
                </a:cubicBezTo>
                <a:cubicBezTo>
                  <a:pt x="53401" y="345"/>
                  <a:pt x="53337" y="360"/>
                  <a:pt x="53284" y="395"/>
                </a:cubicBezTo>
                <a:cubicBezTo>
                  <a:pt x="53238" y="410"/>
                  <a:pt x="53200" y="418"/>
                  <a:pt x="53174" y="418"/>
                </a:cubicBezTo>
                <a:cubicBezTo>
                  <a:pt x="53147" y="418"/>
                  <a:pt x="53132" y="410"/>
                  <a:pt x="53132" y="395"/>
                </a:cubicBezTo>
                <a:cubicBezTo>
                  <a:pt x="53132" y="387"/>
                  <a:pt x="53130" y="383"/>
                  <a:pt x="53126" y="383"/>
                </a:cubicBezTo>
                <a:cubicBezTo>
                  <a:pt x="53114" y="383"/>
                  <a:pt x="53085" y="411"/>
                  <a:pt x="53041" y="456"/>
                </a:cubicBezTo>
                <a:cubicBezTo>
                  <a:pt x="52980" y="517"/>
                  <a:pt x="52859" y="547"/>
                  <a:pt x="52767" y="547"/>
                </a:cubicBezTo>
                <a:cubicBezTo>
                  <a:pt x="52676" y="547"/>
                  <a:pt x="52585" y="578"/>
                  <a:pt x="52585" y="608"/>
                </a:cubicBezTo>
                <a:cubicBezTo>
                  <a:pt x="52585" y="629"/>
                  <a:pt x="52570" y="651"/>
                  <a:pt x="52539" y="651"/>
                </a:cubicBezTo>
                <a:cubicBezTo>
                  <a:pt x="52527" y="651"/>
                  <a:pt x="52512" y="647"/>
                  <a:pt x="52494" y="638"/>
                </a:cubicBezTo>
                <a:cubicBezTo>
                  <a:pt x="52463" y="608"/>
                  <a:pt x="52463" y="578"/>
                  <a:pt x="52494" y="578"/>
                </a:cubicBezTo>
                <a:cubicBezTo>
                  <a:pt x="52524" y="547"/>
                  <a:pt x="52494" y="517"/>
                  <a:pt x="52463" y="517"/>
                </a:cubicBezTo>
                <a:cubicBezTo>
                  <a:pt x="52403" y="517"/>
                  <a:pt x="52342" y="517"/>
                  <a:pt x="52311" y="578"/>
                </a:cubicBezTo>
                <a:cubicBezTo>
                  <a:pt x="52296" y="593"/>
                  <a:pt x="52273" y="600"/>
                  <a:pt x="52235" y="600"/>
                </a:cubicBezTo>
                <a:cubicBezTo>
                  <a:pt x="52197" y="600"/>
                  <a:pt x="52144" y="593"/>
                  <a:pt x="52068" y="578"/>
                </a:cubicBezTo>
                <a:cubicBezTo>
                  <a:pt x="51992" y="562"/>
                  <a:pt x="51939" y="555"/>
                  <a:pt x="51905" y="555"/>
                </a:cubicBezTo>
                <a:cubicBezTo>
                  <a:pt x="51871" y="555"/>
                  <a:pt x="51855" y="562"/>
                  <a:pt x="51855" y="578"/>
                </a:cubicBezTo>
                <a:cubicBezTo>
                  <a:pt x="51836" y="636"/>
                  <a:pt x="51753" y="670"/>
                  <a:pt x="51680" y="670"/>
                </a:cubicBezTo>
                <a:cubicBezTo>
                  <a:pt x="51640" y="670"/>
                  <a:pt x="51603" y="660"/>
                  <a:pt x="51582" y="638"/>
                </a:cubicBezTo>
                <a:cubicBezTo>
                  <a:pt x="51552" y="608"/>
                  <a:pt x="51582" y="547"/>
                  <a:pt x="51673" y="517"/>
                </a:cubicBezTo>
                <a:cubicBezTo>
                  <a:pt x="51795" y="486"/>
                  <a:pt x="51795" y="486"/>
                  <a:pt x="51673" y="456"/>
                </a:cubicBezTo>
                <a:cubicBezTo>
                  <a:pt x="51582" y="456"/>
                  <a:pt x="51491" y="456"/>
                  <a:pt x="51460" y="486"/>
                </a:cubicBezTo>
                <a:cubicBezTo>
                  <a:pt x="51440" y="486"/>
                  <a:pt x="51406" y="500"/>
                  <a:pt x="51368" y="500"/>
                </a:cubicBezTo>
                <a:cubicBezTo>
                  <a:pt x="51349" y="500"/>
                  <a:pt x="51329" y="496"/>
                  <a:pt x="51308" y="486"/>
                </a:cubicBezTo>
                <a:cubicBezTo>
                  <a:pt x="51291" y="477"/>
                  <a:pt x="51273" y="474"/>
                  <a:pt x="51256" y="474"/>
                </a:cubicBezTo>
                <a:cubicBezTo>
                  <a:pt x="51215" y="474"/>
                  <a:pt x="51178" y="495"/>
                  <a:pt x="51156" y="517"/>
                </a:cubicBezTo>
                <a:cubicBezTo>
                  <a:pt x="51156" y="538"/>
                  <a:pt x="51111" y="560"/>
                  <a:pt x="51052" y="560"/>
                </a:cubicBezTo>
                <a:cubicBezTo>
                  <a:pt x="51027" y="560"/>
                  <a:pt x="51001" y="556"/>
                  <a:pt x="50974" y="547"/>
                </a:cubicBezTo>
                <a:cubicBezTo>
                  <a:pt x="50913" y="547"/>
                  <a:pt x="50792" y="578"/>
                  <a:pt x="50731" y="608"/>
                </a:cubicBezTo>
                <a:cubicBezTo>
                  <a:pt x="50688" y="629"/>
                  <a:pt x="50630" y="651"/>
                  <a:pt x="50578" y="651"/>
                </a:cubicBezTo>
                <a:cubicBezTo>
                  <a:pt x="50556" y="651"/>
                  <a:pt x="50536" y="647"/>
                  <a:pt x="50518" y="638"/>
                </a:cubicBezTo>
                <a:cubicBezTo>
                  <a:pt x="50457" y="638"/>
                  <a:pt x="50336" y="669"/>
                  <a:pt x="50214" y="699"/>
                </a:cubicBezTo>
                <a:cubicBezTo>
                  <a:pt x="50123" y="760"/>
                  <a:pt x="50032" y="760"/>
                  <a:pt x="49971" y="760"/>
                </a:cubicBezTo>
                <a:cubicBezTo>
                  <a:pt x="49956" y="745"/>
                  <a:pt x="49941" y="737"/>
                  <a:pt x="49929" y="737"/>
                </a:cubicBezTo>
                <a:cubicBezTo>
                  <a:pt x="49918" y="737"/>
                  <a:pt x="49910" y="745"/>
                  <a:pt x="49910" y="760"/>
                </a:cubicBezTo>
                <a:cubicBezTo>
                  <a:pt x="49910" y="775"/>
                  <a:pt x="49895" y="783"/>
                  <a:pt x="49868" y="783"/>
                </a:cubicBezTo>
                <a:cubicBezTo>
                  <a:pt x="49842" y="783"/>
                  <a:pt x="49804" y="775"/>
                  <a:pt x="49758" y="760"/>
                </a:cubicBezTo>
                <a:cubicBezTo>
                  <a:pt x="49742" y="752"/>
                  <a:pt x="49719" y="748"/>
                  <a:pt x="49691" y="748"/>
                </a:cubicBezTo>
                <a:cubicBezTo>
                  <a:pt x="49616" y="748"/>
                  <a:pt x="49505" y="776"/>
                  <a:pt x="49393" y="821"/>
                </a:cubicBezTo>
                <a:cubicBezTo>
                  <a:pt x="49241" y="881"/>
                  <a:pt x="49089" y="912"/>
                  <a:pt x="49029" y="912"/>
                </a:cubicBezTo>
                <a:cubicBezTo>
                  <a:pt x="49011" y="903"/>
                  <a:pt x="48993" y="899"/>
                  <a:pt x="48976" y="899"/>
                </a:cubicBezTo>
                <a:cubicBezTo>
                  <a:pt x="48935" y="899"/>
                  <a:pt x="48898" y="921"/>
                  <a:pt x="48877" y="942"/>
                </a:cubicBezTo>
                <a:cubicBezTo>
                  <a:pt x="48846" y="1003"/>
                  <a:pt x="48269" y="1064"/>
                  <a:pt x="47965" y="1064"/>
                </a:cubicBezTo>
                <a:cubicBezTo>
                  <a:pt x="47904" y="1064"/>
                  <a:pt x="47813" y="1094"/>
                  <a:pt x="47782" y="1125"/>
                </a:cubicBezTo>
                <a:cubicBezTo>
                  <a:pt x="47770" y="1137"/>
                  <a:pt x="47757" y="1145"/>
                  <a:pt x="47745" y="1145"/>
                </a:cubicBezTo>
                <a:cubicBezTo>
                  <a:pt x="47727" y="1145"/>
                  <a:pt x="47709" y="1130"/>
                  <a:pt x="47691" y="1094"/>
                </a:cubicBezTo>
                <a:cubicBezTo>
                  <a:pt x="47679" y="1082"/>
                  <a:pt x="47661" y="1074"/>
                  <a:pt x="47638" y="1074"/>
                </a:cubicBezTo>
                <a:cubicBezTo>
                  <a:pt x="47605" y="1074"/>
                  <a:pt x="47562" y="1089"/>
                  <a:pt x="47509" y="1125"/>
                </a:cubicBezTo>
                <a:cubicBezTo>
                  <a:pt x="47418" y="1155"/>
                  <a:pt x="47266" y="1185"/>
                  <a:pt x="47205" y="1185"/>
                </a:cubicBezTo>
                <a:cubicBezTo>
                  <a:pt x="47114" y="1185"/>
                  <a:pt x="47023" y="1185"/>
                  <a:pt x="46992" y="1246"/>
                </a:cubicBezTo>
                <a:cubicBezTo>
                  <a:pt x="46971" y="1268"/>
                  <a:pt x="46904" y="1289"/>
                  <a:pt x="46823" y="1289"/>
                </a:cubicBezTo>
                <a:cubicBezTo>
                  <a:pt x="46790" y="1289"/>
                  <a:pt x="46754" y="1286"/>
                  <a:pt x="46719" y="1277"/>
                </a:cubicBezTo>
                <a:cubicBezTo>
                  <a:pt x="46597" y="1277"/>
                  <a:pt x="46475" y="1307"/>
                  <a:pt x="46415" y="1337"/>
                </a:cubicBezTo>
                <a:cubicBezTo>
                  <a:pt x="46361" y="1373"/>
                  <a:pt x="46308" y="1388"/>
                  <a:pt x="46248" y="1388"/>
                </a:cubicBezTo>
                <a:cubicBezTo>
                  <a:pt x="46206" y="1388"/>
                  <a:pt x="46161" y="1380"/>
                  <a:pt x="46111" y="1368"/>
                </a:cubicBezTo>
                <a:cubicBezTo>
                  <a:pt x="46060" y="1355"/>
                  <a:pt x="46020" y="1348"/>
                  <a:pt x="45987" y="1348"/>
                </a:cubicBezTo>
                <a:cubicBezTo>
                  <a:pt x="45939" y="1348"/>
                  <a:pt x="45903" y="1363"/>
                  <a:pt x="45868" y="1398"/>
                </a:cubicBezTo>
                <a:cubicBezTo>
                  <a:pt x="45845" y="1443"/>
                  <a:pt x="45790" y="1471"/>
                  <a:pt x="45715" y="1471"/>
                </a:cubicBezTo>
                <a:cubicBezTo>
                  <a:pt x="45687" y="1471"/>
                  <a:pt x="45657" y="1467"/>
                  <a:pt x="45624" y="1459"/>
                </a:cubicBezTo>
                <a:cubicBezTo>
                  <a:pt x="45503" y="1459"/>
                  <a:pt x="45351" y="1459"/>
                  <a:pt x="45290" y="1489"/>
                </a:cubicBezTo>
                <a:cubicBezTo>
                  <a:pt x="45247" y="1511"/>
                  <a:pt x="45189" y="1532"/>
                  <a:pt x="45148" y="1532"/>
                </a:cubicBezTo>
                <a:cubicBezTo>
                  <a:pt x="45131" y="1532"/>
                  <a:pt x="45117" y="1529"/>
                  <a:pt x="45108" y="1520"/>
                </a:cubicBezTo>
                <a:cubicBezTo>
                  <a:pt x="45077" y="1505"/>
                  <a:pt x="45054" y="1497"/>
                  <a:pt x="45035" y="1497"/>
                </a:cubicBezTo>
                <a:cubicBezTo>
                  <a:pt x="45016" y="1497"/>
                  <a:pt x="45001" y="1505"/>
                  <a:pt x="44986" y="1520"/>
                </a:cubicBezTo>
                <a:cubicBezTo>
                  <a:pt x="44956" y="1550"/>
                  <a:pt x="44864" y="1550"/>
                  <a:pt x="44773" y="1550"/>
                </a:cubicBezTo>
                <a:cubicBezTo>
                  <a:pt x="44757" y="1542"/>
                  <a:pt x="44741" y="1538"/>
                  <a:pt x="44725" y="1538"/>
                </a:cubicBezTo>
                <a:cubicBezTo>
                  <a:pt x="44682" y="1538"/>
                  <a:pt x="44644" y="1566"/>
                  <a:pt x="44621" y="1611"/>
                </a:cubicBezTo>
                <a:cubicBezTo>
                  <a:pt x="44621" y="1641"/>
                  <a:pt x="44500" y="1733"/>
                  <a:pt x="44378" y="1793"/>
                </a:cubicBezTo>
                <a:cubicBezTo>
                  <a:pt x="44241" y="1852"/>
                  <a:pt x="44116" y="1886"/>
                  <a:pt x="43979" y="1886"/>
                </a:cubicBezTo>
                <a:cubicBezTo>
                  <a:pt x="43904" y="1886"/>
                  <a:pt x="43826" y="1876"/>
                  <a:pt x="43740" y="1854"/>
                </a:cubicBezTo>
                <a:cubicBezTo>
                  <a:pt x="43679" y="1854"/>
                  <a:pt x="43557" y="1885"/>
                  <a:pt x="43466" y="1915"/>
                </a:cubicBezTo>
                <a:cubicBezTo>
                  <a:pt x="43375" y="1976"/>
                  <a:pt x="43253" y="2006"/>
                  <a:pt x="43193" y="2006"/>
                </a:cubicBezTo>
                <a:cubicBezTo>
                  <a:pt x="43132" y="2006"/>
                  <a:pt x="43010" y="2037"/>
                  <a:pt x="42919" y="2097"/>
                </a:cubicBezTo>
                <a:cubicBezTo>
                  <a:pt x="42828" y="2128"/>
                  <a:pt x="42676" y="2158"/>
                  <a:pt x="42554" y="2158"/>
                </a:cubicBezTo>
                <a:cubicBezTo>
                  <a:pt x="42129" y="2158"/>
                  <a:pt x="41795" y="2188"/>
                  <a:pt x="41764" y="2249"/>
                </a:cubicBezTo>
                <a:cubicBezTo>
                  <a:pt x="41743" y="2271"/>
                  <a:pt x="41691" y="2292"/>
                  <a:pt x="41630" y="2292"/>
                </a:cubicBezTo>
                <a:cubicBezTo>
                  <a:pt x="41605" y="2292"/>
                  <a:pt x="41578" y="2289"/>
                  <a:pt x="41551" y="2280"/>
                </a:cubicBezTo>
                <a:cubicBezTo>
                  <a:pt x="41460" y="2280"/>
                  <a:pt x="41339" y="2280"/>
                  <a:pt x="41278" y="2310"/>
                </a:cubicBezTo>
                <a:cubicBezTo>
                  <a:pt x="41115" y="2392"/>
                  <a:pt x="40734" y="2497"/>
                  <a:pt x="40568" y="2497"/>
                </a:cubicBezTo>
                <a:cubicBezTo>
                  <a:pt x="40548" y="2497"/>
                  <a:pt x="40531" y="2496"/>
                  <a:pt x="40518" y="2492"/>
                </a:cubicBezTo>
                <a:cubicBezTo>
                  <a:pt x="40457" y="2492"/>
                  <a:pt x="40396" y="2492"/>
                  <a:pt x="40366" y="2523"/>
                </a:cubicBezTo>
                <a:cubicBezTo>
                  <a:pt x="40366" y="2584"/>
                  <a:pt x="40001" y="2736"/>
                  <a:pt x="39880" y="2736"/>
                </a:cubicBezTo>
                <a:lnTo>
                  <a:pt x="39667" y="2736"/>
                </a:lnTo>
                <a:cubicBezTo>
                  <a:pt x="39647" y="2746"/>
                  <a:pt x="39623" y="2749"/>
                  <a:pt x="39599" y="2749"/>
                </a:cubicBezTo>
                <a:cubicBezTo>
                  <a:pt x="39552" y="2749"/>
                  <a:pt x="39505" y="2736"/>
                  <a:pt x="39484" y="2736"/>
                </a:cubicBezTo>
                <a:cubicBezTo>
                  <a:pt x="39472" y="2723"/>
                  <a:pt x="39454" y="2716"/>
                  <a:pt x="39431" y="2716"/>
                </a:cubicBezTo>
                <a:cubicBezTo>
                  <a:pt x="39398" y="2716"/>
                  <a:pt x="39355" y="2730"/>
                  <a:pt x="39302" y="2766"/>
                </a:cubicBezTo>
                <a:cubicBezTo>
                  <a:pt x="39241" y="2796"/>
                  <a:pt x="39120" y="2796"/>
                  <a:pt x="39089" y="2796"/>
                </a:cubicBezTo>
                <a:cubicBezTo>
                  <a:pt x="38877" y="2796"/>
                  <a:pt x="38573" y="2857"/>
                  <a:pt x="38542" y="2918"/>
                </a:cubicBezTo>
                <a:cubicBezTo>
                  <a:pt x="38542" y="2918"/>
                  <a:pt x="38451" y="2948"/>
                  <a:pt x="38329" y="2948"/>
                </a:cubicBezTo>
                <a:cubicBezTo>
                  <a:pt x="38177" y="2948"/>
                  <a:pt x="38086" y="2979"/>
                  <a:pt x="38086" y="3040"/>
                </a:cubicBezTo>
                <a:cubicBezTo>
                  <a:pt x="38086" y="3061"/>
                  <a:pt x="38071" y="3083"/>
                  <a:pt x="38062" y="3083"/>
                </a:cubicBezTo>
                <a:cubicBezTo>
                  <a:pt x="38058" y="3083"/>
                  <a:pt x="38056" y="3079"/>
                  <a:pt x="38056" y="3070"/>
                </a:cubicBezTo>
                <a:cubicBezTo>
                  <a:pt x="38035" y="3038"/>
                  <a:pt x="37973" y="3025"/>
                  <a:pt x="37897" y="3025"/>
                </a:cubicBezTo>
                <a:cubicBezTo>
                  <a:pt x="37756" y="3025"/>
                  <a:pt x="37568" y="3071"/>
                  <a:pt x="37509" y="3131"/>
                </a:cubicBezTo>
                <a:cubicBezTo>
                  <a:pt x="37478" y="3192"/>
                  <a:pt x="37418" y="3192"/>
                  <a:pt x="37387" y="3192"/>
                </a:cubicBezTo>
                <a:cubicBezTo>
                  <a:pt x="37365" y="3186"/>
                  <a:pt x="37334" y="3183"/>
                  <a:pt x="37299" y="3183"/>
                </a:cubicBezTo>
                <a:cubicBezTo>
                  <a:pt x="37143" y="3183"/>
                  <a:pt x="36895" y="3233"/>
                  <a:pt x="36870" y="3283"/>
                </a:cubicBezTo>
                <a:cubicBezTo>
                  <a:pt x="36870" y="3283"/>
                  <a:pt x="36718" y="3313"/>
                  <a:pt x="36536" y="3313"/>
                </a:cubicBezTo>
                <a:cubicBezTo>
                  <a:pt x="36495" y="3305"/>
                  <a:pt x="36446" y="3301"/>
                  <a:pt x="36392" y="3301"/>
                </a:cubicBezTo>
                <a:cubicBezTo>
                  <a:pt x="36246" y="3301"/>
                  <a:pt x="36070" y="3329"/>
                  <a:pt x="35959" y="3374"/>
                </a:cubicBezTo>
                <a:cubicBezTo>
                  <a:pt x="35776" y="3404"/>
                  <a:pt x="35624" y="3435"/>
                  <a:pt x="35563" y="3435"/>
                </a:cubicBezTo>
                <a:cubicBezTo>
                  <a:pt x="35503" y="3435"/>
                  <a:pt x="35442" y="3435"/>
                  <a:pt x="35442" y="3465"/>
                </a:cubicBezTo>
                <a:cubicBezTo>
                  <a:pt x="35442" y="3496"/>
                  <a:pt x="35351" y="3526"/>
                  <a:pt x="35229" y="3526"/>
                </a:cubicBezTo>
                <a:cubicBezTo>
                  <a:pt x="35138" y="3526"/>
                  <a:pt x="34925" y="3587"/>
                  <a:pt x="34773" y="3647"/>
                </a:cubicBezTo>
                <a:cubicBezTo>
                  <a:pt x="34621" y="3708"/>
                  <a:pt x="34408" y="3769"/>
                  <a:pt x="34317" y="3769"/>
                </a:cubicBezTo>
                <a:cubicBezTo>
                  <a:pt x="34293" y="3761"/>
                  <a:pt x="34266" y="3757"/>
                  <a:pt x="34240" y="3757"/>
                </a:cubicBezTo>
                <a:cubicBezTo>
                  <a:pt x="34167" y="3757"/>
                  <a:pt x="34096" y="3785"/>
                  <a:pt x="34074" y="3830"/>
                </a:cubicBezTo>
                <a:cubicBezTo>
                  <a:pt x="34013" y="3860"/>
                  <a:pt x="33922" y="3891"/>
                  <a:pt x="33861" y="3891"/>
                </a:cubicBezTo>
                <a:cubicBezTo>
                  <a:pt x="33740" y="3891"/>
                  <a:pt x="33101" y="4043"/>
                  <a:pt x="33071" y="4103"/>
                </a:cubicBezTo>
                <a:cubicBezTo>
                  <a:pt x="33071" y="4103"/>
                  <a:pt x="33041" y="4103"/>
                  <a:pt x="32980" y="4073"/>
                </a:cubicBezTo>
                <a:lnTo>
                  <a:pt x="32767" y="4073"/>
                </a:lnTo>
                <a:cubicBezTo>
                  <a:pt x="32706" y="4103"/>
                  <a:pt x="32585" y="4134"/>
                  <a:pt x="32493" y="4134"/>
                </a:cubicBezTo>
                <a:cubicBezTo>
                  <a:pt x="32402" y="4134"/>
                  <a:pt x="32220" y="4164"/>
                  <a:pt x="32068" y="4195"/>
                </a:cubicBezTo>
                <a:cubicBezTo>
                  <a:pt x="31961" y="4210"/>
                  <a:pt x="31886" y="4217"/>
                  <a:pt x="31829" y="4217"/>
                </a:cubicBezTo>
                <a:cubicBezTo>
                  <a:pt x="31772" y="4217"/>
                  <a:pt x="31734" y="4210"/>
                  <a:pt x="31703" y="4195"/>
                </a:cubicBezTo>
                <a:cubicBezTo>
                  <a:pt x="31680" y="4171"/>
                  <a:pt x="31657" y="4161"/>
                  <a:pt x="31633" y="4161"/>
                </a:cubicBezTo>
                <a:cubicBezTo>
                  <a:pt x="31596" y="4161"/>
                  <a:pt x="31558" y="4187"/>
                  <a:pt x="31521" y="4225"/>
                </a:cubicBezTo>
                <a:cubicBezTo>
                  <a:pt x="31430" y="4255"/>
                  <a:pt x="31308" y="4286"/>
                  <a:pt x="31095" y="4286"/>
                </a:cubicBezTo>
                <a:cubicBezTo>
                  <a:pt x="31019" y="4271"/>
                  <a:pt x="30943" y="4263"/>
                  <a:pt x="30879" y="4263"/>
                </a:cubicBezTo>
                <a:cubicBezTo>
                  <a:pt x="30814" y="4263"/>
                  <a:pt x="30761" y="4271"/>
                  <a:pt x="30730" y="4286"/>
                </a:cubicBezTo>
                <a:cubicBezTo>
                  <a:pt x="30670" y="4316"/>
                  <a:pt x="30578" y="4347"/>
                  <a:pt x="30518" y="4377"/>
                </a:cubicBezTo>
                <a:cubicBezTo>
                  <a:pt x="30477" y="4377"/>
                  <a:pt x="30410" y="4390"/>
                  <a:pt x="30342" y="4390"/>
                </a:cubicBezTo>
                <a:cubicBezTo>
                  <a:pt x="30308" y="4390"/>
                  <a:pt x="30275" y="4387"/>
                  <a:pt x="30244" y="4377"/>
                </a:cubicBezTo>
                <a:cubicBezTo>
                  <a:pt x="30183" y="4377"/>
                  <a:pt x="29971" y="4407"/>
                  <a:pt x="29788" y="4438"/>
                </a:cubicBezTo>
                <a:cubicBezTo>
                  <a:pt x="29606" y="4499"/>
                  <a:pt x="29302" y="4559"/>
                  <a:pt x="29119" y="4590"/>
                </a:cubicBezTo>
                <a:cubicBezTo>
                  <a:pt x="28937" y="4620"/>
                  <a:pt x="28755" y="4681"/>
                  <a:pt x="28724" y="4681"/>
                </a:cubicBezTo>
                <a:cubicBezTo>
                  <a:pt x="28724" y="4696"/>
                  <a:pt x="28717" y="4704"/>
                  <a:pt x="28702" y="4704"/>
                </a:cubicBezTo>
                <a:cubicBezTo>
                  <a:pt x="28686" y="4704"/>
                  <a:pt x="28664" y="4696"/>
                  <a:pt x="28633" y="4681"/>
                </a:cubicBezTo>
                <a:cubicBezTo>
                  <a:pt x="28603" y="4681"/>
                  <a:pt x="28481" y="4681"/>
                  <a:pt x="28329" y="4742"/>
                </a:cubicBezTo>
                <a:cubicBezTo>
                  <a:pt x="28218" y="4786"/>
                  <a:pt x="28107" y="4814"/>
                  <a:pt x="28031" y="4814"/>
                </a:cubicBezTo>
                <a:cubicBezTo>
                  <a:pt x="28004" y="4814"/>
                  <a:pt x="27981" y="4811"/>
                  <a:pt x="27964" y="4803"/>
                </a:cubicBezTo>
                <a:cubicBezTo>
                  <a:pt x="27904" y="4803"/>
                  <a:pt x="27752" y="4803"/>
                  <a:pt x="27600" y="4863"/>
                </a:cubicBezTo>
                <a:cubicBezTo>
                  <a:pt x="27444" y="4908"/>
                  <a:pt x="27337" y="4936"/>
                  <a:pt x="27207" y="4936"/>
                </a:cubicBezTo>
                <a:cubicBezTo>
                  <a:pt x="27160" y="4936"/>
                  <a:pt x="27110" y="4932"/>
                  <a:pt x="27053" y="4924"/>
                </a:cubicBezTo>
                <a:cubicBezTo>
                  <a:pt x="27022" y="4924"/>
                  <a:pt x="26992" y="4954"/>
                  <a:pt x="26992" y="4985"/>
                </a:cubicBezTo>
                <a:cubicBezTo>
                  <a:pt x="26992" y="5015"/>
                  <a:pt x="26901" y="5046"/>
                  <a:pt x="26809" y="5046"/>
                </a:cubicBezTo>
                <a:cubicBezTo>
                  <a:pt x="26749" y="5046"/>
                  <a:pt x="26566" y="5046"/>
                  <a:pt x="26414" y="5076"/>
                </a:cubicBezTo>
                <a:cubicBezTo>
                  <a:pt x="26338" y="5091"/>
                  <a:pt x="26262" y="5099"/>
                  <a:pt x="26198" y="5099"/>
                </a:cubicBezTo>
                <a:cubicBezTo>
                  <a:pt x="26133" y="5099"/>
                  <a:pt x="26080" y="5091"/>
                  <a:pt x="26050" y="5076"/>
                </a:cubicBezTo>
                <a:cubicBezTo>
                  <a:pt x="25989" y="5076"/>
                  <a:pt x="25928" y="5076"/>
                  <a:pt x="25898" y="5106"/>
                </a:cubicBezTo>
                <a:cubicBezTo>
                  <a:pt x="25898" y="5128"/>
                  <a:pt x="25852" y="5149"/>
                  <a:pt x="25793" y="5149"/>
                </a:cubicBezTo>
                <a:cubicBezTo>
                  <a:pt x="25769" y="5149"/>
                  <a:pt x="25742" y="5146"/>
                  <a:pt x="25715" y="5137"/>
                </a:cubicBezTo>
                <a:cubicBezTo>
                  <a:pt x="25624" y="5137"/>
                  <a:pt x="25533" y="5167"/>
                  <a:pt x="25472" y="5228"/>
                </a:cubicBezTo>
                <a:cubicBezTo>
                  <a:pt x="25429" y="5250"/>
                  <a:pt x="25356" y="5271"/>
                  <a:pt x="25273" y="5271"/>
                </a:cubicBezTo>
                <a:cubicBezTo>
                  <a:pt x="25239" y="5271"/>
                  <a:pt x="25204" y="5267"/>
                  <a:pt x="25168" y="5258"/>
                </a:cubicBezTo>
                <a:cubicBezTo>
                  <a:pt x="25046" y="5258"/>
                  <a:pt x="24894" y="5258"/>
                  <a:pt x="24834" y="5289"/>
                </a:cubicBezTo>
                <a:cubicBezTo>
                  <a:pt x="24740" y="5336"/>
                  <a:pt x="24110" y="5400"/>
                  <a:pt x="23808" y="5400"/>
                </a:cubicBezTo>
                <a:cubicBezTo>
                  <a:pt x="23717" y="5400"/>
                  <a:pt x="23655" y="5394"/>
                  <a:pt x="23648" y="5380"/>
                </a:cubicBezTo>
                <a:cubicBezTo>
                  <a:pt x="23618" y="5380"/>
                  <a:pt x="23557" y="5380"/>
                  <a:pt x="23496" y="5441"/>
                </a:cubicBezTo>
                <a:cubicBezTo>
                  <a:pt x="23405" y="5471"/>
                  <a:pt x="23162" y="5532"/>
                  <a:pt x="22828" y="5532"/>
                </a:cubicBezTo>
                <a:cubicBezTo>
                  <a:pt x="22554" y="5532"/>
                  <a:pt x="22250" y="5562"/>
                  <a:pt x="22220" y="5593"/>
                </a:cubicBezTo>
                <a:cubicBezTo>
                  <a:pt x="22159" y="5623"/>
                  <a:pt x="22037" y="5654"/>
                  <a:pt x="21916" y="5654"/>
                </a:cubicBezTo>
                <a:cubicBezTo>
                  <a:pt x="21794" y="5654"/>
                  <a:pt x="21673" y="5654"/>
                  <a:pt x="21642" y="5684"/>
                </a:cubicBezTo>
                <a:cubicBezTo>
                  <a:pt x="21614" y="5712"/>
                  <a:pt x="20938" y="5870"/>
                  <a:pt x="20763" y="5870"/>
                </a:cubicBezTo>
                <a:cubicBezTo>
                  <a:pt x="20748" y="5870"/>
                  <a:pt x="20737" y="5869"/>
                  <a:pt x="20730" y="5866"/>
                </a:cubicBezTo>
                <a:cubicBezTo>
                  <a:pt x="20700" y="5866"/>
                  <a:pt x="20609" y="5897"/>
                  <a:pt x="20548" y="5927"/>
                </a:cubicBezTo>
                <a:cubicBezTo>
                  <a:pt x="20503" y="5972"/>
                  <a:pt x="20459" y="6000"/>
                  <a:pt x="20414" y="6000"/>
                </a:cubicBezTo>
                <a:cubicBezTo>
                  <a:pt x="20398" y="6000"/>
                  <a:pt x="20382" y="5996"/>
                  <a:pt x="20366" y="5988"/>
                </a:cubicBezTo>
                <a:cubicBezTo>
                  <a:pt x="20335" y="5988"/>
                  <a:pt x="20244" y="6018"/>
                  <a:pt x="20153" y="6079"/>
                </a:cubicBezTo>
                <a:cubicBezTo>
                  <a:pt x="20067" y="6101"/>
                  <a:pt x="19996" y="6122"/>
                  <a:pt x="19951" y="6122"/>
                </a:cubicBezTo>
                <a:cubicBezTo>
                  <a:pt x="19933" y="6122"/>
                  <a:pt x="19918" y="6118"/>
                  <a:pt x="19910" y="6110"/>
                </a:cubicBezTo>
                <a:cubicBezTo>
                  <a:pt x="19894" y="6094"/>
                  <a:pt x="19872" y="6087"/>
                  <a:pt x="19849" y="6087"/>
                </a:cubicBezTo>
                <a:cubicBezTo>
                  <a:pt x="19826" y="6087"/>
                  <a:pt x="19803" y="6094"/>
                  <a:pt x="19788" y="6110"/>
                </a:cubicBezTo>
                <a:cubicBezTo>
                  <a:pt x="19758" y="6140"/>
                  <a:pt x="19636" y="6140"/>
                  <a:pt x="19545" y="6140"/>
                </a:cubicBezTo>
                <a:cubicBezTo>
                  <a:pt x="19512" y="6132"/>
                  <a:pt x="19478" y="6128"/>
                  <a:pt x="19442" y="6128"/>
                </a:cubicBezTo>
                <a:cubicBezTo>
                  <a:pt x="19344" y="6128"/>
                  <a:pt x="19239" y="6156"/>
                  <a:pt x="19150" y="6201"/>
                </a:cubicBezTo>
                <a:cubicBezTo>
                  <a:pt x="19061" y="6245"/>
                  <a:pt x="18972" y="6273"/>
                  <a:pt x="18895" y="6273"/>
                </a:cubicBezTo>
                <a:cubicBezTo>
                  <a:pt x="18866" y="6273"/>
                  <a:pt x="18840" y="6270"/>
                  <a:pt x="18815" y="6262"/>
                </a:cubicBezTo>
                <a:cubicBezTo>
                  <a:pt x="18734" y="6238"/>
                  <a:pt x="18617" y="6228"/>
                  <a:pt x="18506" y="6228"/>
                </a:cubicBezTo>
                <a:cubicBezTo>
                  <a:pt x="18325" y="6228"/>
                  <a:pt x="18158" y="6254"/>
                  <a:pt x="18177" y="6292"/>
                </a:cubicBezTo>
                <a:cubicBezTo>
                  <a:pt x="18177" y="6309"/>
                  <a:pt x="18126" y="6327"/>
                  <a:pt x="18048" y="6327"/>
                </a:cubicBezTo>
                <a:cubicBezTo>
                  <a:pt x="17991" y="6327"/>
                  <a:pt x="17920" y="6318"/>
                  <a:pt x="17843" y="6292"/>
                </a:cubicBezTo>
                <a:cubicBezTo>
                  <a:pt x="17820" y="6286"/>
                  <a:pt x="17795" y="6284"/>
                  <a:pt x="17768" y="6284"/>
                </a:cubicBezTo>
                <a:cubicBezTo>
                  <a:pt x="17650" y="6284"/>
                  <a:pt x="17508" y="6333"/>
                  <a:pt x="17508" y="6383"/>
                </a:cubicBezTo>
                <a:cubicBezTo>
                  <a:pt x="17490" y="6421"/>
                  <a:pt x="17424" y="6447"/>
                  <a:pt x="17334" y="6447"/>
                </a:cubicBezTo>
                <a:cubicBezTo>
                  <a:pt x="17278" y="6447"/>
                  <a:pt x="17213" y="6437"/>
                  <a:pt x="17144" y="6413"/>
                </a:cubicBezTo>
                <a:cubicBezTo>
                  <a:pt x="17106" y="6401"/>
                  <a:pt x="17063" y="6394"/>
                  <a:pt x="17019" y="6394"/>
                </a:cubicBezTo>
                <a:cubicBezTo>
                  <a:pt x="16957" y="6394"/>
                  <a:pt x="16893" y="6408"/>
                  <a:pt x="16840" y="6444"/>
                </a:cubicBezTo>
                <a:cubicBezTo>
                  <a:pt x="16794" y="6459"/>
                  <a:pt x="16756" y="6467"/>
                  <a:pt x="16729" y="6467"/>
                </a:cubicBezTo>
                <a:cubicBezTo>
                  <a:pt x="16703" y="6467"/>
                  <a:pt x="16688" y="6459"/>
                  <a:pt x="16688" y="6444"/>
                </a:cubicBezTo>
                <a:lnTo>
                  <a:pt x="16627" y="6444"/>
                </a:lnTo>
                <a:cubicBezTo>
                  <a:pt x="16596" y="6474"/>
                  <a:pt x="16414" y="6505"/>
                  <a:pt x="16262" y="6505"/>
                </a:cubicBezTo>
                <a:cubicBezTo>
                  <a:pt x="16080" y="6535"/>
                  <a:pt x="15928" y="6565"/>
                  <a:pt x="15928" y="6565"/>
                </a:cubicBezTo>
                <a:cubicBezTo>
                  <a:pt x="15928" y="6596"/>
                  <a:pt x="15867" y="6596"/>
                  <a:pt x="15837" y="6596"/>
                </a:cubicBezTo>
                <a:cubicBezTo>
                  <a:pt x="15819" y="6587"/>
                  <a:pt x="15801" y="6583"/>
                  <a:pt x="15784" y="6583"/>
                </a:cubicBezTo>
                <a:cubicBezTo>
                  <a:pt x="15743" y="6583"/>
                  <a:pt x="15706" y="6605"/>
                  <a:pt x="15685" y="6626"/>
                </a:cubicBezTo>
                <a:cubicBezTo>
                  <a:pt x="15654" y="6687"/>
                  <a:pt x="15654" y="6748"/>
                  <a:pt x="15715" y="6748"/>
                </a:cubicBezTo>
                <a:cubicBezTo>
                  <a:pt x="15745" y="6748"/>
                  <a:pt x="15624" y="6778"/>
                  <a:pt x="15441" y="6809"/>
                </a:cubicBezTo>
                <a:cubicBezTo>
                  <a:pt x="15335" y="6844"/>
                  <a:pt x="15238" y="6859"/>
                  <a:pt x="15171" y="6859"/>
                </a:cubicBezTo>
                <a:cubicBezTo>
                  <a:pt x="15123" y="6859"/>
                  <a:pt x="15089" y="6852"/>
                  <a:pt x="15077" y="6839"/>
                </a:cubicBezTo>
                <a:cubicBezTo>
                  <a:pt x="15061" y="6809"/>
                  <a:pt x="14932" y="6793"/>
                  <a:pt x="14796" y="6793"/>
                </a:cubicBezTo>
                <a:cubicBezTo>
                  <a:pt x="14659" y="6793"/>
                  <a:pt x="14514" y="6809"/>
                  <a:pt x="14469" y="6839"/>
                </a:cubicBezTo>
                <a:cubicBezTo>
                  <a:pt x="14454" y="6854"/>
                  <a:pt x="14431" y="6862"/>
                  <a:pt x="14404" y="6862"/>
                </a:cubicBezTo>
                <a:cubicBezTo>
                  <a:pt x="14378" y="6862"/>
                  <a:pt x="14347" y="6854"/>
                  <a:pt x="14317" y="6839"/>
                </a:cubicBezTo>
                <a:cubicBezTo>
                  <a:pt x="14286" y="6824"/>
                  <a:pt x="14248" y="6816"/>
                  <a:pt x="14218" y="6816"/>
                </a:cubicBezTo>
                <a:cubicBezTo>
                  <a:pt x="14188" y="6816"/>
                  <a:pt x="14165" y="6824"/>
                  <a:pt x="14165" y="6839"/>
                </a:cubicBezTo>
                <a:cubicBezTo>
                  <a:pt x="14143" y="6861"/>
                  <a:pt x="14076" y="6882"/>
                  <a:pt x="13996" y="6882"/>
                </a:cubicBezTo>
                <a:cubicBezTo>
                  <a:pt x="13962" y="6882"/>
                  <a:pt x="13927" y="6878"/>
                  <a:pt x="13891" y="6869"/>
                </a:cubicBezTo>
                <a:cubicBezTo>
                  <a:pt x="13856" y="6861"/>
                  <a:pt x="13820" y="6857"/>
                  <a:pt x="13786" y="6857"/>
                </a:cubicBezTo>
                <a:cubicBezTo>
                  <a:pt x="13704" y="6857"/>
                  <a:pt x="13630" y="6878"/>
                  <a:pt x="13587" y="6900"/>
                </a:cubicBezTo>
                <a:cubicBezTo>
                  <a:pt x="13560" y="6927"/>
                  <a:pt x="13539" y="6942"/>
                  <a:pt x="13521" y="6942"/>
                </a:cubicBezTo>
                <a:cubicBezTo>
                  <a:pt x="13499" y="6942"/>
                  <a:pt x="13482" y="6920"/>
                  <a:pt x="13466" y="6869"/>
                </a:cubicBezTo>
                <a:cubicBezTo>
                  <a:pt x="13444" y="6848"/>
                  <a:pt x="13426" y="6838"/>
                  <a:pt x="13413" y="6838"/>
                </a:cubicBezTo>
                <a:cubicBezTo>
                  <a:pt x="13387" y="6838"/>
                  <a:pt x="13375" y="6871"/>
                  <a:pt x="13375" y="6930"/>
                </a:cubicBezTo>
                <a:cubicBezTo>
                  <a:pt x="13375" y="6968"/>
                  <a:pt x="13363" y="6994"/>
                  <a:pt x="13347" y="6994"/>
                </a:cubicBezTo>
                <a:cubicBezTo>
                  <a:pt x="13337" y="6994"/>
                  <a:pt x="13325" y="6984"/>
                  <a:pt x="13314" y="6961"/>
                </a:cubicBezTo>
                <a:cubicBezTo>
                  <a:pt x="13283" y="6930"/>
                  <a:pt x="13223" y="6930"/>
                  <a:pt x="13162" y="6930"/>
                </a:cubicBezTo>
                <a:cubicBezTo>
                  <a:pt x="13101" y="6961"/>
                  <a:pt x="12949" y="6961"/>
                  <a:pt x="12858" y="6961"/>
                </a:cubicBezTo>
                <a:cubicBezTo>
                  <a:pt x="12812" y="6945"/>
                  <a:pt x="12774" y="6938"/>
                  <a:pt x="12748" y="6938"/>
                </a:cubicBezTo>
                <a:cubicBezTo>
                  <a:pt x="12721" y="6938"/>
                  <a:pt x="12706" y="6945"/>
                  <a:pt x="12706" y="6961"/>
                </a:cubicBezTo>
                <a:cubicBezTo>
                  <a:pt x="12706" y="6991"/>
                  <a:pt x="12615" y="7021"/>
                  <a:pt x="12523" y="7021"/>
                </a:cubicBezTo>
                <a:cubicBezTo>
                  <a:pt x="12402" y="7021"/>
                  <a:pt x="12311" y="7052"/>
                  <a:pt x="12311" y="7082"/>
                </a:cubicBezTo>
                <a:cubicBezTo>
                  <a:pt x="12311" y="7113"/>
                  <a:pt x="12280" y="7113"/>
                  <a:pt x="12189" y="7113"/>
                </a:cubicBezTo>
                <a:cubicBezTo>
                  <a:pt x="12178" y="7107"/>
                  <a:pt x="12168" y="7105"/>
                  <a:pt x="12159" y="7105"/>
                </a:cubicBezTo>
                <a:cubicBezTo>
                  <a:pt x="12117" y="7105"/>
                  <a:pt x="12092" y="7154"/>
                  <a:pt x="12068" y="7204"/>
                </a:cubicBezTo>
                <a:lnTo>
                  <a:pt x="12068" y="7295"/>
                </a:lnTo>
                <a:lnTo>
                  <a:pt x="12007" y="7173"/>
                </a:lnTo>
                <a:cubicBezTo>
                  <a:pt x="11968" y="7116"/>
                  <a:pt x="11954" y="7094"/>
                  <a:pt x="11918" y="7094"/>
                </a:cubicBezTo>
                <a:cubicBezTo>
                  <a:pt x="11897" y="7094"/>
                  <a:pt x="11869" y="7101"/>
                  <a:pt x="11824" y="7113"/>
                </a:cubicBezTo>
                <a:cubicBezTo>
                  <a:pt x="11733" y="7143"/>
                  <a:pt x="11642" y="7173"/>
                  <a:pt x="11612" y="7204"/>
                </a:cubicBezTo>
                <a:cubicBezTo>
                  <a:pt x="11581" y="7219"/>
                  <a:pt x="11520" y="7227"/>
                  <a:pt x="11429" y="7227"/>
                </a:cubicBezTo>
                <a:cubicBezTo>
                  <a:pt x="11338" y="7227"/>
                  <a:pt x="11216" y="7219"/>
                  <a:pt x="11064" y="7204"/>
                </a:cubicBezTo>
                <a:cubicBezTo>
                  <a:pt x="10912" y="7204"/>
                  <a:pt x="10821" y="7204"/>
                  <a:pt x="10821" y="7265"/>
                </a:cubicBezTo>
                <a:cubicBezTo>
                  <a:pt x="10821" y="7295"/>
                  <a:pt x="10760" y="7295"/>
                  <a:pt x="10730" y="7295"/>
                </a:cubicBezTo>
                <a:cubicBezTo>
                  <a:pt x="10717" y="7292"/>
                  <a:pt x="10702" y="7290"/>
                  <a:pt x="10687" y="7290"/>
                </a:cubicBezTo>
                <a:cubicBezTo>
                  <a:pt x="10561" y="7290"/>
                  <a:pt x="10376" y="7391"/>
                  <a:pt x="10425" y="7445"/>
                </a:cubicBezTo>
                <a:lnTo>
                  <a:pt x="10425" y="7445"/>
                </a:lnTo>
                <a:cubicBezTo>
                  <a:pt x="10406" y="7443"/>
                  <a:pt x="10361" y="7435"/>
                  <a:pt x="10305" y="7417"/>
                </a:cubicBezTo>
                <a:cubicBezTo>
                  <a:pt x="10244" y="7401"/>
                  <a:pt x="10191" y="7394"/>
                  <a:pt x="10137" y="7394"/>
                </a:cubicBezTo>
                <a:cubicBezTo>
                  <a:pt x="10084" y="7394"/>
                  <a:pt x="10031" y="7401"/>
                  <a:pt x="9970" y="7417"/>
                </a:cubicBezTo>
                <a:cubicBezTo>
                  <a:pt x="9917" y="7452"/>
                  <a:pt x="9884" y="7467"/>
                  <a:pt x="9866" y="7467"/>
                </a:cubicBezTo>
                <a:cubicBezTo>
                  <a:pt x="9854" y="7467"/>
                  <a:pt x="9849" y="7460"/>
                  <a:pt x="9849" y="7447"/>
                </a:cubicBezTo>
                <a:cubicBezTo>
                  <a:pt x="9849" y="7388"/>
                  <a:pt x="9709" y="7355"/>
                  <a:pt x="9594" y="7355"/>
                </a:cubicBezTo>
                <a:cubicBezTo>
                  <a:pt x="9531" y="7355"/>
                  <a:pt x="9475" y="7365"/>
                  <a:pt x="9453" y="7386"/>
                </a:cubicBezTo>
                <a:cubicBezTo>
                  <a:pt x="9453" y="7417"/>
                  <a:pt x="9301" y="7417"/>
                  <a:pt x="9150" y="7417"/>
                </a:cubicBezTo>
                <a:cubicBezTo>
                  <a:pt x="9052" y="7408"/>
                  <a:pt x="8946" y="7404"/>
                  <a:pt x="8851" y="7404"/>
                </a:cubicBezTo>
                <a:cubicBezTo>
                  <a:pt x="8621" y="7404"/>
                  <a:pt x="8452" y="7425"/>
                  <a:pt x="8602" y="7447"/>
                </a:cubicBezTo>
                <a:cubicBezTo>
                  <a:pt x="8694" y="7477"/>
                  <a:pt x="8724" y="7508"/>
                  <a:pt x="8724" y="7569"/>
                </a:cubicBezTo>
                <a:cubicBezTo>
                  <a:pt x="8724" y="7629"/>
                  <a:pt x="8754" y="7690"/>
                  <a:pt x="8785" y="7690"/>
                </a:cubicBezTo>
                <a:cubicBezTo>
                  <a:pt x="8815" y="7705"/>
                  <a:pt x="8815" y="7713"/>
                  <a:pt x="8789" y="7713"/>
                </a:cubicBezTo>
                <a:cubicBezTo>
                  <a:pt x="8762" y="7713"/>
                  <a:pt x="8709" y="7705"/>
                  <a:pt x="8633" y="7690"/>
                </a:cubicBezTo>
                <a:cubicBezTo>
                  <a:pt x="8481" y="7660"/>
                  <a:pt x="8420" y="7629"/>
                  <a:pt x="8420" y="7569"/>
                </a:cubicBezTo>
                <a:cubicBezTo>
                  <a:pt x="8420" y="7508"/>
                  <a:pt x="8359" y="7477"/>
                  <a:pt x="8207" y="7477"/>
                </a:cubicBezTo>
                <a:cubicBezTo>
                  <a:pt x="8158" y="7469"/>
                  <a:pt x="8120" y="7465"/>
                  <a:pt x="8092" y="7465"/>
                </a:cubicBezTo>
                <a:cubicBezTo>
                  <a:pt x="8013" y="7465"/>
                  <a:pt x="8003" y="7494"/>
                  <a:pt x="8025" y="7538"/>
                </a:cubicBezTo>
                <a:cubicBezTo>
                  <a:pt x="8025" y="7599"/>
                  <a:pt x="7994" y="7660"/>
                  <a:pt x="7934" y="7690"/>
                </a:cubicBezTo>
                <a:cubicBezTo>
                  <a:pt x="7891" y="7712"/>
                  <a:pt x="7848" y="7733"/>
                  <a:pt x="7826" y="7733"/>
                </a:cubicBezTo>
                <a:cubicBezTo>
                  <a:pt x="7817" y="7733"/>
                  <a:pt x="7812" y="7729"/>
                  <a:pt x="7812" y="7721"/>
                </a:cubicBezTo>
                <a:cubicBezTo>
                  <a:pt x="7812" y="7712"/>
                  <a:pt x="7804" y="7708"/>
                  <a:pt x="7790" y="7708"/>
                </a:cubicBezTo>
                <a:cubicBezTo>
                  <a:pt x="7756" y="7708"/>
                  <a:pt x="7685" y="7729"/>
                  <a:pt x="7599" y="7751"/>
                </a:cubicBezTo>
                <a:cubicBezTo>
                  <a:pt x="7478" y="7781"/>
                  <a:pt x="7356" y="7812"/>
                  <a:pt x="7356" y="7842"/>
                </a:cubicBezTo>
                <a:cubicBezTo>
                  <a:pt x="7356" y="7872"/>
                  <a:pt x="7379" y="7888"/>
                  <a:pt x="7421" y="7888"/>
                </a:cubicBezTo>
                <a:cubicBezTo>
                  <a:pt x="7463" y="7888"/>
                  <a:pt x="7523" y="7872"/>
                  <a:pt x="7599" y="7842"/>
                </a:cubicBezTo>
                <a:cubicBezTo>
                  <a:pt x="7642" y="7821"/>
                  <a:pt x="7701" y="7799"/>
                  <a:pt x="7742" y="7799"/>
                </a:cubicBezTo>
                <a:cubicBezTo>
                  <a:pt x="7759" y="7799"/>
                  <a:pt x="7773" y="7803"/>
                  <a:pt x="7782" y="7812"/>
                </a:cubicBezTo>
                <a:cubicBezTo>
                  <a:pt x="7836" y="7866"/>
                  <a:pt x="7697" y="7968"/>
                  <a:pt x="7537" y="7968"/>
                </a:cubicBezTo>
                <a:cubicBezTo>
                  <a:pt x="7517" y="7968"/>
                  <a:pt x="7497" y="7967"/>
                  <a:pt x="7478" y="7964"/>
                </a:cubicBezTo>
                <a:cubicBezTo>
                  <a:pt x="7387" y="7964"/>
                  <a:pt x="7295" y="7994"/>
                  <a:pt x="7265" y="7994"/>
                </a:cubicBezTo>
                <a:cubicBezTo>
                  <a:pt x="7250" y="8009"/>
                  <a:pt x="7219" y="8017"/>
                  <a:pt x="7181" y="8017"/>
                </a:cubicBezTo>
                <a:cubicBezTo>
                  <a:pt x="7143" y="8017"/>
                  <a:pt x="7098" y="8009"/>
                  <a:pt x="7052" y="7994"/>
                </a:cubicBezTo>
                <a:cubicBezTo>
                  <a:pt x="7002" y="7981"/>
                  <a:pt x="6972" y="7974"/>
                  <a:pt x="6962" y="7974"/>
                </a:cubicBezTo>
                <a:cubicBezTo>
                  <a:pt x="6946" y="7974"/>
                  <a:pt x="6968" y="7989"/>
                  <a:pt x="7022" y="8024"/>
                </a:cubicBezTo>
                <a:cubicBezTo>
                  <a:pt x="7083" y="8116"/>
                  <a:pt x="7083" y="8116"/>
                  <a:pt x="6991" y="8146"/>
                </a:cubicBezTo>
                <a:cubicBezTo>
                  <a:pt x="6900" y="8146"/>
                  <a:pt x="6870" y="8116"/>
                  <a:pt x="6870" y="8055"/>
                </a:cubicBezTo>
                <a:cubicBezTo>
                  <a:pt x="6892" y="7968"/>
                  <a:pt x="6773" y="7896"/>
                  <a:pt x="6670" y="7896"/>
                </a:cubicBezTo>
                <a:cubicBezTo>
                  <a:pt x="6630" y="7896"/>
                  <a:pt x="6592" y="7907"/>
                  <a:pt x="6566" y="7933"/>
                </a:cubicBezTo>
                <a:cubicBezTo>
                  <a:pt x="6535" y="7933"/>
                  <a:pt x="6566" y="7964"/>
                  <a:pt x="6657" y="7994"/>
                </a:cubicBezTo>
                <a:cubicBezTo>
                  <a:pt x="6748" y="7994"/>
                  <a:pt x="6809" y="8024"/>
                  <a:pt x="6809" y="8055"/>
                </a:cubicBezTo>
                <a:cubicBezTo>
                  <a:pt x="6809" y="8085"/>
                  <a:pt x="6809" y="8176"/>
                  <a:pt x="6839" y="8237"/>
                </a:cubicBezTo>
                <a:cubicBezTo>
                  <a:pt x="6839" y="8298"/>
                  <a:pt x="6809" y="8328"/>
                  <a:pt x="6657" y="8359"/>
                </a:cubicBezTo>
                <a:cubicBezTo>
                  <a:pt x="6535" y="8389"/>
                  <a:pt x="6475" y="8420"/>
                  <a:pt x="6505" y="8480"/>
                </a:cubicBezTo>
                <a:cubicBezTo>
                  <a:pt x="6520" y="8526"/>
                  <a:pt x="6497" y="8549"/>
                  <a:pt x="6459" y="8549"/>
                </a:cubicBezTo>
                <a:cubicBezTo>
                  <a:pt x="6422" y="8549"/>
                  <a:pt x="6368" y="8526"/>
                  <a:pt x="6323" y="8480"/>
                </a:cubicBezTo>
                <a:cubicBezTo>
                  <a:pt x="6311" y="8457"/>
                  <a:pt x="6295" y="8447"/>
                  <a:pt x="6275" y="8447"/>
                </a:cubicBezTo>
                <a:cubicBezTo>
                  <a:pt x="6241" y="8447"/>
                  <a:pt x="6197" y="8473"/>
                  <a:pt x="6140" y="8511"/>
                </a:cubicBezTo>
                <a:cubicBezTo>
                  <a:pt x="6019" y="8572"/>
                  <a:pt x="6019" y="8602"/>
                  <a:pt x="6110" y="8663"/>
                </a:cubicBezTo>
                <a:cubicBezTo>
                  <a:pt x="6171" y="8693"/>
                  <a:pt x="6323" y="8724"/>
                  <a:pt x="6505" y="8724"/>
                </a:cubicBezTo>
                <a:cubicBezTo>
                  <a:pt x="6809" y="8754"/>
                  <a:pt x="6900" y="8845"/>
                  <a:pt x="6596" y="8876"/>
                </a:cubicBezTo>
                <a:cubicBezTo>
                  <a:pt x="6505" y="8876"/>
                  <a:pt x="6323" y="8906"/>
                  <a:pt x="6201" y="8967"/>
                </a:cubicBezTo>
                <a:cubicBezTo>
                  <a:pt x="6049" y="9028"/>
                  <a:pt x="6019" y="9088"/>
                  <a:pt x="6049" y="9179"/>
                </a:cubicBezTo>
                <a:cubicBezTo>
                  <a:pt x="6071" y="9224"/>
                  <a:pt x="6094" y="9252"/>
                  <a:pt x="6116" y="9252"/>
                </a:cubicBezTo>
                <a:cubicBezTo>
                  <a:pt x="6124" y="9252"/>
                  <a:pt x="6132" y="9248"/>
                  <a:pt x="6140" y="9240"/>
                </a:cubicBezTo>
                <a:cubicBezTo>
                  <a:pt x="6140" y="9202"/>
                  <a:pt x="6167" y="9185"/>
                  <a:pt x="6196" y="9185"/>
                </a:cubicBezTo>
                <a:cubicBezTo>
                  <a:pt x="6236" y="9185"/>
                  <a:pt x="6280" y="9218"/>
                  <a:pt x="6262" y="9271"/>
                </a:cubicBezTo>
                <a:cubicBezTo>
                  <a:pt x="6262" y="9324"/>
                  <a:pt x="6180" y="9356"/>
                  <a:pt x="6099" y="9356"/>
                </a:cubicBezTo>
                <a:cubicBezTo>
                  <a:pt x="6041" y="9356"/>
                  <a:pt x="5983" y="9339"/>
                  <a:pt x="5958" y="9301"/>
                </a:cubicBezTo>
                <a:cubicBezTo>
                  <a:pt x="5940" y="9265"/>
                  <a:pt x="5933" y="9251"/>
                  <a:pt x="5918" y="9251"/>
                </a:cubicBezTo>
                <a:cubicBezTo>
                  <a:pt x="5907" y="9251"/>
                  <a:pt x="5892" y="9258"/>
                  <a:pt x="5867" y="9271"/>
                </a:cubicBezTo>
                <a:cubicBezTo>
                  <a:pt x="5836" y="9301"/>
                  <a:pt x="5867" y="9331"/>
                  <a:pt x="5897" y="9331"/>
                </a:cubicBezTo>
                <a:cubicBezTo>
                  <a:pt x="5928" y="9331"/>
                  <a:pt x="5958" y="9362"/>
                  <a:pt x="5928" y="9392"/>
                </a:cubicBezTo>
                <a:cubicBezTo>
                  <a:pt x="5897" y="9423"/>
                  <a:pt x="5958" y="9453"/>
                  <a:pt x="6049" y="9483"/>
                </a:cubicBezTo>
                <a:cubicBezTo>
                  <a:pt x="6262" y="9544"/>
                  <a:pt x="6323" y="9757"/>
                  <a:pt x="6140" y="9787"/>
                </a:cubicBezTo>
                <a:cubicBezTo>
                  <a:pt x="6096" y="9796"/>
                  <a:pt x="6062" y="9800"/>
                  <a:pt x="6037" y="9800"/>
                </a:cubicBezTo>
                <a:cubicBezTo>
                  <a:pt x="5978" y="9800"/>
                  <a:pt x="5976" y="9779"/>
                  <a:pt x="6019" y="9757"/>
                </a:cubicBezTo>
                <a:cubicBezTo>
                  <a:pt x="6049" y="9727"/>
                  <a:pt x="6019" y="9696"/>
                  <a:pt x="5928" y="9666"/>
                </a:cubicBezTo>
                <a:cubicBezTo>
                  <a:pt x="5776" y="9666"/>
                  <a:pt x="5776" y="9666"/>
                  <a:pt x="5867" y="9757"/>
                </a:cubicBezTo>
                <a:cubicBezTo>
                  <a:pt x="5928" y="9818"/>
                  <a:pt x="5958" y="9939"/>
                  <a:pt x="5958" y="10000"/>
                </a:cubicBezTo>
                <a:cubicBezTo>
                  <a:pt x="5958" y="10061"/>
                  <a:pt x="6019" y="10152"/>
                  <a:pt x="6080" y="10183"/>
                </a:cubicBezTo>
                <a:cubicBezTo>
                  <a:pt x="6140" y="10213"/>
                  <a:pt x="6140" y="10213"/>
                  <a:pt x="6049" y="10243"/>
                </a:cubicBezTo>
                <a:cubicBezTo>
                  <a:pt x="5928" y="10274"/>
                  <a:pt x="6049" y="10365"/>
                  <a:pt x="6232" y="10426"/>
                </a:cubicBezTo>
                <a:cubicBezTo>
                  <a:pt x="6323" y="10456"/>
                  <a:pt x="6353" y="10487"/>
                  <a:pt x="6323" y="10487"/>
                </a:cubicBezTo>
                <a:cubicBezTo>
                  <a:pt x="6292" y="10517"/>
                  <a:pt x="6262" y="10517"/>
                  <a:pt x="6232" y="10517"/>
                </a:cubicBezTo>
                <a:cubicBezTo>
                  <a:pt x="6223" y="10508"/>
                  <a:pt x="6214" y="10504"/>
                  <a:pt x="6206" y="10504"/>
                </a:cubicBezTo>
                <a:cubicBezTo>
                  <a:pt x="6186" y="10504"/>
                  <a:pt x="6171" y="10526"/>
                  <a:pt x="6171" y="10547"/>
                </a:cubicBezTo>
                <a:cubicBezTo>
                  <a:pt x="6171" y="10600"/>
                  <a:pt x="6556" y="10675"/>
                  <a:pt x="6739" y="10675"/>
                </a:cubicBezTo>
                <a:cubicBezTo>
                  <a:pt x="6768" y="10675"/>
                  <a:pt x="6792" y="10673"/>
                  <a:pt x="6809" y="10669"/>
                </a:cubicBezTo>
                <a:cubicBezTo>
                  <a:pt x="6836" y="10655"/>
                  <a:pt x="6864" y="10649"/>
                  <a:pt x="6889" y="10649"/>
                </a:cubicBezTo>
                <a:cubicBezTo>
                  <a:pt x="6976" y="10649"/>
                  <a:pt x="7039" y="10720"/>
                  <a:pt x="6991" y="10790"/>
                </a:cubicBezTo>
                <a:cubicBezTo>
                  <a:pt x="6938" y="10843"/>
                  <a:pt x="6834" y="10876"/>
                  <a:pt x="6732" y="10876"/>
                </a:cubicBezTo>
                <a:cubicBezTo>
                  <a:pt x="6659" y="10876"/>
                  <a:pt x="6586" y="10859"/>
                  <a:pt x="6535" y="10821"/>
                </a:cubicBezTo>
                <a:cubicBezTo>
                  <a:pt x="6506" y="10792"/>
                  <a:pt x="6449" y="10791"/>
                  <a:pt x="6391" y="10790"/>
                </a:cubicBezTo>
                <a:lnTo>
                  <a:pt x="6391" y="10790"/>
                </a:lnTo>
                <a:cubicBezTo>
                  <a:pt x="6404" y="10782"/>
                  <a:pt x="6422" y="10771"/>
                  <a:pt x="6444" y="10760"/>
                </a:cubicBezTo>
                <a:cubicBezTo>
                  <a:pt x="6535" y="10699"/>
                  <a:pt x="6535" y="10699"/>
                  <a:pt x="6414" y="10699"/>
                </a:cubicBezTo>
                <a:cubicBezTo>
                  <a:pt x="6353" y="10699"/>
                  <a:pt x="6292" y="10730"/>
                  <a:pt x="6292" y="10760"/>
                </a:cubicBezTo>
                <a:cubicBezTo>
                  <a:pt x="6292" y="10790"/>
                  <a:pt x="6232" y="10790"/>
                  <a:pt x="6171" y="10790"/>
                </a:cubicBezTo>
                <a:cubicBezTo>
                  <a:pt x="6144" y="10782"/>
                  <a:pt x="6125" y="10778"/>
                  <a:pt x="6113" y="10778"/>
                </a:cubicBezTo>
                <a:cubicBezTo>
                  <a:pt x="6082" y="10778"/>
                  <a:pt x="6088" y="10799"/>
                  <a:pt x="6110" y="10821"/>
                </a:cubicBezTo>
                <a:cubicBezTo>
                  <a:pt x="6171" y="10882"/>
                  <a:pt x="6171" y="10912"/>
                  <a:pt x="6080" y="10942"/>
                </a:cubicBezTo>
                <a:cubicBezTo>
                  <a:pt x="5908" y="11007"/>
                  <a:pt x="6070" y="11071"/>
                  <a:pt x="6266" y="11071"/>
                </a:cubicBezTo>
                <a:cubicBezTo>
                  <a:pt x="6347" y="11071"/>
                  <a:pt x="6434" y="11060"/>
                  <a:pt x="6505" y="11034"/>
                </a:cubicBezTo>
                <a:cubicBezTo>
                  <a:pt x="6566" y="11018"/>
                  <a:pt x="6627" y="11011"/>
                  <a:pt x="6676" y="11011"/>
                </a:cubicBezTo>
                <a:cubicBezTo>
                  <a:pt x="6725" y="11011"/>
                  <a:pt x="6763" y="11018"/>
                  <a:pt x="6779" y="11034"/>
                </a:cubicBezTo>
                <a:cubicBezTo>
                  <a:pt x="6866" y="11063"/>
                  <a:pt x="6870" y="11340"/>
                  <a:pt x="6791" y="11340"/>
                </a:cubicBezTo>
                <a:cubicBezTo>
                  <a:pt x="6787" y="11340"/>
                  <a:pt x="6783" y="11339"/>
                  <a:pt x="6779" y="11338"/>
                </a:cubicBezTo>
                <a:cubicBezTo>
                  <a:pt x="6748" y="11338"/>
                  <a:pt x="6657" y="11368"/>
                  <a:pt x="6596" y="11398"/>
                </a:cubicBezTo>
                <a:cubicBezTo>
                  <a:pt x="6551" y="11444"/>
                  <a:pt x="6528" y="11467"/>
                  <a:pt x="6520" y="11467"/>
                </a:cubicBezTo>
                <a:cubicBezTo>
                  <a:pt x="6513" y="11467"/>
                  <a:pt x="6520" y="11444"/>
                  <a:pt x="6535" y="11398"/>
                </a:cubicBezTo>
                <a:cubicBezTo>
                  <a:pt x="6566" y="11338"/>
                  <a:pt x="6566" y="11307"/>
                  <a:pt x="6475" y="11307"/>
                </a:cubicBezTo>
                <a:cubicBezTo>
                  <a:pt x="6414" y="11307"/>
                  <a:pt x="6384" y="11307"/>
                  <a:pt x="6384" y="11338"/>
                </a:cubicBezTo>
                <a:cubicBezTo>
                  <a:pt x="6353" y="11368"/>
                  <a:pt x="6292" y="11368"/>
                  <a:pt x="6232" y="11368"/>
                </a:cubicBezTo>
                <a:cubicBezTo>
                  <a:pt x="6140" y="11368"/>
                  <a:pt x="6080" y="11368"/>
                  <a:pt x="6080" y="11398"/>
                </a:cubicBezTo>
                <a:cubicBezTo>
                  <a:pt x="6056" y="11445"/>
                  <a:pt x="6194" y="11510"/>
                  <a:pt x="6287" y="11510"/>
                </a:cubicBezTo>
                <a:cubicBezTo>
                  <a:pt x="6315" y="11510"/>
                  <a:pt x="6339" y="11504"/>
                  <a:pt x="6353" y="11490"/>
                </a:cubicBezTo>
                <a:cubicBezTo>
                  <a:pt x="6372" y="11477"/>
                  <a:pt x="6389" y="11471"/>
                  <a:pt x="6405" y="11471"/>
                </a:cubicBezTo>
                <a:cubicBezTo>
                  <a:pt x="6467" y="11471"/>
                  <a:pt x="6505" y="11563"/>
                  <a:pt x="6505" y="11733"/>
                </a:cubicBezTo>
                <a:cubicBezTo>
                  <a:pt x="6528" y="11801"/>
                  <a:pt x="6516" y="11835"/>
                  <a:pt x="6484" y="11835"/>
                </a:cubicBezTo>
                <a:cubicBezTo>
                  <a:pt x="6473" y="11835"/>
                  <a:pt x="6459" y="11832"/>
                  <a:pt x="6444" y="11824"/>
                </a:cubicBezTo>
                <a:cubicBezTo>
                  <a:pt x="6429" y="11809"/>
                  <a:pt x="6414" y="11801"/>
                  <a:pt x="6406" y="11801"/>
                </a:cubicBezTo>
                <a:cubicBezTo>
                  <a:pt x="6399" y="11801"/>
                  <a:pt x="6399" y="11809"/>
                  <a:pt x="6414" y="11824"/>
                </a:cubicBezTo>
                <a:cubicBezTo>
                  <a:pt x="6414" y="11854"/>
                  <a:pt x="6444" y="11976"/>
                  <a:pt x="6444" y="12097"/>
                </a:cubicBezTo>
                <a:cubicBezTo>
                  <a:pt x="6444" y="12266"/>
                  <a:pt x="6444" y="12320"/>
                  <a:pt x="6399" y="12320"/>
                </a:cubicBezTo>
                <a:cubicBezTo>
                  <a:pt x="6387" y="12320"/>
                  <a:pt x="6372" y="12317"/>
                  <a:pt x="6353" y="12310"/>
                </a:cubicBezTo>
                <a:cubicBezTo>
                  <a:pt x="6328" y="12298"/>
                  <a:pt x="6298" y="12290"/>
                  <a:pt x="6264" y="12290"/>
                </a:cubicBezTo>
                <a:cubicBezTo>
                  <a:pt x="6217" y="12290"/>
                  <a:pt x="6163" y="12305"/>
                  <a:pt x="6110" y="12341"/>
                </a:cubicBezTo>
                <a:cubicBezTo>
                  <a:pt x="6049" y="12371"/>
                  <a:pt x="5806" y="12432"/>
                  <a:pt x="5563" y="12432"/>
                </a:cubicBezTo>
                <a:cubicBezTo>
                  <a:pt x="5350" y="12462"/>
                  <a:pt x="5107" y="12493"/>
                  <a:pt x="5076" y="12523"/>
                </a:cubicBezTo>
                <a:cubicBezTo>
                  <a:pt x="5046" y="12538"/>
                  <a:pt x="5008" y="12546"/>
                  <a:pt x="4966" y="12546"/>
                </a:cubicBezTo>
                <a:cubicBezTo>
                  <a:pt x="4925" y="12546"/>
                  <a:pt x="4879" y="12538"/>
                  <a:pt x="4833" y="12523"/>
                </a:cubicBezTo>
                <a:cubicBezTo>
                  <a:pt x="4783" y="12510"/>
                  <a:pt x="4717" y="12503"/>
                  <a:pt x="4637" y="12503"/>
                </a:cubicBezTo>
                <a:cubicBezTo>
                  <a:pt x="4525" y="12503"/>
                  <a:pt x="4386" y="12518"/>
                  <a:pt x="4225" y="12553"/>
                </a:cubicBezTo>
                <a:cubicBezTo>
                  <a:pt x="4013" y="12614"/>
                  <a:pt x="3739" y="12645"/>
                  <a:pt x="3496" y="12645"/>
                </a:cubicBezTo>
                <a:cubicBezTo>
                  <a:pt x="3344" y="12645"/>
                  <a:pt x="3253" y="12675"/>
                  <a:pt x="3253" y="12675"/>
                </a:cubicBezTo>
                <a:cubicBezTo>
                  <a:pt x="3253" y="12705"/>
                  <a:pt x="3070" y="12736"/>
                  <a:pt x="2888" y="12736"/>
                </a:cubicBezTo>
                <a:cubicBezTo>
                  <a:pt x="2675" y="12736"/>
                  <a:pt x="2554" y="12736"/>
                  <a:pt x="2554" y="12797"/>
                </a:cubicBezTo>
                <a:cubicBezTo>
                  <a:pt x="2554" y="12827"/>
                  <a:pt x="2523" y="12857"/>
                  <a:pt x="2462" y="12888"/>
                </a:cubicBezTo>
                <a:cubicBezTo>
                  <a:pt x="2394" y="12929"/>
                  <a:pt x="2338" y="12945"/>
                  <a:pt x="2308" y="12945"/>
                </a:cubicBezTo>
                <a:cubicBezTo>
                  <a:pt x="2272" y="12945"/>
                  <a:pt x="2274" y="12921"/>
                  <a:pt x="2341" y="12888"/>
                </a:cubicBezTo>
                <a:cubicBezTo>
                  <a:pt x="2402" y="12857"/>
                  <a:pt x="2402" y="12827"/>
                  <a:pt x="2371" y="12797"/>
                </a:cubicBezTo>
                <a:cubicBezTo>
                  <a:pt x="2353" y="12788"/>
                  <a:pt x="2338" y="12784"/>
                  <a:pt x="2325" y="12784"/>
                </a:cubicBezTo>
                <a:cubicBezTo>
                  <a:pt x="2293" y="12784"/>
                  <a:pt x="2271" y="12805"/>
                  <a:pt x="2250" y="12827"/>
                </a:cubicBezTo>
                <a:cubicBezTo>
                  <a:pt x="2228" y="12848"/>
                  <a:pt x="2161" y="12870"/>
                  <a:pt x="2091" y="12870"/>
                </a:cubicBezTo>
                <a:cubicBezTo>
                  <a:pt x="2063" y="12870"/>
                  <a:pt x="2033" y="12866"/>
                  <a:pt x="2007" y="12857"/>
                </a:cubicBezTo>
                <a:cubicBezTo>
                  <a:pt x="1824" y="12857"/>
                  <a:pt x="1824" y="12857"/>
                  <a:pt x="1915" y="12888"/>
                </a:cubicBezTo>
                <a:cubicBezTo>
                  <a:pt x="2067" y="12949"/>
                  <a:pt x="2037" y="12949"/>
                  <a:pt x="1855" y="13009"/>
                </a:cubicBezTo>
                <a:cubicBezTo>
                  <a:pt x="1763" y="13040"/>
                  <a:pt x="1611" y="13040"/>
                  <a:pt x="1581" y="13040"/>
                </a:cubicBezTo>
                <a:cubicBezTo>
                  <a:pt x="1573" y="13032"/>
                  <a:pt x="1563" y="13028"/>
                  <a:pt x="1552" y="13028"/>
                </a:cubicBezTo>
                <a:cubicBezTo>
                  <a:pt x="1522" y="13028"/>
                  <a:pt x="1490" y="13056"/>
                  <a:pt x="1490" y="13101"/>
                </a:cubicBezTo>
                <a:cubicBezTo>
                  <a:pt x="1471" y="13197"/>
                  <a:pt x="1366" y="13256"/>
                  <a:pt x="1261" y="13256"/>
                </a:cubicBezTo>
                <a:cubicBezTo>
                  <a:pt x="1200" y="13256"/>
                  <a:pt x="1139" y="13236"/>
                  <a:pt x="1095" y="13192"/>
                </a:cubicBezTo>
                <a:cubicBezTo>
                  <a:pt x="1050" y="13169"/>
                  <a:pt x="1022" y="13155"/>
                  <a:pt x="1003" y="13155"/>
                </a:cubicBezTo>
                <a:cubicBezTo>
                  <a:pt x="969" y="13155"/>
                  <a:pt x="962" y="13198"/>
                  <a:pt x="943" y="13313"/>
                </a:cubicBezTo>
                <a:cubicBezTo>
                  <a:pt x="943" y="13435"/>
                  <a:pt x="882" y="13496"/>
                  <a:pt x="791" y="13496"/>
                </a:cubicBezTo>
                <a:cubicBezTo>
                  <a:pt x="780" y="13493"/>
                  <a:pt x="768" y="13492"/>
                  <a:pt x="755" y="13492"/>
                </a:cubicBezTo>
                <a:cubicBezTo>
                  <a:pt x="623" y="13492"/>
                  <a:pt x="398" y="13623"/>
                  <a:pt x="426" y="13678"/>
                </a:cubicBezTo>
                <a:cubicBezTo>
                  <a:pt x="456" y="13708"/>
                  <a:pt x="426" y="13708"/>
                  <a:pt x="365" y="13708"/>
                </a:cubicBezTo>
                <a:cubicBezTo>
                  <a:pt x="213" y="13708"/>
                  <a:pt x="152" y="13891"/>
                  <a:pt x="274" y="14043"/>
                </a:cubicBezTo>
                <a:cubicBezTo>
                  <a:pt x="315" y="14146"/>
                  <a:pt x="300" y="14207"/>
                  <a:pt x="239" y="14207"/>
                </a:cubicBezTo>
                <a:cubicBezTo>
                  <a:pt x="210" y="14207"/>
                  <a:pt x="171" y="14194"/>
                  <a:pt x="122" y="14164"/>
                </a:cubicBezTo>
                <a:cubicBezTo>
                  <a:pt x="100" y="14143"/>
                  <a:pt x="83" y="14133"/>
                  <a:pt x="69" y="14133"/>
                </a:cubicBezTo>
                <a:cubicBezTo>
                  <a:pt x="43" y="14133"/>
                  <a:pt x="31" y="14166"/>
                  <a:pt x="31" y="14225"/>
                </a:cubicBezTo>
                <a:cubicBezTo>
                  <a:pt x="0" y="14286"/>
                  <a:pt x="31" y="14347"/>
                  <a:pt x="61" y="14347"/>
                </a:cubicBezTo>
                <a:cubicBezTo>
                  <a:pt x="77" y="14341"/>
                  <a:pt x="92" y="14339"/>
                  <a:pt x="104" y="14339"/>
                </a:cubicBezTo>
                <a:cubicBezTo>
                  <a:pt x="161" y="14339"/>
                  <a:pt x="177" y="14393"/>
                  <a:pt x="152" y="14468"/>
                </a:cubicBezTo>
                <a:cubicBezTo>
                  <a:pt x="122" y="14499"/>
                  <a:pt x="152" y="14499"/>
                  <a:pt x="213" y="14499"/>
                </a:cubicBezTo>
                <a:lnTo>
                  <a:pt x="274" y="14499"/>
                </a:lnTo>
                <a:cubicBezTo>
                  <a:pt x="274" y="14499"/>
                  <a:pt x="304" y="14560"/>
                  <a:pt x="304" y="14590"/>
                </a:cubicBezTo>
                <a:cubicBezTo>
                  <a:pt x="327" y="14634"/>
                  <a:pt x="316" y="14663"/>
                  <a:pt x="285" y="14663"/>
                </a:cubicBezTo>
                <a:cubicBezTo>
                  <a:pt x="274" y="14663"/>
                  <a:pt x="260" y="14659"/>
                  <a:pt x="244" y="14651"/>
                </a:cubicBezTo>
                <a:cubicBezTo>
                  <a:pt x="152" y="14651"/>
                  <a:pt x="122" y="14681"/>
                  <a:pt x="122" y="14742"/>
                </a:cubicBezTo>
                <a:cubicBezTo>
                  <a:pt x="122" y="14803"/>
                  <a:pt x="152" y="14833"/>
                  <a:pt x="183" y="14833"/>
                </a:cubicBezTo>
                <a:cubicBezTo>
                  <a:pt x="188" y="14828"/>
                  <a:pt x="194" y="14825"/>
                  <a:pt x="199" y="14825"/>
                </a:cubicBezTo>
                <a:cubicBezTo>
                  <a:pt x="221" y="14825"/>
                  <a:pt x="232" y="14875"/>
                  <a:pt x="183" y="14924"/>
                </a:cubicBezTo>
                <a:cubicBezTo>
                  <a:pt x="152" y="14985"/>
                  <a:pt x="152" y="15046"/>
                  <a:pt x="183" y="15046"/>
                </a:cubicBezTo>
                <a:cubicBezTo>
                  <a:pt x="274" y="15046"/>
                  <a:pt x="335" y="15350"/>
                  <a:pt x="274" y="15380"/>
                </a:cubicBezTo>
                <a:cubicBezTo>
                  <a:pt x="266" y="15388"/>
                  <a:pt x="255" y="15392"/>
                  <a:pt x="244" y="15392"/>
                </a:cubicBezTo>
                <a:cubicBezTo>
                  <a:pt x="213" y="15392"/>
                  <a:pt x="175" y="15364"/>
                  <a:pt x="152" y="15319"/>
                </a:cubicBezTo>
                <a:cubicBezTo>
                  <a:pt x="124" y="15286"/>
                  <a:pt x="104" y="15271"/>
                  <a:pt x="92" y="15271"/>
                </a:cubicBezTo>
                <a:cubicBezTo>
                  <a:pt x="36" y="15271"/>
                  <a:pt x="120" y="15558"/>
                  <a:pt x="244" y="15806"/>
                </a:cubicBezTo>
                <a:cubicBezTo>
                  <a:pt x="335" y="15988"/>
                  <a:pt x="426" y="16170"/>
                  <a:pt x="396" y="16201"/>
                </a:cubicBezTo>
                <a:cubicBezTo>
                  <a:pt x="396" y="16262"/>
                  <a:pt x="426" y="16292"/>
                  <a:pt x="456" y="16322"/>
                </a:cubicBezTo>
                <a:cubicBezTo>
                  <a:pt x="517" y="16353"/>
                  <a:pt x="548" y="16414"/>
                  <a:pt x="517" y="16444"/>
                </a:cubicBezTo>
                <a:cubicBezTo>
                  <a:pt x="517" y="16505"/>
                  <a:pt x="548" y="16535"/>
                  <a:pt x="578" y="16566"/>
                </a:cubicBezTo>
                <a:cubicBezTo>
                  <a:pt x="608" y="16566"/>
                  <a:pt x="669" y="16626"/>
                  <a:pt x="669" y="16718"/>
                </a:cubicBezTo>
                <a:cubicBezTo>
                  <a:pt x="700" y="16809"/>
                  <a:pt x="760" y="16900"/>
                  <a:pt x="882" y="16930"/>
                </a:cubicBezTo>
                <a:cubicBezTo>
                  <a:pt x="973" y="16961"/>
                  <a:pt x="1095" y="17082"/>
                  <a:pt x="1155" y="17143"/>
                </a:cubicBezTo>
                <a:cubicBezTo>
                  <a:pt x="1277" y="17356"/>
                  <a:pt x="1551" y="17569"/>
                  <a:pt x="1703" y="17569"/>
                </a:cubicBezTo>
                <a:cubicBezTo>
                  <a:pt x="1733" y="17569"/>
                  <a:pt x="1794" y="17599"/>
                  <a:pt x="1794" y="17629"/>
                </a:cubicBezTo>
                <a:cubicBezTo>
                  <a:pt x="1763" y="17660"/>
                  <a:pt x="1885" y="17721"/>
                  <a:pt x="2007" y="17812"/>
                </a:cubicBezTo>
                <a:cubicBezTo>
                  <a:pt x="2159" y="17903"/>
                  <a:pt x="2280" y="17964"/>
                  <a:pt x="2493" y="17964"/>
                </a:cubicBezTo>
                <a:cubicBezTo>
                  <a:pt x="2591" y="17982"/>
                  <a:pt x="2707" y="17989"/>
                  <a:pt x="2829" y="17989"/>
                </a:cubicBezTo>
                <a:cubicBezTo>
                  <a:pt x="3124" y="17989"/>
                  <a:pt x="3454" y="17946"/>
                  <a:pt x="3648" y="17903"/>
                </a:cubicBezTo>
                <a:cubicBezTo>
                  <a:pt x="3739" y="17873"/>
                  <a:pt x="4256" y="17812"/>
                  <a:pt x="4773" y="17751"/>
                </a:cubicBezTo>
                <a:cubicBezTo>
                  <a:pt x="5289" y="17721"/>
                  <a:pt x="6110" y="17629"/>
                  <a:pt x="6596" y="17599"/>
                </a:cubicBezTo>
                <a:cubicBezTo>
                  <a:pt x="6968" y="17559"/>
                  <a:pt x="7212" y="17537"/>
                  <a:pt x="7366" y="17537"/>
                </a:cubicBezTo>
                <a:cubicBezTo>
                  <a:pt x="7566" y="17537"/>
                  <a:pt x="7616" y="17574"/>
                  <a:pt x="7599" y="17660"/>
                </a:cubicBezTo>
                <a:cubicBezTo>
                  <a:pt x="7599" y="17690"/>
                  <a:pt x="7630" y="17721"/>
                  <a:pt x="7691" y="17751"/>
                </a:cubicBezTo>
                <a:cubicBezTo>
                  <a:pt x="7873" y="17751"/>
                  <a:pt x="8116" y="17994"/>
                  <a:pt x="8359" y="18389"/>
                </a:cubicBezTo>
                <a:cubicBezTo>
                  <a:pt x="8481" y="18572"/>
                  <a:pt x="8633" y="18785"/>
                  <a:pt x="8694" y="18815"/>
                </a:cubicBezTo>
                <a:cubicBezTo>
                  <a:pt x="8724" y="18876"/>
                  <a:pt x="8754" y="18936"/>
                  <a:pt x="8754" y="18936"/>
                </a:cubicBezTo>
                <a:cubicBezTo>
                  <a:pt x="8754" y="18967"/>
                  <a:pt x="8815" y="18997"/>
                  <a:pt x="8906" y="18997"/>
                </a:cubicBezTo>
                <a:cubicBezTo>
                  <a:pt x="8998" y="19028"/>
                  <a:pt x="9058" y="19058"/>
                  <a:pt x="9058" y="19088"/>
                </a:cubicBezTo>
                <a:cubicBezTo>
                  <a:pt x="9058" y="19119"/>
                  <a:pt x="9089" y="19119"/>
                  <a:pt x="9150" y="19149"/>
                </a:cubicBezTo>
                <a:cubicBezTo>
                  <a:pt x="9210" y="19149"/>
                  <a:pt x="9271" y="19210"/>
                  <a:pt x="9301" y="19301"/>
                </a:cubicBezTo>
                <a:cubicBezTo>
                  <a:pt x="9362" y="19362"/>
                  <a:pt x="9423" y="19423"/>
                  <a:pt x="9514" y="19423"/>
                </a:cubicBezTo>
                <a:cubicBezTo>
                  <a:pt x="9666" y="19423"/>
                  <a:pt x="9940" y="19544"/>
                  <a:pt x="9940" y="19575"/>
                </a:cubicBezTo>
                <a:cubicBezTo>
                  <a:pt x="9940" y="19605"/>
                  <a:pt x="10001" y="19666"/>
                  <a:pt x="10092" y="19696"/>
                </a:cubicBezTo>
                <a:cubicBezTo>
                  <a:pt x="10183" y="19727"/>
                  <a:pt x="10305" y="19788"/>
                  <a:pt x="10365" y="19818"/>
                </a:cubicBezTo>
                <a:cubicBezTo>
                  <a:pt x="10423" y="19876"/>
                  <a:pt x="10469" y="19897"/>
                  <a:pt x="10533" y="19897"/>
                </a:cubicBezTo>
                <a:cubicBezTo>
                  <a:pt x="10570" y="19897"/>
                  <a:pt x="10614" y="19890"/>
                  <a:pt x="10669" y="19879"/>
                </a:cubicBezTo>
                <a:cubicBezTo>
                  <a:pt x="10821" y="19879"/>
                  <a:pt x="10882" y="19879"/>
                  <a:pt x="10973" y="19940"/>
                </a:cubicBezTo>
                <a:cubicBezTo>
                  <a:pt x="11023" y="19990"/>
                  <a:pt x="11046" y="20012"/>
                  <a:pt x="11071" y="20012"/>
                </a:cubicBezTo>
                <a:cubicBezTo>
                  <a:pt x="11092" y="20012"/>
                  <a:pt x="11115" y="19997"/>
                  <a:pt x="11156" y="19970"/>
                </a:cubicBezTo>
                <a:cubicBezTo>
                  <a:pt x="11186" y="19940"/>
                  <a:pt x="11277" y="19909"/>
                  <a:pt x="11338" y="19909"/>
                </a:cubicBezTo>
                <a:cubicBezTo>
                  <a:pt x="11399" y="19909"/>
                  <a:pt x="11581" y="19909"/>
                  <a:pt x="11764" y="19879"/>
                </a:cubicBezTo>
                <a:lnTo>
                  <a:pt x="12068" y="19788"/>
                </a:lnTo>
                <a:lnTo>
                  <a:pt x="12371" y="19940"/>
                </a:lnTo>
                <a:cubicBezTo>
                  <a:pt x="12615" y="20061"/>
                  <a:pt x="12767" y="20092"/>
                  <a:pt x="13557" y="20183"/>
                </a:cubicBezTo>
                <a:cubicBezTo>
                  <a:pt x="14043" y="20244"/>
                  <a:pt x="14803" y="20274"/>
                  <a:pt x="15198" y="20304"/>
                </a:cubicBezTo>
                <a:cubicBezTo>
                  <a:pt x="15593" y="20304"/>
                  <a:pt x="16110" y="20335"/>
                  <a:pt x="16353" y="20335"/>
                </a:cubicBezTo>
                <a:cubicBezTo>
                  <a:pt x="16596" y="20335"/>
                  <a:pt x="16840" y="20335"/>
                  <a:pt x="16870" y="20304"/>
                </a:cubicBezTo>
                <a:lnTo>
                  <a:pt x="17022" y="20304"/>
                </a:lnTo>
                <a:cubicBezTo>
                  <a:pt x="17037" y="20319"/>
                  <a:pt x="17303" y="20327"/>
                  <a:pt x="17581" y="20327"/>
                </a:cubicBezTo>
                <a:cubicBezTo>
                  <a:pt x="17858" y="20327"/>
                  <a:pt x="18147" y="20319"/>
                  <a:pt x="18207" y="20304"/>
                </a:cubicBezTo>
                <a:lnTo>
                  <a:pt x="18633" y="20304"/>
                </a:lnTo>
                <a:cubicBezTo>
                  <a:pt x="18815" y="20304"/>
                  <a:pt x="19180" y="20304"/>
                  <a:pt x="19454" y="20274"/>
                </a:cubicBezTo>
                <a:lnTo>
                  <a:pt x="20031" y="20274"/>
                </a:lnTo>
                <a:cubicBezTo>
                  <a:pt x="20092" y="20274"/>
                  <a:pt x="20214" y="20274"/>
                  <a:pt x="20274" y="20244"/>
                </a:cubicBezTo>
                <a:lnTo>
                  <a:pt x="20609" y="20244"/>
                </a:lnTo>
                <a:cubicBezTo>
                  <a:pt x="20730" y="20244"/>
                  <a:pt x="20821" y="20244"/>
                  <a:pt x="20852" y="20213"/>
                </a:cubicBezTo>
                <a:lnTo>
                  <a:pt x="21125" y="20213"/>
                </a:lnTo>
                <a:cubicBezTo>
                  <a:pt x="21247" y="20213"/>
                  <a:pt x="21399" y="20213"/>
                  <a:pt x="21460" y="20183"/>
                </a:cubicBezTo>
                <a:cubicBezTo>
                  <a:pt x="21521" y="20183"/>
                  <a:pt x="21595" y="20169"/>
                  <a:pt x="21656" y="20169"/>
                </a:cubicBezTo>
                <a:cubicBezTo>
                  <a:pt x="21686" y="20169"/>
                  <a:pt x="21713" y="20173"/>
                  <a:pt x="21733" y="20183"/>
                </a:cubicBezTo>
                <a:cubicBezTo>
                  <a:pt x="21825" y="20183"/>
                  <a:pt x="21916" y="20183"/>
                  <a:pt x="21946" y="20152"/>
                </a:cubicBezTo>
                <a:cubicBezTo>
                  <a:pt x="21977" y="20152"/>
                  <a:pt x="22007" y="20122"/>
                  <a:pt x="22037" y="20122"/>
                </a:cubicBezTo>
                <a:cubicBezTo>
                  <a:pt x="22073" y="20131"/>
                  <a:pt x="22140" y="20135"/>
                  <a:pt x="22229" y="20135"/>
                </a:cubicBezTo>
                <a:cubicBezTo>
                  <a:pt x="22444" y="20135"/>
                  <a:pt x="22788" y="20113"/>
                  <a:pt x="23132" y="20092"/>
                </a:cubicBezTo>
                <a:cubicBezTo>
                  <a:pt x="23405" y="20092"/>
                  <a:pt x="23679" y="20061"/>
                  <a:pt x="23679" y="20061"/>
                </a:cubicBezTo>
                <a:cubicBezTo>
                  <a:pt x="23709" y="20061"/>
                  <a:pt x="23800" y="20061"/>
                  <a:pt x="23922" y="20031"/>
                </a:cubicBezTo>
                <a:cubicBezTo>
                  <a:pt x="24074" y="20000"/>
                  <a:pt x="25168" y="19940"/>
                  <a:pt x="25259" y="19940"/>
                </a:cubicBezTo>
                <a:cubicBezTo>
                  <a:pt x="25259" y="19940"/>
                  <a:pt x="25320" y="19909"/>
                  <a:pt x="25350" y="19909"/>
                </a:cubicBezTo>
                <a:cubicBezTo>
                  <a:pt x="25472" y="19879"/>
                  <a:pt x="26019" y="19848"/>
                  <a:pt x="26141" y="19848"/>
                </a:cubicBezTo>
                <a:lnTo>
                  <a:pt x="26445" y="19848"/>
                </a:lnTo>
                <a:cubicBezTo>
                  <a:pt x="26536" y="19818"/>
                  <a:pt x="27053" y="19757"/>
                  <a:pt x="27600" y="19696"/>
                </a:cubicBezTo>
                <a:cubicBezTo>
                  <a:pt x="28542" y="19605"/>
                  <a:pt x="29028" y="19544"/>
                  <a:pt x="29332" y="19514"/>
                </a:cubicBezTo>
                <a:cubicBezTo>
                  <a:pt x="29423" y="19514"/>
                  <a:pt x="29697" y="19484"/>
                  <a:pt x="30001" y="19453"/>
                </a:cubicBezTo>
                <a:cubicBezTo>
                  <a:pt x="30548" y="19392"/>
                  <a:pt x="32402" y="19149"/>
                  <a:pt x="33132" y="19028"/>
                </a:cubicBezTo>
                <a:cubicBezTo>
                  <a:pt x="33375" y="18997"/>
                  <a:pt x="33618" y="18967"/>
                  <a:pt x="33648" y="18967"/>
                </a:cubicBezTo>
                <a:cubicBezTo>
                  <a:pt x="33679" y="18967"/>
                  <a:pt x="33861" y="18967"/>
                  <a:pt x="34044" y="18936"/>
                </a:cubicBezTo>
                <a:cubicBezTo>
                  <a:pt x="34226" y="18906"/>
                  <a:pt x="34530" y="18845"/>
                  <a:pt x="34773" y="18815"/>
                </a:cubicBezTo>
                <a:cubicBezTo>
                  <a:pt x="34986" y="18785"/>
                  <a:pt x="35229" y="18754"/>
                  <a:pt x="35259" y="18754"/>
                </a:cubicBezTo>
                <a:cubicBezTo>
                  <a:pt x="35320" y="18724"/>
                  <a:pt x="35472" y="18693"/>
                  <a:pt x="35624" y="18693"/>
                </a:cubicBezTo>
                <a:cubicBezTo>
                  <a:pt x="35807" y="18663"/>
                  <a:pt x="36262" y="18602"/>
                  <a:pt x="36688" y="18511"/>
                </a:cubicBezTo>
                <a:cubicBezTo>
                  <a:pt x="37114" y="18450"/>
                  <a:pt x="37478" y="18389"/>
                  <a:pt x="37509" y="18389"/>
                </a:cubicBezTo>
                <a:cubicBezTo>
                  <a:pt x="37600" y="18389"/>
                  <a:pt x="38360" y="18268"/>
                  <a:pt x="39363" y="18085"/>
                </a:cubicBezTo>
                <a:cubicBezTo>
                  <a:pt x="40366" y="17933"/>
                  <a:pt x="44986" y="17052"/>
                  <a:pt x="45047" y="17022"/>
                </a:cubicBezTo>
                <a:cubicBezTo>
                  <a:pt x="45047" y="17022"/>
                  <a:pt x="45442" y="16930"/>
                  <a:pt x="45898" y="16839"/>
                </a:cubicBezTo>
                <a:cubicBezTo>
                  <a:pt x="46354" y="16748"/>
                  <a:pt x="46779" y="16687"/>
                  <a:pt x="46840" y="16657"/>
                </a:cubicBezTo>
                <a:cubicBezTo>
                  <a:pt x="46901" y="16626"/>
                  <a:pt x="47205" y="16566"/>
                  <a:pt x="47509" y="16505"/>
                </a:cubicBezTo>
                <a:cubicBezTo>
                  <a:pt x="47782" y="16444"/>
                  <a:pt x="48208" y="16353"/>
                  <a:pt x="48421" y="16292"/>
                </a:cubicBezTo>
                <a:cubicBezTo>
                  <a:pt x="48603" y="16262"/>
                  <a:pt x="48937" y="16170"/>
                  <a:pt x="49150" y="16140"/>
                </a:cubicBezTo>
                <a:cubicBezTo>
                  <a:pt x="49819" y="16019"/>
                  <a:pt x="51552" y="15532"/>
                  <a:pt x="52007" y="15319"/>
                </a:cubicBezTo>
                <a:cubicBezTo>
                  <a:pt x="52372" y="15167"/>
                  <a:pt x="52828" y="14833"/>
                  <a:pt x="52859" y="14742"/>
                </a:cubicBezTo>
                <a:cubicBezTo>
                  <a:pt x="52859" y="14712"/>
                  <a:pt x="52980" y="14590"/>
                  <a:pt x="53132" y="14499"/>
                </a:cubicBezTo>
                <a:cubicBezTo>
                  <a:pt x="53284" y="14347"/>
                  <a:pt x="53406" y="14195"/>
                  <a:pt x="53436" y="14073"/>
                </a:cubicBezTo>
                <a:cubicBezTo>
                  <a:pt x="53466" y="13982"/>
                  <a:pt x="53497" y="13830"/>
                  <a:pt x="53558" y="13769"/>
                </a:cubicBezTo>
                <a:cubicBezTo>
                  <a:pt x="53588" y="13678"/>
                  <a:pt x="53558" y="13556"/>
                  <a:pt x="53527" y="13465"/>
                </a:cubicBezTo>
                <a:cubicBezTo>
                  <a:pt x="53466" y="13374"/>
                  <a:pt x="53436" y="13253"/>
                  <a:pt x="53436" y="13222"/>
                </a:cubicBezTo>
                <a:cubicBezTo>
                  <a:pt x="53436" y="13192"/>
                  <a:pt x="53375" y="13070"/>
                  <a:pt x="53284" y="12979"/>
                </a:cubicBezTo>
                <a:cubicBezTo>
                  <a:pt x="53071" y="12736"/>
                  <a:pt x="53102" y="12645"/>
                  <a:pt x="53345" y="12553"/>
                </a:cubicBezTo>
                <a:cubicBezTo>
                  <a:pt x="53466" y="12523"/>
                  <a:pt x="53679" y="12432"/>
                  <a:pt x="53831" y="12341"/>
                </a:cubicBezTo>
                <a:cubicBezTo>
                  <a:pt x="53983" y="12280"/>
                  <a:pt x="54287" y="12158"/>
                  <a:pt x="54470" y="12128"/>
                </a:cubicBezTo>
                <a:cubicBezTo>
                  <a:pt x="55108" y="11976"/>
                  <a:pt x="56020" y="11763"/>
                  <a:pt x="56384" y="11642"/>
                </a:cubicBezTo>
                <a:cubicBezTo>
                  <a:pt x="56567" y="11581"/>
                  <a:pt x="56749" y="11520"/>
                  <a:pt x="56780" y="11520"/>
                </a:cubicBezTo>
                <a:cubicBezTo>
                  <a:pt x="56784" y="11521"/>
                  <a:pt x="56790" y="11522"/>
                  <a:pt x="56798" y="11522"/>
                </a:cubicBezTo>
                <a:cubicBezTo>
                  <a:pt x="56955" y="11522"/>
                  <a:pt x="57786" y="11244"/>
                  <a:pt x="57843" y="11186"/>
                </a:cubicBezTo>
                <a:cubicBezTo>
                  <a:pt x="57874" y="11155"/>
                  <a:pt x="57935" y="11155"/>
                  <a:pt x="57995" y="11155"/>
                </a:cubicBezTo>
                <a:cubicBezTo>
                  <a:pt x="58087" y="11155"/>
                  <a:pt x="58664" y="11003"/>
                  <a:pt x="58907" y="10882"/>
                </a:cubicBezTo>
                <a:cubicBezTo>
                  <a:pt x="59007" y="10832"/>
                  <a:pt x="59126" y="10782"/>
                  <a:pt x="59183" y="10782"/>
                </a:cubicBezTo>
                <a:cubicBezTo>
                  <a:pt x="59196" y="10782"/>
                  <a:pt x="59206" y="10785"/>
                  <a:pt x="59211" y="10790"/>
                </a:cubicBezTo>
                <a:cubicBezTo>
                  <a:pt x="59302" y="10790"/>
                  <a:pt x="60761" y="10061"/>
                  <a:pt x="60792" y="10000"/>
                </a:cubicBezTo>
                <a:cubicBezTo>
                  <a:pt x="60792" y="9970"/>
                  <a:pt x="60822" y="9939"/>
                  <a:pt x="60883" y="9879"/>
                </a:cubicBezTo>
                <a:cubicBezTo>
                  <a:pt x="61035" y="9787"/>
                  <a:pt x="61187" y="9575"/>
                  <a:pt x="61309" y="9240"/>
                </a:cubicBezTo>
                <a:cubicBezTo>
                  <a:pt x="61339" y="9088"/>
                  <a:pt x="61400" y="8967"/>
                  <a:pt x="61461" y="8967"/>
                </a:cubicBezTo>
                <a:cubicBezTo>
                  <a:pt x="61582" y="8936"/>
                  <a:pt x="61552" y="8602"/>
                  <a:pt x="61369" y="8328"/>
                </a:cubicBezTo>
                <a:cubicBezTo>
                  <a:pt x="61278" y="8176"/>
                  <a:pt x="61217" y="7994"/>
                  <a:pt x="61217" y="7933"/>
                </a:cubicBezTo>
                <a:cubicBezTo>
                  <a:pt x="61217" y="7903"/>
                  <a:pt x="61157" y="7812"/>
                  <a:pt x="61096" y="7751"/>
                </a:cubicBezTo>
                <a:cubicBezTo>
                  <a:pt x="61035" y="7690"/>
                  <a:pt x="60974" y="7599"/>
                  <a:pt x="60944" y="7538"/>
                </a:cubicBezTo>
                <a:cubicBezTo>
                  <a:pt x="60883" y="7356"/>
                  <a:pt x="60488" y="7052"/>
                  <a:pt x="60062" y="6778"/>
                </a:cubicBezTo>
                <a:cubicBezTo>
                  <a:pt x="59850" y="6657"/>
                  <a:pt x="59698" y="6535"/>
                  <a:pt x="59698" y="6505"/>
                </a:cubicBezTo>
                <a:cubicBezTo>
                  <a:pt x="59698" y="6474"/>
                  <a:pt x="60093" y="6262"/>
                  <a:pt x="60549" y="6049"/>
                </a:cubicBezTo>
                <a:cubicBezTo>
                  <a:pt x="61369" y="5654"/>
                  <a:pt x="61825" y="5410"/>
                  <a:pt x="61856" y="5380"/>
                </a:cubicBezTo>
                <a:cubicBezTo>
                  <a:pt x="61856" y="5350"/>
                  <a:pt x="62038" y="5228"/>
                  <a:pt x="62220" y="5137"/>
                </a:cubicBezTo>
                <a:cubicBezTo>
                  <a:pt x="62372" y="5046"/>
                  <a:pt x="62676" y="4711"/>
                  <a:pt x="62646" y="4681"/>
                </a:cubicBezTo>
                <a:cubicBezTo>
                  <a:pt x="62616" y="4681"/>
                  <a:pt x="62676" y="4559"/>
                  <a:pt x="62768" y="4438"/>
                </a:cubicBezTo>
                <a:cubicBezTo>
                  <a:pt x="63041" y="4073"/>
                  <a:pt x="63071" y="3526"/>
                  <a:pt x="62859" y="3435"/>
                </a:cubicBezTo>
                <a:cubicBezTo>
                  <a:pt x="62798" y="3435"/>
                  <a:pt x="62768" y="3374"/>
                  <a:pt x="62768" y="3313"/>
                </a:cubicBezTo>
                <a:cubicBezTo>
                  <a:pt x="62779" y="3279"/>
                  <a:pt x="62790" y="3262"/>
                  <a:pt x="62807" y="3262"/>
                </a:cubicBezTo>
                <a:cubicBezTo>
                  <a:pt x="62834" y="3262"/>
                  <a:pt x="62874" y="3309"/>
                  <a:pt x="62950" y="3404"/>
                </a:cubicBezTo>
                <a:cubicBezTo>
                  <a:pt x="63016" y="3470"/>
                  <a:pt x="63081" y="3520"/>
                  <a:pt x="63113" y="3520"/>
                </a:cubicBezTo>
                <a:cubicBezTo>
                  <a:pt x="63125" y="3520"/>
                  <a:pt x="63132" y="3512"/>
                  <a:pt x="63132" y="3496"/>
                </a:cubicBezTo>
                <a:cubicBezTo>
                  <a:pt x="63132" y="3496"/>
                  <a:pt x="63102" y="3404"/>
                  <a:pt x="63041" y="3374"/>
                </a:cubicBezTo>
                <a:cubicBezTo>
                  <a:pt x="62980" y="3344"/>
                  <a:pt x="62950" y="3252"/>
                  <a:pt x="62950" y="3222"/>
                </a:cubicBezTo>
                <a:cubicBezTo>
                  <a:pt x="62950" y="3161"/>
                  <a:pt x="62920" y="3070"/>
                  <a:pt x="62889" y="3009"/>
                </a:cubicBezTo>
                <a:cubicBezTo>
                  <a:pt x="62857" y="2944"/>
                  <a:pt x="62841" y="2914"/>
                  <a:pt x="62816" y="2914"/>
                </a:cubicBezTo>
                <a:cubicBezTo>
                  <a:pt x="62793" y="2914"/>
                  <a:pt x="62763" y="2936"/>
                  <a:pt x="62707" y="2979"/>
                </a:cubicBezTo>
                <a:cubicBezTo>
                  <a:pt x="62676" y="2994"/>
                  <a:pt x="62654" y="3002"/>
                  <a:pt x="62631" y="3002"/>
                </a:cubicBezTo>
                <a:cubicBezTo>
                  <a:pt x="62608" y="3002"/>
                  <a:pt x="62585" y="2994"/>
                  <a:pt x="62555" y="2979"/>
                </a:cubicBezTo>
                <a:cubicBezTo>
                  <a:pt x="62524" y="2918"/>
                  <a:pt x="62585" y="2888"/>
                  <a:pt x="62676" y="2857"/>
                </a:cubicBezTo>
                <a:cubicBezTo>
                  <a:pt x="62737" y="2827"/>
                  <a:pt x="62768" y="2796"/>
                  <a:pt x="62737" y="2796"/>
                </a:cubicBezTo>
                <a:cubicBezTo>
                  <a:pt x="62676" y="2796"/>
                  <a:pt x="62646" y="2766"/>
                  <a:pt x="62676" y="2736"/>
                </a:cubicBezTo>
                <a:cubicBezTo>
                  <a:pt x="62707" y="2705"/>
                  <a:pt x="62676" y="2644"/>
                  <a:pt x="62616" y="2614"/>
                </a:cubicBezTo>
                <a:cubicBezTo>
                  <a:pt x="62555" y="2614"/>
                  <a:pt x="62524" y="2553"/>
                  <a:pt x="62524" y="2523"/>
                </a:cubicBezTo>
                <a:cubicBezTo>
                  <a:pt x="62524" y="2462"/>
                  <a:pt x="62494" y="2432"/>
                  <a:pt x="62464" y="2401"/>
                </a:cubicBezTo>
                <a:cubicBezTo>
                  <a:pt x="62433" y="2401"/>
                  <a:pt x="62403" y="2432"/>
                  <a:pt x="62403" y="2462"/>
                </a:cubicBezTo>
                <a:cubicBezTo>
                  <a:pt x="62403" y="2523"/>
                  <a:pt x="62342" y="2584"/>
                  <a:pt x="62281" y="2584"/>
                </a:cubicBezTo>
                <a:cubicBezTo>
                  <a:pt x="62220" y="2584"/>
                  <a:pt x="62220" y="2553"/>
                  <a:pt x="62251" y="2492"/>
                </a:cubicBezTo>
                <a:cubicBezTo>
                  <a:pt x="62281" y="2432"/>
                  <a:pt x="62251" y="2401"/>
                  <a:pt x="62129" y="2401"/>
                </a:cubicBezTo>
                <a:cubicBezTo>
                  <a:pt x="61977" y="2401"/>
                  <a:pt x="61947" y="2371"/>
                  <a:pt x="62008" y="2340"/>
                </a:cubicBezTo>
                <a:cubicBezTo>
                  <a:pt x="62129" y="2310"/>
                  <a:pt x="62129" y="2249"/>
                  <a:pt x="62038" y="2219"/>
                </a:cubicBezTo>
                <a:cubicBezTo>
                  <a:pt x="62008" y="2219"/>
                  <a:pt x="61977" y="2219"/>
                  <a:pt x="61977" y="2249"/>
                </a:cubicBezTo>
                <a:cubicBezTo>
                  <a:pt x="62008" y="2280"/>
                  <a:pt x="61977" y="2310"/>
                  <a:pt x="61916" y="2310"/>
                </a:cubicBezTo>
                <a:cubicBezTo>
                  <a:pt x="61856" y="2310"/>
                  <a:pt x="61795" y="2310"/>
                  <a:pt x="61764" y="2249"/>
                </a:cubicBezTo>
                <a:cubicBezTo>
                  <a:pt x="61764" y="2219"/>
                  <a:pt x="61734" y="2188"/>
                  <a:pt x="61673" y="2188"/>
                </a:cubicBezTo>
                <a:cubicBezTo>
                  <a:pt x="61643" y="2188"/>
                  <a:pt x="61582" y="2158"/>
                  <a:pt x="61582" y="2097"/>
                </a:cubicBezTo>
                <a:cubicBezTo>
                  <a:pt x="61552" y="2037"/>
                  <a:pt x="61521" y="2006"/>
                  <a:pt x="61491" y="2006"/>
                </a:cubicBezTo>
                <a:cubicBezTo>
                  <a:pt x="61475" y="2014"/>
                  <a:pt x="61461" y="2018"/>
                  <a:pt x="61448" y="2018"/>
                </a:cubicBezTo>
                <a:cubicBezTo>
                  <a:pt x="61414" y="2018"/>
                  <a:pt x="61392" y="1990"/>
                  <a:pt x="61369" y="1945"/>
                </a:cubicBezTo>
                <a:cubicBezTo>
                  <a:pt x="61339" y="1915"/>
                  <a:pt x="61309" y="1885"/>
                  <a:pt x="61248" y="1885"/>
                </a:cubicBezTo>
                <a:cubicBezTo>
                  <a:pt x="61239" y="1893"/>
                  <a:pt x="61230" y="1897"/>
                  <a:pt x="61222" y="1897"/>
                </a:cubicBezTo>
                <a:cubicBezTo>
                  <a:pt x="61202" y="1897"/>
                  <a:pt x="61187" y="1876"/>
                  <a:pt x="61187" y="1854"/>
                </a:cubicBezTo>
                <a:cubicBezTo>
                  <a:pt x="61187" y="1824"/>
                  <a:pt x="61126" y="1793"/>
                  <a:pt x="61065" y="1793"/>
                </a:cubicBezTo>
                <a:cubicBezTo>
                  <a:pt x="60822" y="1793"/>
                  <a:pt x="60761" y="1763"/>
                  <a:pt x="60761" y="1702"/>
                </a:cubicBezTo>
                <a:cubicBezTo>
                  <a:pt x="60781" y="1643"/>
                  <a:pt x="60750" y="1610"/>
                  <a:pt x="60693" y="1610"/>
                </a:cubicBezTo>
                <a:cubicBezTo>
                  <a:pt x="60661" y="1610"/>
                  <a:pt x="60622" y="1620"/>
                  <a:pt x="60579" y="1641"/>
                </a:cubicBezTo>
                <a:cubicBezTo>
                  <a:pt x="60541" y="1661"/>
                  <a:pt x="60514" y="1671"/>
                  <a:pt x="60500" y="1671"/>
                </a:cubicBezTo>
                <a:cubicBezTo>
                  <a:pt x="60470" y="1671"/>
                  <a:pt x="60496" y="1624"/>
                  <a:pt x="60579" y="1520"/>
                </a:cubicBezTo>
                <a:cubicBezTo>
                  <a:pt x="60609" y="1459"/>
                  <a:pt x="60640" y="1398"/>
                  <a:pt x="60609" y="1398"/>
                </a:cubicBezTo>
                <a:cubicBezTo>
                  <a:pt x="60579" y="1398"/>
                  <a:pt x="60488" y="1398"/>
                  <a:pt x="60397" y="1368"/>
                </a:cubicBezTo>
                <a:cubicBezTo>
                  <a:pt x="60245" y="1368"/>
                  <a:pt x="60214" y="1337"/>
                  <a:pt x="60275" y="1246"/>
                </a:cubicBezTo>
                <a:cubicBezTo>
                  <a:pt x="60336" y="1094"/>
                  <a:pt x="60032" y="821"/>
                  <a:pt x="59728" y="760"/>
                </a:cubicBezTo>
                <a:cubicBezTo>
                  <a:pt x="59683" y="751"/>
                  <a:pt x="59644" y="747"/>
                  <a:pt x="59611" y="747"/>
                </a:cubicBezTo>
                <a:cubicBezTo>
                  <a:pt x="59530" y="747"/>
                  <a:pt x="59485" y="769"/>
                  <a:pt x="59485" y="790"/>
                </a:cubicBezTo>
                <a:cubicBezTo>
                  <a:pt x="59485" y="821"/>
                  <a:pt x="59477" y="836"/>
                  <a:pt x="59462" y="836"/>
                </a:cubicBezTo>
                <a:cubicBezTo>
                  <a:pt x="59447" y="836"/>
                  <a:pt x="59424" y="821"/>
                  <a:pt x="59394" y="790"/>
                </a:cubicBezTo>
                <a:cubicBezTo>
                  <a:pt x="59333" y="760"/>
                  <a:pt x="59272" y="699"/>
                  <a:pt x="59302" y="638"/>
                </a:cubicBezTo>
                <a:cubicBezTo>
                  <a:pt x="59302" y="578"/>
                  <a:pt x="59242" y="547"/>
                  <a:pt x="59090" y="517"/>
                </a:cubicBezTo>
                <a:cubicBezTo>
                  <a:pt x="58968" y="517"/>
                  <a:pt x="58877" y="456"/>
                  <a:pt x="58846" y="426"/>
                </a:cubicBezTo>
                <a:cubicBezTo>
                  <a:pt x="58846" y="410"/>
                  <a:pt x="58839" y="403"/>
                  <a:pt x="58831" y="403"/>
                </a:cubicBezTo>
                <a:cubicBezTo>
                  <a:pt x="58824" y="403"/>
                  <a:pt x="58816" y="410"/>
                  <a:pt x="58816" y="426"/>
                </a:cubicBezTo>
                <a:cubicBezTo>
                  <a:pt x="58816" y="456"/>
                  <a:pt x="58755" y="486"/>
                  <a:pt x="58725" y="486"/>
                </a:cubicBezTo>
                <a:cubicBezTo>
                  <a:pt x="58664" y="456"/>
                  <a:pt x="58695" y="426"/>
                  <a:pt x="58755" y="365"/>
                </a:cubicBezTo>
                <a:cubicBezTo>
                  <a:pt x="58846" y="274"/>
                  <a:pt x="58846" y="243"/>
                  <a:pt x="58755" y="182"/>
                </a:cubicBezTo>
                <a:cubicBezTo>
                  <a:pt x="58725" y="152"/>
                  <a:pt x="58710" y="137"/>
                  <a:pt x="58702" y="137"/>
                </a:cubicBezTo>
                <a:cubicBezTo>
                  <a:pt x="58695" y="137"/>
                  <a:pt x="58695" y="152"/>
                  <a:pt x="58695" y="182"/>
                </a:cubicBezTo>
                <a:cubicBezTo>
                  <a:pt x="58725" y="213"/>
                  <a:pt x="58695" y="304"/>
                  <a:pt x="58634" y="395"/>
                </a:cubicBezTo>
                <a:lnTo>
                  <a:pt x="58543" y="517"/>
                </a:lnTo>
                <a:lnTo>
                  <a:pt x="58482" y="365"/>
                </a:lnTo>
                <a:cubicBezTo>
                  <a:pt x="58482" y="304"/>
                  <a:pt x="58421" y="243"/>
                  <a:pt x="58360" y="243"/>
                </a:cubicBezTo>
                <a:cubicBezTo>
                  <a:pt x="58299" y="213"/>
                  <a:pt x="58269" y="182"/>
                  <a:pt x="58299" y="152"/>
                </a:cubicBezTo>
                <a:cubicBezTo>
                  <a:pt x="58330" y="122"/>
                  <a:pt x="58299" y="91"/>
                  <a:pt x="58239" y="91"/>
                </a:cubicBezTo>
                <a:cubicBezTo>
                  <a:pt x="58147" y="122"/>
                  <a:pt x="58087" y="182"/>
                  <a:pt x="58087" y="304"/>
                </a:cubicBezTo>
                <a:cubicBezTo>
                  <a:pt x="58087" y="304"/>
                  <a:pt x="57995" y="334"/>
                  <a:pt x="57904" y="334"/>
                </a:cubicBezTo>
                <a:cubicBezTo>
                  <a:pt x="57843" y="350"/>
                  <a:pt x="57798" y="357"/>
                  <a:pt x="57771" y="357"/>
                </a:cubicBezTo>
                <a:cubicBezTo>
                  <a:pt x="57745" y="357"/>
                  <a:pt x="57737" y="350"/>
                  <a:pt x="57752" y="334"/>
                </a:cubicBezTo>
                <a:cubicBezTo>
                  <a:pt x="57783" y="304"/>
                  <a:pt x="57509" y="30"/>
                  <a:pt x="57418" y="0"/>
                </a:cubicBezTo>
                <a:close/>
              </a:path>
            </a:pathLst>
          </a:custGeom>
          <a:solidFill>
            <a:srgbClr val="FFFFFF">
              <a:alpha val="4608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1086" name="Google Shape;1086;p54"/>
          <p:cNvGrpSpPr/>
          <p:nvPr/>
        </p:nvGrpSpPr>
        <p:grpSpPr>
          <a:xfrm flipH="1" rot="4240842">
            <a:off x="6079968" y="854396"/>
            <a:ext cx="6434443" cy="2423117"/>
            <a:chOff x="1206975" y="935725"/>
            <a:chExt cx="4673375" cy="1759925"/>
          </a:xfrm>
        </p:grpSpPr>
        <p:sp>
          <p:nvSpPr>
            <p:cNvPr id="1087" name="Google Shape;1087;p54"/>
            <p:cNvSpPr/>
            <p:nvPr/>
          </p:nvSpPr>
          <p:spPr>
            <a:xfrm>
              <a:off x="5388675" y="2429650"/>
              <a:ext cx="265975" cy="266000"/>
            </a:xfrm>
            <a:custGeom>
              <a:rect b="b" l="l" r="r" t="t"/>
              <a:pathLst>
                <a:path extrusionOk="0" h="10640" w="10639">
                  <a:moveTo>
                    <a:pt x="4955" y="1"/>
                  </a:moveTo>
                  <a:cubicBezTo>
                    <a:pt x="4286" y="1"/>
                    <a:pt x="3739" y="548"/>
                    <a:pt x="3739" y="1217"/>
                  </a:cubicBezTo>
                  <a:lnTo>
                    <a:pt x="3739" y="3739"/>
                  </a:lnTo>
                  <a:lnTo>
                    <a:pt x="1186" y="3739"/>
                  </a:lnTo>
                  <a:cubicBezTo>
                    <a:pt x="517" y="3739"/>
                    <a:pt x="0" y="4287"/>
                    <a:pt x="0" y="4955"/>
                  </a:cubicBezTo>
                  <a:lnTo>
                    <a:pt x="0" y="5654"/>
                  </a:lnTo>
                  <a:cubicBezTo>
                    <a:pt x="0" y="6323"/>
                    <a:pt x="517" y="6870"/>
                    <a:pt x="1186" y="6870"/>
                  </a:cubicBezTo>
                  <a:lnTo>
                    <a:pt x="3739" y="6870"/>
                  </a:lnTo>
                  <a:lnTo>
                    <a:pt x="3739" y="9423"/>
                  </a:lnTo>
                  <a:cubicBezTo>
                    <a:pt x="3739" y="10092"/>
                    <a:pt x="4286" y="10639"/>
                    <a:pt x="4955" y="10639"/>
                  </a:cubicBezTo>
                  <a:lnTo>
                    <a:pt x="5654" y="10639"/>
                  </a:lnTo>
                  <a:cubicBezTo>
                    <a:pt x="6322" y="10639"/>
                    <a:pt x="6870" y="10092"/>
                    <a:pt x="6870" y="9423"/>
                  </a:cubicBezTo>
                  <a:lnTo>
                    <a:pt x="6870" y="6870"/>
                  </a:lnTo>
                  <a:lnTo>
                    <a:pt x="9423" y="6870"/>
                  </a:lnTo>
                  <a:cubicBezTo>
                    <a:pt x="10091" y="6870"/>
                    <a:pt x="10639" y="6323"/>
                    <a:pt x="10639" y="5654"/>
                  </a:cubicBezTo>
                  <a:lnTo>
                    <a:pt x="10639" y="4955"/>
                  </a:lnTo>
                  <a:cubicBezTo>
                    <a:pt x="10639" y="4287"/>
                    <a:pt x="10091" y="3739"/>
                    <a:pt x="9423" y="3739"/>
                  </a:cubicBezTo>
                  <a:lnTo>
                    <a:pt x="6870" y="3739"/>
                  </a:lnTo>
                  <a:lnTo>
                    <a:pt x="6870" y="1217"/>
                  </a:lnTo>
                  <a:cubicBezTo>
                    <a:pt x="6870" y="548"/>
                    <a:pt x="6322" y="1"/>
                    <a:pt x="565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88" name="Google Shape;1088;p54"/>
            <p:cNvSpPr/>
            <p:nvPr/>
          </p:nvSpPr>
          <p:spPr>
            <a:xfrm>
              <a:off x="2263975" y="1216875"/>
              <a:ext cx="266000" cy="265975"/>
            </a:xfrm>
            <a:custGeom>
              <a:rect b="b" l="l" r="r" t="t"/>
              <a:pathLst>
                <a:path extrusionOk="0" h="10639" w="10640">
                  <a:moveTo>
                    <a:pt x="4986" y="0"/>
                  </a:moveTo>
                  <a:cubicBezTo>
                    <a:pt x="4317" y="0"/>
                    <a:pt x="3770" y="517"/>
                    <a:pt x="3770" y="1186"/>
                  </a:cubicBezTo>
                  <a:lnTo>
                    <a:pt x="3770" y="3739"/>
                  </a:lnTo>
                  <a:lnTo>
                    <a:pt x="1217" y="3739"/>
                  </a:lnTo>
                  <a:cubicBezTo>
                    <a:pt x="548" y="3739"/>
                    <a:pt x="1" y="4286"/>
                    <a:pt x="1" y="4955"/>
                  </a:cubicBezTo>
                  <a:lnTo>
                    <a:pt x="1" y="5654"/>
                  </a:lnTo>
                  <a:cubicBezTo>
                    <a:pt x="1" y="6323"/>
                    <a:pt x="548" y="6870"/>
                    <a:pt x="1217" y="6870"/>
                  </a:cubicBezTo>
                  <a:lnTo>
                    <a:pt x="3770" y="6870"/>
                  </a:lnTo>
                  <a:lnTo>
                    <a:pt x="3770" y="9423"/>
                  </a:lnTo>
                  <a:cubicBezTo>
                    <a:pt x="3770" y="10092"/>
                    <a:pt x="4317" y="10639"/>
                    <a:pt x="4986" y="10639"/>
                  </a:cubicBezTo>
                  <a:lnTo>
                    <a:pt x="5685" y="10639"/>
                  </a:lnTo>
                  <a:cubicBezTo>
                    <a:pt x="6354" y="10639"/>
                    <a:pt x="6901" y="10092"/>
                    <a:pt x="6901" y="9423"/>
                  </a:cubicBezTo>
                  <a:lnTo>
                    <a:pt x="6901" y="6870"/>
                  </a:lnTo>
                  <a:lnTo>
                    <a:pt x="9424" y="6870"/>
                  </a:lnTo>
                  <a:cubicBezTo>
                    <a:pt x="10092" y="6870"/>
                    <a:pt x="10639" y="6323"/>
                    <a:pt x="10639" y="5654"/>
                  </a:cubicBezTo>
                  <a:lnTo>
                    <a:pt x="10639" y="4955"/>
                  </a:lnTo>
                  <a:cubicBezTo>
                    <a:pt x="10639" y="4286"/>
                    <a:pt x="10092" y="3739"/>
                    <a:pt x="9424" y="3739"/>
                  </a:cubicBezTo>
                  <a:lnTo>
                    <a:pt x="6901" y="3739"/>
                  </a:lnTo>
                  <a:lnTo>
                    <a:pt x="6901" y="1186"/>
                  </a:lnTo>
                  <a:cubicBezTo>
                    <a:pt x="6901" y="517"/>
                    <a:pt x="6354" y="0"/>
                    <a:pt x="568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89" name="Google Shape;1089;p54"/>
            <p:cNvSpPr/>
            <p:nvPr/>
          </p:nvSpPr>
          <p:spPr>
            <a:xfrm>
              <a:off x="1206975" y="2158375"/>
              <a:ext cx="266000" cy="266000"/>
            </a:xfrm>
            <a:custGeom>
              <a:rect b="b" l="l" r="r" t="t"/>
              <a:pathLst>
                <a:path extrusionOk="0" h="10640" w="10640">
                  <a:moveTo>
                    <a:pt x="4985" y="1"/>
                  </a:moveTo>
                  <a:cubicBezTo>
                    <a:pt x="4317" y="1"/>
                    <a:pt x="3770" y="517"/>
                    <a:pt x="3770" y="1186"/>
                  </a:cubicBezTo>
                  <a:lnTo>
                    <a:pt x="3770" y="3739"/>
                  </a:lnTo>
                  <a:lnTo>
                    <a:pt x="1216" y="3739"/>
                  </a:lnTo>
                  <a:cubicBezTo>
                    <a:pt x="548" y="3739"/>
                    <a:pt x="1" y="4286"/>
                    <a:pt x="1" y="4955"/>
                  </a:cubicBezTo>
                  <a:lnTo>
                    <a:pt x="1" y="5654"/>
                  </a:lnTo>
                  <a:cubicBezTo>
                    <a:pt x="1" y="6323"/>
                    <a:pt x="548" y="6870"/>
                    <a:pt x="1216" y="6870"/>
                  </a:cubicBezTo>
                  <a:lnTo>
                    <a:pt x="3770" y="6870"/>
                  </a:lnTo>
                  <a:lnTo>
                    <a:pt x="3770" y="9423"/>
                  </a:lnTo>
                  <a:cubicBezTo>
                    <a:pt x="3770" y="10092"/>
                    <a:pt x="4317" y="10639"/>
                    <a:pt x="4985" y="10639"/>
                  </a:cubicBezTo>
                  <a:lnTo>
                    <a:pt x="5685" y="10639"/>
                  </a:lnTo>
                  <a:cubicBezTo>
                    <a:pt x="6353" y="10639"/>
                    <a:pt x="6870" y="10092"/>
                    <a:pt x="6870" y="9423"/>
                  </a:cubicBezTo>
                  <a:lnTo>
                    <a:pt x="6870" y="6870"/>
                  </a:lnTo>
                  <a:lnTo>
                    <a:pt x="9423" y="6870"/>
                  </a:lnTo>
                  <a:cubicBezTo>
                    <a:pt x="10092" y="6870"/>
                    <a:pt x="10639" y="6323"/>
                    <a:pt x="10639" y="5654"/>
                  </a:cubicBezTo>
                  <a:lnTo>
                    <a:pt x="10639" y="4955"/>
                  </a:lnTo>
                  <a:cubicBezTo>
                    <a:pt x="10639" y="4286"/>
                    <a:pt x="10092" y="3739"/>
                    <a:pt x="9423" y="3739"/>
                  </a:cubicBezTo>
                  <a:lnTo>
                    <a:pt x="6870" y="3739"/>
                  </a:lnTo>
                  <a:lnTo>
                    <a:pt x="6870" y="1186"/>
                  </a:lnTo>
                  <a:cubicBezTo>
                    <a:pt x="6870" y="517"/>
                    <a:pt x="6353" y="1"/>
                    <a:pt x="568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90" name="Google Shape;1090;p54"/>
            <p:cNvSpPr/>
            <p:nvPr/>
          </p:nvSpPr>
          <p:spPr>
            <a:xfrm>
              <a:off x="3619625" y="1515500"/>
              <a:ext cx="266000" cy="266000"/>
            </a:xfrm>
            <a:custGeom>
              <a:rect b="b" l="l" r="r" t="t"/>
              <a:pathLst>
                <a:path extrusionOk="0" h="10640" w="10640">
                  <a:moveTo>
                    <a:pt x="4986" y="1"/>
                  </a:moveTo>
                  <a:cubicBezTo>
                    <a:pt x="4317" y="1"/>
                    <a:pt x="3770" y="548"/>
                    <a:pt x="3770" y="1217"/>
                  </a:cubicBezTo>
                  <a:lnTo>
                    <a:pt x="3770" y="3770"/>
                  </a:lnTo>
                  <a:lnTo>
                    <a:pt x="1217" y="3770"/>
                  </a:lnTo>
                  <a:cubicBezTo>
                    <a:pt x="548" y="3770"/>
                    <a:pt x="1" y="4317"/>
                    <a:pt x="1" y="4986"/>
                  </a:cubicBezTo>
                  <a:lnTo>
                    <a:pt x="1" y="5685"/>
                  </a:lnTo>
                  <a:cubicBezTo>
                    <a:pt x="1" y="6354"/>
                    <a:pt x="548" y="6901"/>
                    <a:pt x="1217" y="6901"/>
                  </a:cubicBezTo>
                  <a:lnTo>
                    <a:pt x="3770" y="6901"/>
                  </a:lnTo>
                  <a:lnTo>
                    <a:pt x="3770" y="9454"/>
                  </a:lnTo>
                  <a:cubicBezTo>
                    <a:pt x="3770" y="10123"/>
                    <a:pt x="4317" y="10639"/>
                    <a:pt x="4986" y="10639"/>
                  </a:cubicBezTo>
                  <a:lnTo>
                    <a:pt x="5685" y="10639"/>
                  </a:lnTo>
                  <a:cubicBezTo>
                    <a:pt x="6354" y="10639"/>
                    <a:pt x="6870" y="10123"/>
                    <a:pt x="6870" y="9454"/>
                  </a:cubicBezTo>
                  <a:lnTo>
                    <a:pt x="6870" y="6901"/>
                  </a:lnTo>
                  <a:lnTo>
                    <a:pt x="9424" y="6901"/>
                  </a:lnTo>
                  <a:cubicBezTo>
                    <a:pt x="10092" y="6901"/>
                    <a:pt x="10639" y="6354"/>
                    <a:pt x="10639" y="5685"/>
                  </a:cubicBezTo>
                  <a:lnTo>
                    <a:pt x="10639" y="4986"/>
                  </a:lnTo>
                  <a:cubicBezTo>
                    <a:pt x="10639" y="4317"/>
                    <a:pt x="10092" y="3770"/>
                    <a:pt x="9424" y="3770"/>
                  </a:cubicBezTo>
                  <a:lnTo>
                    <a:pt x="6870" y="3770"/>
                  </a:lnTo>
                  <a:lnTo>
                    <a:pt x="6870" y="1217"/>
                  </a:lnTo>
                  <a:cubicBezTo>
                    <a:pt x="6870" y="548"/>
                    <a:pt x="6354" y="1"/>
                    <a:pt x="568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91" name="Google Shape;1091;p54"/>
            <p:cNvSpPr/>
            <p:nvPr/>
          </p:nvSpPr>
          <p:spPr>
            <a:xfrm>
              <a:off x="4379525" y="1171275"/>
              <a:ext cx="266000" cy="266000"/>
            </a:xfrm>
            <a:custGeom>
              <a:rect b="b" l="l" r="r" t="t"/>
              <a:pathLst>
                <a:path extrusionOk="0" h="10640" w="10640">
                  <a:moveTo>
                    <a:pt x="4985" y="1"/>
                  </a:moveTo>
                  <a:cubicBezTo>
                    <a:pt x="4317" y="1"/>
                    <a:pt x="3770" y="548"/>
                    <a:pt x="3770" y="1217"/>
                  </a:cubicBezTo>
                  <a:lnTo>
                    <a:pt x="3770" y="3739"/>
                  </a:lnTo>
                  <a:lnTo>
                    <a:pt x="1216" y="3739"/>
                  </a:lnTo>
                  <a:cubicBezTo>
                    <a:pt x="548" y="3739"/>
                    <a:pt x="1" y="4286"/>
                    <a:pt x="1" y="4955"/>
                  </a:cubicBezTo>
                  <a:lnTo>
                    <a:pt x="1" y="5654"/>
                  </a:lnTo>
                  <a:cubicBezTo>
                    <a:pt x="1" y="6323"/>
                    <a:pt x="548" y="6870"/>
                    <a:pt x="1216" y="6870"/>
                  </a:cubicBezTo>
                  <a:lnTo>
                    <a:pt x="3770" y="6870"/>
                  </a:lnTo>
                  <a:lnTo>
                    <a:pt x="3770" y="9423"/>
                  </a:lnTo>
                  <a:cubicBezTo>
                    <a:pt x="3770" y="10092"/>
                    <a:pt x="4317" y="10639"/>
                    <a:pt x="4985" y="10639"/>
                  </a:cubicBezTo>
                  <a:lnTo>
                    <a:pt x="5685" y="10639"/>
                  </a:lnTo>
                  <a:cubicBezTo>
                    <a:pt x="6353" y="10639"/>
                    <a:pt x="6870" y="10092"/>
                    <a:pt x="6870" y="9423"/>
                  </a:cubicBezTo>
                  <a:lnTo>
                    <a:pt x="6870" y="6870"/>
                  </a:lnTo>
                  <a:lnTo>
                    <a:pt x="9423" y="6870"/>
                  </a:lnTo>
                  <a:cubicBezTo>
                    <a:pt x="10092" y="6870"/>
                    <a:pt x="10639" y="6323"/>
                    <a:pt x="10639" y="5654"/>
                  </a:cubicBezTo>
                  <a:lnTo>
                    <a:pt x="10639" y="4955"/>
                  </a:lnTo>
                  <a:cubicBezTo>
                    <a:pt x="10639" y="4286"/>
                    <a:pt x="10092" y="3739"/>
                    <a:pt x="9423" y="3739"/>
                  </a:cubicBezTo>
                  <a:lnTo>
                    <a:pt x="6870" y="3739"/>
                  </a:lnTo>
                  <a:lnTo>
                    <a:pt x="6870" y="1217"/>
                  </a:lnTo>
                  <a:cubicBezTo>
                    <a:pt x="6870" y="548"/>
                    <a:pt x="6353" y="1"/>
                    <a:pt x="568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92" name="Google Shape;1092;p54"/>
            <p:cNvSpPr/>
            <p:nvPr/>
          </p:nvSpPr>
          <p:spPr>
            <a:xfrm>
              <a:off x="4091525" y="1482825"/>
              <a:ext cx="76025" cy="75275"/>
            </a:xfrm>
            <a:custGeom>
              <a:rect b="b" l="l" r="r" t="t"/>
              <a:pathLst>
                <a:path extrusionOk="0" h="3011" w="3041">
                  <a:moveTo>
                    <a:pt x="1520" y="1"/>
                  </a:moveTo>
                  <a:cubicBezTo>
                    <a:pt x="700" y="1"/>
                    <a:pt x="1" y="670"/>
                    <a:pt x="1" y="1490"/>
                  </a:cubicBezTo>
                  <a:cubicBezTo>
                    <a:pt x="1" y="2341"/>
                    <a:pt x="700" y="3010"/>
                    <a:pt x="1520" y="3010"/>
                  </a:cubicBezTo>
                  <a:cubicBezTo>
                    <a:pt x="2371" y="3010"/>
                    <a:pt x="3040" y="2341"/>
                    <a:pt x="3040" y="1490"/>
                  </a:cubicBezTo>
                  <a:cubicBezTo>
                    <a:pt x="3040" y="670"/>
                    <a:pt x="2371" y="1"/>
                    <a:pt x="152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93" name="Google Shape;1093;p54"/>
            <p:cNvSpPr/>
            <p:nvPr/>
          </p:nvSpPr>
          <p:spPr>
            <a:xfrm>
              <a:off x="1538300" y="1488925"/>
              <a:ext cx="76000" cy="76000"/>
            </a:xfrm>
            <a:custGeom>
              <a:rect b="b" l="l" r="r" t="t"/>
              <a:pathLst>
                <a:path extrusionOk="0" h="3040" w="3040">
                  <a:moveTo>
                    <a:pt x="1520" y="0"/>
                  </a:moveTo>
                  <a:cubicBezTo>
                    <a:pt x="669" y="0"/>
                    <a:pt x="0" y="669"/>
                    <a:pt x="0" y="1520"/>
                  </a:cubicBezTo>
                  <a:cubicBezTo>
                    <a:pt x="0" y="2341"/>
                    <a:pt x="699" y="3040"/>
                    <a:pt x="1520" y="3040"/>
                  </a:cubicBezTo>
                  <a:cubicBezTo>
                    <a:pt x="2371" y="3040"/>
                    <a:pt x="3040" y="2341"/>
                    <a:pt x="3040" y="1520"/>
                  </a:cubicBezTo>
                  <a:cubicBezTo>
                    <a:pt x="3040" y="669"/>
                    <a:pt x="2371" y="0"/>
                    <a:pt x="152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94" name="Google Shape;1094;p54"/>
            <p:cNvSpPr/>
            <p:nvPr/>
          </p:nvSpPr>
          <p:spPr>
            <a:xfrm>
              <a:off x="5804325" y="2317200"/>
              <a:ext cx="76025" cy="75250"/>
            </a:xfrm>
            <a:custGeom>
              <a:rect b="b" l="l" r="r" t="t"/>
              <a:pathLst>
                <a:path extrusionOk="0" h="3010" w="3041">
                  <a:moveTo>
                    <a:pt x="1520" y="0"/>
                  </a:moveTo>
                  <a:cubicBezTo>
                    <a:pt x="700" y="0"/>
                    <a:pt x="1" y="669"/>
                    <a:pt x="1" y="1490"/>
                  </a:cubicBezTo>
                  <a:cubicBezTo>
                    <a:pt x="1" y="2341"/>
                    <a:pt x="700" y="3009"/>
                    <a:pt x="1520" y="3009"/>
                  </a:cubicBezTo>
                  <a:cubicBezTo>
                    <a:pt x="2371" y="3009"/>
                    <a:pt x="3040" y="2341"/>
                    <a:pt x="3040" y="1490"/>
                  </a:cubicBezTo>
                  <a:cubicBezTo>
                    <a:pt x="3040" y="669"/>
                    <a:pt x="2371" y="0"/>
                    <a:pt x="152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95" name="Google Shape;1095;p54"/>
            <p:cNvSpPr/>
            <p:nvPr/>
          </p:nvSpPr>
          <p:spPr>
            <a:xfrm>
              <a:off x="4569500" y="2146975"/>
              <a:ext cx="76025" cy="76025"/>
            </a:xfrm>
            <a:custGeom>
              <a:rect b="b" l="l" r="r" t="t"/>
              <a:pathLst>
                <a:path extrusionOk="0" h="3041" w="3041">
                  <a:moveTo>
                    <a:pt x="1520" y="1"/>
                  </a:moveTo>
                  <a:cubicBezTo>
                    <a:pt x="700" y="1"/>
                    <a:pt x="1" y="669"/>
                    <a:pt x="1" y="1520"/>
                  </a:cubicBezTo>
                  <a:cubicBezTo>
                    <a:pt x="1" y="2341"/>
                    <a:pt x="700" y="3040"/>
                    <a:pt x="1520" y="3040"/>
                  </a:cubicBezTo>
                  <a:cubicBezTo>
                    <a:pt x="2371" y="3040"/>
                    <a:pt x="3040" y="2341"/>
                    <a:pt x="3040" y="1520"/>
                  </a:cubicBezTo>
                  <a:cubicBezTo>
                    <a:pt x="3040" y="669"/>
                    <a:pt x="2371" y="1"/>
                    <a:pt x="152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96" name="Google Shape;1096;p54"/>
            <p:cNvSpPr/>
            <p:nvPr/>
          </p:nvSpPr>
          <p:spPr>
            <a:xfrm>
              <a:off x="4864350" y="1520075"/>
              <a:ext cx="76000" cy="76000"/>
            </a:xfrm>
            <a:custGeom>
              <a:rect b="b" l="l" r="r" t="t"/>
              <a:pathLst>
                <a:path extrusionOk="0" h="3040" w="3040">
                  <a:moveTo>
                    <a:pt x="1520" y="0"/>
                  </a:moveTo>
                  <a:cubicBezTo>
                    <a:pt x="669" y="0"/>
                    <a:pt x="0" y="699"/>
                    <a:pt x="0" y="1520"/>
                  </a:cubicBezTo>
                  <a:cubicBezTo>
                    <a:pt x="0" y="2371"/>
                    <a:pt x="669" y="3040"/>
                    <a:pt x="1520" y="3040"/>
                  </a:cubicBezTo>
                  <a:cubicBezTo>
                    <a:pt x="2371" y="3040"/>
                    <a:pt x="3040" y="2371"/>
                    <a:pt x="3040" y="1520"/>
                  </a:cubicBezTo>
                  <a:cubicBezTo>
                    <a:pt x="3040" y="699"/>
                    <a:pt x="2371" y="0"/>
                    <a:pt x="152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97" name="Google Shape;1097;p54"/>
            <p:cNvSpPr/>
            <p:nvPr/>
          </p:nvSpPr>
          <p:spPr>
            <a:xfrm>
              <a:off x="2323250" y="1887850"/>
              <a:ext cx="75250" cy="76025"/>
            </a:xfrm>
            <a:custGeom>
              <a:rect b="b" l="l" r="r" t="t"/>
              <a:pathLst>
                <a:path extrusionOk="0" h="3041" w="3010">
                  <a:moveTo>
                    <a:pt x="1490" y="1"/>
                  </a:moveTo>
                  <a:cubicBezTo>
                    <a:pt x="670" y="1"/>
                    <a:pt x="1" y="700"/>
                    <a:pt x="1" y="1521"/>
                  </a:cubicBezTo>
                  <a:cubicBezTo>
                    <a:pt x="1" y="2372"/>
                    <a:pt x="670" y="3040"/>
                    <a:pt x="1490" y="3040"/>
                  </a:cubicBezTo>
                  <a:cubicBezTo>
                    <a:pt x="2341" y="3040"/>
                    <a:pt x="3010" y="2372"/>
                    <a:pt x="3010" y="1521"/>
                  </a:cubicBezTo>
                  <a:cubicBezTo>
                    <a:pt x="3010" y="700"/>
                    <a:pt x="2341" y="1"/>
                    <a:pt x="149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98" name="Google Shape;1098;p54"/>
            <p:cNvSpPr/>
            <p:nvPr/>
          </p:nvSpPr>
          <p:spPr>
            <a:xfrm>
              <a:off x="5105975" y="1855950"/>
              <a:ext cx="202175" cy="202150"/>
            </a:xfrm>
            <a:custGeom>
              <a:rect b="b" l="l" r="r" t="t"/>
              <a:pathLst>
                <a:path extrusionOk="0" h="8086" w="8087">
                  <a:moveTo>
                    <a:pt x="4044" y="0"/>
                  </a:moveTo>
                  <a:cubicBezTo>
                    <a:pt x="1794" y="0"/>
                    <a:pt x="1" y="1793"/>
                    <a:pt x="1" y="4043"/>
                  </a:cubicBezTo>
                  <a:cubicBezTo>
                    <a:pt x="1" y="6262"/>
                    <a:pt x="1794" y="8085"/>
                    <a:pt x="4044" y="8085"/>
                  </a:cubicBezTo>
                  <a:cubicBezTo>
                    <a:pt x="6262" y="8085"/>
                    <a:pt x="8086" y="6262"/>
                    <a:pt x="8086" y="4043"/>
                  </a:cubicBezTo>
                  <a:cubicBezTo>
                    <a:pt x="8086" y="1793"/>
                    <a:pt x="6262" y="0"/>
                    <a:pt x="404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99" name="Google Shape;1099;p54"/>
            <p:cNvSpPr/>
            <p:nvPr/>
          </p:nvSpPr>
          <p:spPr>
            <a:xfrm>
              <a:off x="3094550" y="935725"/>
              <a:ext cx="202150" cy="202900"/>
            </a:xfrm>
            <a:custGeom>
              <a:rect b="b" l="l" r="r" t="t"/>
              <a:pathLst>
                <a:path extrusionOk="0" h="8116" w="8086">
                  <a:moveTo>
                    <a:pt x="4043" y="0"/>
                  </a:moveTo>
                  <a:cubicBezTo>
                    <a:pt x="1794" y="0"/>
                    <a:pt x="0" y="1824"/>
                    <a:pt x="0" y="4043"/>
                  </a:cubicBezTo>
                  <a:cubicBezTo>
                    <a:pt x="0" y="6292"/>
                    <a:pt x="1794" y="8116"/>
                    <a:pt x="4043" y="8116"/>
                  </a:cubicBezTo>
                  <a:cubicBezTo>
                    <a:pt x="6262" y="8116"/>
                    <a:pt x="8086" y="6292"/>
                    <a:pt x="8086" y="4043"/>
                  </a:cubicBezTo>
                  <a:cubicBezTo>
                    <a:pt x="8086" y="1824"/>
                    <a:pt x="6262" y="0"/>
                    <a:pt x="404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100" name="Google Shape;1100;p54"/>
          <p:cNvGrpSpPr/>
          <p:nvPr/>
        </p:nvGrpSpPr>
        <p:grpSpPr>
          <a:xfrm flipH="1" rot="-7441487">
            <a:off x="-2832771" y="2921873"/>
            <a:ext cx="6434383" cy="2423095"/>
            <a:chOff x="1206975" y="935725"/>
            <a:chExt cx="4673375" cy="1759925"/>
          </a:xfrm>
        </p:grpSpPr>
        <p:sp>
          <p:nvSpPr>
            <p:cNvPr id="1101" name="Google Shape;1101;p54"/>
            <p:cNvSpPr/>
            <p:nvPr/>
          </p:nvSpPr>
          <p:spPr>
            <a:xfrm>
              <a:off x="5388675" y="2429650"/>
              <a:ext cx="265975" cy="266000"/>
            </a:xfrm>
            <a:custGeom>
              <a:rect b="b" l="l" r="r" t="t"/>
              <a:pathLst>
                <a:path extrusionOk="0" h="10640" w="10639">
                  <a:moveTo>
                    <a:pt x="4955" y="1"/>
                  </a:moveTo>
                  <a:cubicBezTo>
                    <a:pt x="4286" y="1"/>
                    <a:pt x="3739" y="548"/>
                    <a:pt x="3739" y="1217"/>
                  </a:cubicBezTo>
                  <a:lnTo>
                    <a:pt x="3739" y="3739"/>
                  </a:lnTo>
                  <a:lnTo>
                    <a:pt x="1186" y="3739"/>
                  </a:lnTo>
                  <a:cubicBezTo>
                    <a:pt x="517" y="3739"/>
                    <a:pt x="0" y="4287"/>
                    <a:pt x="0" y="4955"/>
                  </a:cubicBezTo>
                  <a:lnTo>
                    <a:pt x="0" y="5654"/>
                  </a:lnTo>
                  <a:cubicBezTo>
                    <a:pt x="0" y="6323"/>
                    <a:pt x="517" y="6870"/>
                    <a:pt x="1186" y="6870"/>
                  </a:cubicBezTo>
                  <a:lnTo>
                    <a:pt x="3739" y="6870"/>
                  </a:lnTo>
                  <a:lnTo>
                    <a:pt x="3739" y="9423"/>
                  </a:lnTo>
                  <a:cubicBezTo>
                    <a:pt x="3739" y="10092"/>
                    <a:pt x="4286" y="10639"/>
                    <a:pt x="4955" y="10639"/>
                  </a:cubicBezTo>
                  <a:lnTo>
                    <a:pt x="5654" y="10639"/>
                  </a:lnTo>
                  <a:cubicBezTo>
                    <a:pt x="6322" y="10639"/>
                    <a:pt x="6870" y="10092"/>
                    <a:pt x="6870" y="9423"/>
                  </a:cubicBezTo>
                  <a:lnTo>
                    <a:pt x="6870" y="6870"/>
                  </a:lnTo>
                  <a:lnTo>
                    <a:pt x="9423" y="6870"/>
                  </a:lnTo>
                  <a:cubicBezTo>
                    <a:pt x="10091" y="6870"/>
                    <a:pt x="10639" y="6323"/>
                    <a:pt x="10639" y="5654"/>
                  </a:cubicBezTo>
                  <a:lnTo>
                    <a:pt x="10639" y="4955"/>
                  </a:lnTo>
                  <a:cubicBezTo>
                    <a:pt x="10639" y="4287"/>
                    <a:pt x="10091" y="3739"/>
                    <a:pt x="9423" y="3739"/>
                  </a:cubicBezTo>
                  <a:lnTo>
                    <a:pt x="6870" y="3739"/>
                  </a:lnTo>
                  <a:lnTo>
                    <a:pt x="6870" y="1217"/>
                  </a:lnTo>
                  <a:cubicBezTo>
                    <a:pt x="6870" y="548"/>
                    <a:pt x="6322" y="1"/>
                    <a:pt x="565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02" name="Google Shape;1102;p54"/>
            <p:cNvSpPr/>
            <p:nvPr/>
          </p:nvSpPr>
          <p:spPr>
            <a:xfrm>
              <a:off x="2263975" y="1216875"/>
              <a:ext cx="266000" cy="265975"/>
            </a:xfrm>
            <a:custGeom>
              <a:rect b="b" l="l" r="r" t="t"/>
              <a:pathLst>
                <a:path extrusionOk="0" h="10639" w="10640">
                  <a:moveTo>
                    <a:pt x="4986" y="0"/>
                  </a:moveTo>
                  <a:cubicBezTo>
                    <a:pt x="4317" y="0"/>
                    <a:pt x="3770" y="517"/>
                    <a:pt x="3770" y="1186"/>
                  </a:cubicBezTo>
                  <a:lnTo>
                    <a:pt x="3770" y="3739"/>
                  </a:lnTo>
                  <a:lnTo>
                    <a:pt x="1217" y="3739"/>
                  </a:lnTo>
                  <a:cubicBezTo>
                    <a:pt x="548" y="3739"/>
                    <a:pt x="1" y="4286"/>
                    <a:pt x="1" y="4955"/>
                  </a:cubicBezTo>
                  <a:lnTo>
                    <a:pt x="1" y="5654"/>
                  </a:lnTo>
                  <a:cubicBezTo>
                    <a:pt x="1" y="6323"/>
                    <a:pt x="548" y="6870"/>
                    <a:pt x="1217" y="6870"/>
                  </a:cubicBezTo>
                  <a:lnTo>
                    <a:pt x="3770" y="6870"/>
                  </a:lnTo>
                  <a:lnTo>
                    <a:pt x="3770" y="9423"/>
                  </a:lnTo>
                  <a:cubicBezTo>
                    <a:pt x="3770" y="10092"/>
                    <a:pt x="4317" y="10639"/>
                    <a:pt x="4986" y="10639"/>
                  </a:cubicBezTo>
                  <a:lnTo>
                    <a:pt x="5685" y="10639"/>
                  </a:lnTo>
                  <a:cubicBezTo>
                    <a:pt x="6354" y="10639"/>
                    <a:pt x="6901" y="10092"/>
                    <a:pt x="6901" y="9423"/>
                  </a:cubicBezTo>
                  <a:lnTo>
                    <a:pt x="6901" y="6870"/>
                  </a:lnTo>
                  <a:lnTo>
                    <a:pt x="9424" y="6870"/>
                  </a:lnTo>
                  <a:cubicBezTo>
                    <a:pt x="10092" y="6870"/>
                    <a:pt x="10639" y="6323"/>
                    <a:pt x="10639" y="5654"/>
                  </a:cubicBezTo>
                  <a:lnTo>
                    <a:pt x="10639" y="4955"/>
                  </a:lnTo>
                  <a:cubicBezTo>
                    <a:pt x="10639" y="4286"/>
                    <a:pt x="10092" y="3739"/>
                    <a:pt x="9424" y="3739"/>
                  </a:cubicBezTo>
                  <a:lnTo>
                    <a:pt x="6901" y="3739"/>
                  </a:lnTo>
                  <a:lnTo>
                    <a:pt x="6901" y="1186"/>
                  </a:lnTo>
                  <a:cubicBezTo>
                    <a:pt x="6901" y="517"/>
                    <a:pt x="6354" y="0"/>
                    <a:pt x="568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03" name="Google Shape;1103;p54"/>
            <p:cNvSpPr/>
            <p:nvPr/>
          </p:nvSpPr>
          <p:spPr>
            <a:xfrm>
              <a:off x="1206975" y="2158375"/>
              <a:ext cx="266000" cy="266000"/>
            </a:xfrm>
            <a:custGeom>
              <a:rect b="b" l="l" r="r" t="t"/>
              <a:pathLst>
                <a:path extrusionOk="0" h="10640" w="10640">
                  <a:moveTo>
                    <a:pt x="4985" y="1"/>
                  </a:moveTo>
                  <a:cubicBezTo>
                    <a:pt x="4317" y="1"/>
                    <a:pt x="3770" y="517"/>
                    <a:pt x="3770" y="1186"/>
                  </a:cubicBezTo>
                  <a:lnTo>
                    <a:pt x="3770" y="3739"/>
                  </a:lnTo>
                  <a:lnTo>
                    <a:pt x="1216" y="3739"/>
                  </a:lnTo>
                  <a:cubicBezTo>
                    <a:pt x="548" y="3739"/>
                    <a:pt x="1" y="4286"/>
                    <a:pt x="1" y="4955"/>
                  </a:cubicBezTo>
                  <a:lnTo>
                    <a:pt x="1" y="5654"/>
                  </a:lnTo>
                  <a:cubicBezTo>
                    <a:pt x="1" y="6323"/>
                    <a:pt x="548" y="6870"/>
                    <a:pt x="1216" y="6870"/>
                  </a:cubicBezTo>
                  <a:lnTo>
                    <a:pt x="3770" y="6870"/>
                  </a:lnTo>
                  <a:lnTo>
                    <a:pt x="3770" y="9423"/>
                  </a:lnTo>
                  <a:cubicBezTo>
                    <a:pt x="3770" y="10092"/>
                    <a:pt x="4317" y="10639"/>
                    <a:pt x="4985" y="10639"/>
                  </a:cubicBezTo>
                  <a:lnTo>
                    <a:pt x="5685" y="10639"/>
                  </a:lnTo>
                  <a:cubicBezTo>
                    <a:pt x="6353" y="10639"/>
                    <a:pt x="6870" y="10092"/>
                    <a:pt x="6870" y="9423"/>
                  </a:cubicBezTo>
                  <a:lnTo>
                    <a:pt x="6870" y="6870"/>
                  </a:lnTo>
                  <a:lnTo>
                    <a:pt x="9423" y="6870"/>
                  </a:lnTo>
                  <a:cubicBezTo>
                    <a:pt x="10092" y="6870"/>
                    <a:pt x="10639" y="6323"/>
                    <a:pt x="10639" y="5654"/>
                  </a:cubicBezTo>
                  <a:lnTo>
                    <a:pt x="10639" y="4955"/>
                  </a:lnTo>
                  <a:cubicBezTo>
                    <a:pt x="10639" y="4286"/>
                    <a:pt x="10092" y="3739"/>
                    <a:pt x="9423" y="3739"/>
                  </a:cubicBezTo>
                  <a:lnTo>
                    <a:pt x="6870" y="3739"/>
                  </a:lnTo>
                  <a:lnTo>
                    <a:pt x="6870" y="1186"/>
                  </a:lnTo>
                  <a:cubicBezTo>
                    <a:pt x="6870" y="517"/>
                    <a:pt x="6353" y="1"/>
                    <a:pt x="568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04" name="Google Shape;1104;p54"/>
            <p:cNvSpPr/>
            <p:nvPr/>
          </p:nvSpPr>
          <p:spPr>
            <a:xfrm>
              <a:off x="3619625" y="1515500"/>
              <a:ext cx="266000" cy="266000"/>
            </a:xfrm>
            <a:custGeom>
              <a:rect b="b" l="l" r="r" t="t"/>
              <a:pathLst>
                <a:path extrusionOk="0" h="10640" w="10640">
                  <a:moveTo>
                    <a:pt x="4986" y="1"/>
                  </a:moveTo>
                  <a:cubicBezTo>
                    <a:pt x="4317" y="1"/>
                    <a:pt x="3770" y="548"/>
                    <a:pt x="3770" y="1217"/>
                  </a:cubicBezTo>
                  <a:lnTo>
                    <a:pt x="3770" y="3770"/>
                  </a:lnTo>
                  <a:lnTo>
                    <a:pt x="1217" y="3770"/>
                  </a:lnTo>
                  <a:cubicBezTo>
                    <a:pt x="548" y="3770"/>
                    <a:pt x="1" y="4317"/>
                    <a:pt x="1" y="4986"/>
                  </a:cubicBezTo>
                  <a:lnTo>
                    <a:pt x="1" y="5685"/>
                  </a:lnTo>
                  <a:cubicBezTo>
                    <a:pt x="1" y="6354"/>
                    <a:pt x="548" y="6901"/>
                    <a:pt x="1217" y="6901"/>
                  </a:cubicBezTo>
                  <a:lnTo>
                    <a:pt x="3770" y="6901"/>
                  </a:lnTo>
                  <a:lnTo>
                    <a:pt x="3770" y="9454"/>
                  </a:lnTo>
                  <a:cubicBezTo>
                    <a:pt x="3770" y="10123"/>
                    <a:pt x="4317" y="10639"/>
                    <a:pt x="4986" y="10639"/>
                  </a:cubicBezTo>
                  <a:lnTo>
                    <a:pt x="5685" y="10639"/>
                  </a:lnTo>
                  <a:cubicBezTo>
                    <a:pt x="6354" y="10639"/>
                    <a:pt x="6870" y="10123"/>
                    <a:pt x="6870" y="9454"/>
                  </a:cubicBezTo>
                  <a:lnTo>
                    <a:pt x="6870" y="6901"/>
                  </a:lnTo>
                  <a:lnTo>
                    <a:pt x="9424" y="6901"/>
                  </a:lnTo>
                  <a:cubicBezTo>
                    <a:pt x="10092" y="6901"/>
                    <a:pt x="10639" y="6354"/>
                    <a:pt x="10639" y="5685"/>
                  </a:cubicBezTo>
                  <a:lnTo>
                    <a:pt x="10639" y="4986"/>
                  </a:lnTo>
                  <a:cubicBezTo>
                    <a:pt x="10639" y="4317"/>
                    <a:pt x="10092" y="3770"/>
                    <a:pt x="9424" y="3770"/>
                  </a:cubicBezTo>
                  <a:lnTo>
                    <a:pt x="6870" y="3770"/>
                  </a:lnTo>
                  <a:lnTo>
                    <a:pt x="6870" y="1217"/>
                  </a:lnTo>
                  <a:cubicBezTo>
                    <a:pt x="6870" y="548"/>
                    <a:pt x="6354" y="1"/>
                    <a:pt x="568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05" name="Google Shape;1105;p54"/>
            <p:cNvSpPr/>
            <p:nvPr/>
          </p:nvSpPr>
          <p:spPr>
            <a:xfrm>
              <a:off x="4379525" y="1171275"/>
              <a:ext cx="266000" cy="266000"/>
            </a:xfrm>
            <a:custGeom>
              <a:rect b="b" l="l" r="r" t="t"/>
              <a:pathLst>
                <a:path extrusionOk="0" h="10640" w="10640">
                  <a:moveTo>
                    <a:pt x="4985" y="1"/>
                  </a:moveTo>
                  <a:cubicBezTo>
                    <a:pt x="4317" y="1"/>
                    <a:pt x="3770" y="548"/>
                    <a:pt x="3770" y="1217"/>
                  </a:cubicBezTo>
                  <a:lnTo>
                    <a:pt x="3770" y="3739"/>
                  </a:lnTo>
                  <a:lnTo>
                    <a:pt x="1216" y="3739"/>
                  </a:lnTo>
                  <a:cubicBezTo>
                    <a:pt x="548" y="3739"/>
                    <a:pt x="1" y="4286"/>
                    <a:pt x="1" y="4955"/>
                  </a:cubicBezTo>
                  <a:lnTo>
                    <a:pt x="1" y="5654"/>
                  </a:lnTo>
                  <a:cubicBezTo>
                    <a:pt x="1" y="6323"/>
                    <a:pt x="548" y="6870"/>
                    <a:pt x="1216" y="6870"/>
                  </a:cubicBezTo>
                  <a:lnTo>
                    <a:pt x="3770" y="6870"/>
                  </a:lnTo>
                  <a:lnTo>
                    <a:pt x="3770" y="9423"/>
                  </a:lnTo>
                  <a:cubicBezTo>
                    <a:pt x="3770" y="10092"/>
                    <a:pt x="4317" y="10639"/>
                    <a:pt x="4985" y="10639"/>
                  </a:cubicBezTo>
                  <a:lnTo>
                    <a:pt x="5685" y="10639"/>
                  </a:lnTo>
                  <a:cubicBezTo>
                    <a:pt x="6353" y="10639"/>
                    <a:pt x="6870" y="10092"/>
                    <a:pt x="6870" y="9423"/>
                  </a:cubicBezTo>
                  <a:lnTo>
                    <a:pt x="6870" y="6870"/>
                  </a:lnTo>
                  <a:lnTo>
                    <a:pt x="9423" y="6870"/>
                  </a:lnTo>
                  <a:cubicBezTo>
                    <a:pt x="10092" y="6870"/>
                    <a:pt x="10639" y="6323"/>
                    <a:pt x="10639" y="5654"/>
                  </a:cubicBezTo>
                  <a:lnTo>
                    <a:pt x="10639" y="4955"/>
                  </a:lnTo>
                  <a:cubicBezTo>
                    <a:pt x="10639" y="4286"/>
                    <a:pt x="10092" y="3739"/>
                    <a:pt x="9423" y="3739"/>
                  </a:cubicBezTo>
                  <a:lnTo>
                    <a:pt x="6870" y="3739"/>
                  </a:lnTo>
                  <a:lnTo>
                    <a:pt x="6870" y="1217"/>
                  </a:lnTo>
                  <a:cubicBezTo>
                    <a:pt x="6870" y="548"/>
                    <a:pt x="6353" y="1"/>
                    <a:pt x="568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06" name="Google Shape;1106;p54"/>
            <p:cNvSpPr/>
            <p:nvPr/>
          </p:nvSpPr>
          <p:spPr>
            <a:xfrm>
              <a:off x="4091525" y="1482825"/>
              <a:ext cx="76025" cy="75275"/>
            </a:xfrm>
            <a:custGeom>
              <a:rect b="b" l="l" r="r" t="t"/>
              <a:pathLst>
                <a:path extrusionOk="0" h="3011" w="3041">
                  <a:moveTo>
                    <a:pt x="1520" y="1"/>
                  </a:moveTo>
                  <a:cubicBezTo>
                    <a:pt x="700" y="1"/>
                    <a:pt x="1" y="670"/>
                    <a:pt x="1" y="1490"/>
                  </a:cubicBezTo>
                  <a:cubicBezTo>
                    <a:pt x="1" y="2341"/>
                    <a:pt x="700" y="3010"/>
                    <a:pt x="1520" y="3010"/>
                  </a:cubicBezTo>
                  <a:cubicBezTo>
                    <a:pt x="2371" y="3010"/>
                    <a:pt x="3040" y="2341"/>
                    <a:pt x="3040" y="1490"/>
                  </a:cubicBezTo>
                  <a:cubicBezTo>
                    <a:pt x="3040" y="670"/>
                    <a:pt x="2371" y="1"/>
                    <a:pt x="152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07" name="Google Shape;1107;p54"/>
            <p:cNvSpPr/>
            <p:nvPr/>
          </p:nvSpPr>
          <p:spPr>
            <a:xfrm>
              <a:off x="1538300" y="1488925"/>
              <a:ext cx="76000" cy="76000"/>
            </a:xfrm>
            <a:custGeom>
              <a:rect b="b" l="l" r="r" t="t"/>
              <a:pathLst>
                <a:path extrusionOk="0" h="3040" w="3040">
                  <a:moveTo>
                    <a:pt x="1520" y="0"/>
                  </a:moveTo>
                  <a:cubicBezTo>
                    <a:pt x="669" y="0"/>
                    <a:pt x="0" y="669"/>
                    <a:pt x="0" y="1520"/>
                  </a:cubicBezTo>
                  <a:cubicBezTo>
                    <a:pt x="0" y="2341"/>
                    <a:pt x="699" y="3040"/>
                    <a:pt x="1520" y="3040"/>
                  </a:cubicBezTo>
                  <a:cubicBezTo>
                    <a:pt x="2371" y="3040"/>
                    <a:pt x="3040" y="2341"/>
                    <a:pt x="3040" y="1520"/>
                  </a:cubicBezTo>
                  <a:cubicBezTo>
                    <a:pt x="3040" y="669"/>
                    <a:pt x="2371" y="0"/>
                    <a:pt x="152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08" name="Google Shape;1108;p54"/>
            <p:cNvSpPr/>
            <p:nvPr/>
          </p:nvSpPr>
          <p:spPr>
            <a:xfrm>
              <a:off x="5804325" y="2317200"/>
              <a:ext cx="76025" cy="75250"/>
            </a:xfrm>
            <a:custGeom>
              <a:rect b="b" l="l" r="r" t="t"/>
              <a:pathLst>
                <a:path extrusionOk="0" h="3010" w="3041">
                  <a:moveTo>
                    <a:pt x="1520" y="0"/>
                  </a:moveTo>
                  <a:cubicBezTo>
                    <a:pt x="700" y="0"/>
                    <a:pt x="1" y="669"/>
                    <a:pt x="1" y="1490"/>
                  </a:cubicBezTo>
                  <a:cubicBezTo>
                    <a:pt x="1" y="2341"/>
                    <a:pt x="700" y="3009"/>
                    <a:pt x="1520" y="3009"/>
                  </a:cubicBezTo>
                  <a:cubicBezTo>
                    <a:pt x="2371" y="3009"/>
                    <a:pt x="3040" y="2341"/>
                    <a:pt x="3040" y="1490"/>
                  </a:cubicBezTo>
                  <a:cubicBezTo>
                    <a:pt x="3040" y="669"/>
                    <a:pt x="2371" y="0"/>
                    <a:pt x="152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09" name="Google Shape;1109;p54"/>
            <p:cNvSpPr/>
            <p:nvPr/>
          </p:nvSpPr>
          <p:spPr>
            <a:xfrm>
              <a:off x="4569500" y="2146975"/>
              <a:ext cx="76025" cy="76025"/>
            </a:xfrm>
            <a:custGeom>
              <a:rect b="b" l="l" r="r" t="t"/>
              <a:pathLst>
                <a:path extrusionOk="0" h="3041" w="3041">
                  <a:moveTo>
                    <a:pt x="1520" y="1"/>
                  </a:moveTo>
                  <a:cubicBezTo>
                    <a:pt x="700" y="1"/>
                    <a:pt x="1" y="669"/>
                    <a:pt x="1" y="1520"/>
                  </a:cubicBezTo>
                  <a:cubicBezTo>
                    <a:pt x="1" y="2341"/>
                    <a:pt x="700" y="3040"/>
                    <a:pt x="1520" y="3040"/>
                  </a:cubicBezTo>
                  <a:cubicBezTo>
                    <a:pt x="2371" y="3040"/>
                    <a:pt x="3040" y="2341"/>
                    <a:pt x="3040" y="1520"/>
                  </a:cubicBezTo>
                  <a:cubicBezTo>
                    <a:pt x="3040" y="669"/>
                    <a:pt x="2371" y="1"/>
                    <a:pt x="152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10" name="Google Shape;1110;p54"/>
            <p:cNvSpPr/>
            <p:nvPr/>
          </p:nvSpPr>
          <p:spPr>
            <a:xfrm>
              <a:off x="4864350" y="1520075"/>
              <a:ext cx="76000" cy="76000"/>
            </a:xfrm>
            <a:custGeom>
              <a:rect b="b" l="l" r="r" t="t"/>
              <a:pathLst>
                <a:path extrusionOk="0" h="3040" w="3040">
                  <a:moveTo>
                    <a:pt x="1520" y="0"/>
                  </a:moveTo>
                  <a:cubicBezTo>
                    <a:pt x="669" y="0"/>
                    <a:pt x="0" y="699"/>
                    <a:pt x="0" y="1520"/>
                  </a:cubicBezTo>
                  <a:cubicBezTo>
                    <a:pt x="0" y="2371"/>
                    <a:pt x="669" y="3040"/>
                    <a:pt x="1520" y="3040"/>
                  </a:cubicBezTo>
                  <a:cubicBezTo>
                    <a:pt x="2371" y="3040"/>
                    <a:pt x="3040" y="2371"/>
                    <a:pt x="3040" y="1520"/>
                  </a:cubicBezTo>
                  <a:cubicBezTo>
                    <a:pt x="3040" y="699"/>
                    <a:pt x="2371" y="0"/>
                    <a:pt x="152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11" name="Google Shape;1111;p54"/>
            <p:cNvSpPr/>
            <p:nvPr/>
          </p:nvSpPr>
          <p:spPr>
            <a:xfrm>
              <a:off x="2323250" y="1887850"/>
              <a:ext cx="75250" cy="76025"/>
            </a:xfrm>
            <a:custGeom>
              <a:rect b="b" l="l" r="r" t="t"/>
              <a:pathLst>
                <a:path extrusionOk="0" h="3041" w="3010">
                  <a:moveTo>
                    <a:pt x="1490" y="1"/>
                  </a:moveTo>
                  <a:cubicBezTo>
                    <a:pt x="670" y="1"/>
                    <a:pt x="1" y="700"/>
                    <a:pt x="1" y="1521"/>
                  </a:cubicBezTo>
                  <a:cubicBezTo>
                    <a:pt x="1" y="2372"/>
                    <a:pt x="670" y="3040"/>
                    <a:pt x="1490" y="3040"/>
                  </a:cubicBezTo>
                  <a:cubicBezTo>
                    <a:pt x="2341" y="3040"/>
                    <a:pt x="3010" y="2372"/>
                    <a:pt x="3010" y="1521"/>
                  </a:cubicBezTo>
                  <a:cubicBezTo>
                    <a:pt x="3010" y="700"/>
                    <a:pt x="2341" y="1"/>
                    <a:pt x="149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12" name="Google Shape;1112;p54"/>
            <p:cNvSpPr/>
            <p:nvPr/>
          </p:nvSpPr>
          <p:spPr>
            <a:xfrm>
              <a:off x="5105975" y="1855950"/>
              <a:ext cx="202175" cy="202150"/>
            </a:xfrm>
            <a:custGeom>
              <a:rect b="b" l="l" r="r" t="t"/>
              <a:pathLst>
                <a:path extrusionOk="0" h="8086" w="8087">
                  <a:moveTo>
                    <a:pt x="4044" y="0"/>
                  </a:moveTo>
                  <a:cubicBezTo>
                    <a:pt x="1794" y="0"/>
                    <a:pt x="1" y="1793"/>
                    <a:pt x="1" y="4043"/>
                  </a:cubicBezTo>
                  <a:cubicBezTo>
                    <a:pt x="1" y="6262"/>
                    <a:pt x="1794" y="8085"/>
                    <a:pt x="4044" y="8085"/>
                  </a:cubicBezTo>
                  <a:cubicBezTo>
                    <a:pt x="6262" y="8085"/>
                    <a:pt x="8086" y="6262"/>
                    <a:pt x="8086" y="4043"/>
                  </a:cubicBezTo>
                  <a:cubicBezTo>
                    <a:pt x="8086" y="1793"/>
                    <a:pt x="6262" y="0"/>
                    <a:pt x="404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13" name="Google Shape;1113;p54"/>
            <p:cNvSpPr/>
            <p:nvPr/>
          </p:nvSpPr>
          <p:spPr>
            <a:xfrm>
              <a:off x="3094550" y="935725"/>
              <a:ext cx="202150" cy="202900"/>
            </a:xfrm>
            <a:custGeom>
              <a:rect b="b" l="l" r="r" t="t"/>
              <a:pathLst>
                <a:path extrusionOk="0" h="8116" w="8086">
                  <a:moveTo>
                    <a:pt x="4043" y="0"/>
                  </a:moveTo>
                  <a:cubicBezTo>
                    <a:pt x="1794" y="0"/>
                    <a:pt x="0" y="1824"/>
                    <a:pt x="0" y="4043"/>
                  </a:cubicBezTo>
                  <a:cubicBezTo>
                    <a:pt x="0" y="6292"/>
                    <a:pt x="1794" y="8116"/>
                    <a:pt x="4043" y="8116"/>
                  </a:cubicBezTo>
                  <a:cubicBezTo>
                    <a:pt x="6262" y="8116"/>
                    <a:pt x="8086" y="6292"/>
                    <a:pt x="8086" y="4043"/>
                  </a:cubicBezTo>
                  <a:cubicBezTo>
                    <a:pt x="8086" y="1824"/>
                    <a:pt x="6262" y="0"/>
                    <a:pt x="404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114" name="Google Shape;1114;p54"/>
          <p:cNvSpPr txBox="1"/>
          <p:nvPr>
            <p:ph type="title"/>
          </p:nvPr>
        </p:nvSpPr>
        <p:spPr>
          <a:xfrm>
            <a:off x="713225" y="539500"/>
            <a:ext cx="7717500" cy="478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9pPr>
          </a:lstStyle>
          <a:p/>
        </p:txBody>
      </p:sp>
      <p:sp>
        <p:nvSpPr>
          <p:cNvPr id="1115" name="Google Shape;1115;p54"/>
          <p:cNvSpPr txBox="1"/>
          <p:nvPr>
            <p:ph idx="1" type="body"/>
          </p:nvPr>
        </p:nvSpPr>
        <p:spPr>
          <a:xfrm>
            <a:off x="713225" y="1806400"/>
            <a:ext cx="3273000" cy="949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 rtl="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indent="-317500" lvl="1" marL="914400" rtl="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rtl="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rtl="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rtl="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rtl="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rtl="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rtl="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rtl="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116" name="Google Shape;1116;p54"/>
          <p:cNvSpPr txBox="1"/>
          <p:nvPr>
            <p:ph idx="2" type="body"/>
          </p:nvPr>
        </p:nvSpPr>
        <p:spPr>
          <a:xfrm>
            <a:off x="5157750" y="3346600"/>
            <a:ext cx="3273000" cy="949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 rtl="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indent="-317500" lvl="1" marL="914400" rtl="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rtl="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rtl="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rtl="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rtl="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rtl="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rtl="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rtl="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 3">
  <p:cSld name="CUSTOM_28_1">
    <p:bg>
      <p:bgPr>
        <a:solidFill>
          <a:schemeClr val="accent3"/>
        </a:solidFill>
      </p:bgPr>
    </p:bg>
    <p:spTree>
      <p:nvGrpSpPr>
        <p:cNvPr id="1117" name="Shape 1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8" name="Google Shape;1118;p55"/>
          <p:cNvSpPr/>
          <p:nvPr/>
        </p:nvSpPr>
        <p:spPr>
          <a:xfrm>
            <a:off x="8541847" y="2598316"/>
            <a:ext cx="366194" cy="366229"/>
          </a:xfrm>
          <a:custGeom>
            <a:rect b="b" l="l" r="r" t="t"/>
            <a:pathLst>
              <a:path extrusionOk="0" h="10640" w="10639">
                <a:moveTo>
                  <a:pt x="4955" y="1"/>
                </a:moveTo>
                <a:cubicBezTo>
                  <a:pt x="4286" y="1"/>
                  <a:pt x="3739" y="548"/>
                  <a:pt x="3739" y="1217"/>
                </a:cubicBezTo>
                <a:lnTo>
                  <a:pt x="3739" y="3739"/>
                </a:lnTo>
                <a:lnTo>
                  <a:pt x="1186" y="3739"/>
                </a:lnTo>
                <a:cubicBezTo>
                  <a:pt x="517" y="3739"/>
                  <a:pt x="0" y="4287"/>
                  <a:pt x="0" y="4955"/>
                </a:cubicBezTo>
                <a:lnTo>
                  <a:pt x="0" y="5654"/>
                </a:lnTo>
                <a:cubicBezTo>
                  <a:pt x="0" y="6323"/>
                  <a:pt x="517" y="6870"/>
                  <a:pt x="1186" y="6870"/>
                </a:cubicBezTo>
                <a:lnTo>
                  <a:pt x="3739" y="6870"/>
                </a:lnTo>
                <a:lnTo>
                  <a:pt x="3739" y="9423"/>
                </a:lnTo>
                <a:cubicBezTo>
                  <a:pt x="3739" y="10092"/>
                  <a:pt x="4286" y="10639"/>
                  <a:pt x="4955" y="10639"/>
                </a:cubicBezTo>
                <a:lnTo>
                  <a:pt x="5654" y="10639"/>
                </a:lnTo>
                <a:cubicBezTo>
                  <a:pt x="6322" y="10639"/>
                  <a:pt x="6870" y="10092"/>
                  <a:pt x="6870" y="9423"/>
                </a:cubicBezTo>
                <a:lnTo>
                  <a:pt x="6870" y="6870"/>
                </a:lnTo>
                <a:lnTo>
                  <a:pt x="9423" y="6870"/>
                </a:lnTo>
                <a:cubicBezTo>
                  <a:pt x="10091" y="6870"/>
                  <a:pt x="10639" y="6323"/>
                  <a:pt x="10639" y="5654"/>
                </a:cubicBezTo>
                <a:lnTo>
                  <a:pt x="10639" y="4955"/>
                </a:lnTo>
                <a:cubicBezTo>
                  <a:pt x="10639" y="4287"/>
                  <a:pt x="10091" y="3739"/>
                  <a:pt x="9423" y="3739"/>
                </a:cubicBezTo>
                <a:lnTo>
                  <a:pt x="6870" y="3739"/>
                </a:lnTo>
                <a:lnTo>
                  <a:pt x="6870" y="1217"/>
                </a:lnTo>
                <a:cubicBezTo>
                  <a:pt x="6870" y="548"/>
                  <a:pt x="6322" y="1"/>
                  <a:pt x="5654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19" name="Google Shape;1119;p55"/>
          <p:cNvSpPr/>
          <p:nvPr/>
        </p:nvSpPr>
        <p:spPr>
          <a:xfrm>
            <a:off x="240198" y="523204"/>
            <a:ext cx="366229" cy="366194"/>
          </a:xfrm>
          <a:custGeom>
            <a:rect b="b" l="l" r="r" t="t"/>
            <a:pathLst>
              <a:path extrusionOk="0" h="10639" w="10640">
                <a:moveTo>
                  <a:pt x="4986" y="0"/>
                </a:moveTo>
                <a:cubicBezTo>
                  <a:pt x="4317" y="0"/>
                  <a:pt x="3770" y="517"/>
                  <a:pt x="3770" y="1186"/>
                </a:cubicBezTo>
                <a:lnTo>
                  <a:pt x="3770" y="3739"/>
                </a:lnTo>
                <a:lnTo>
                  <a:pt x="1217" y="3739"/>
                </a:lnTo>
                <a:cubicBezTo>
                  <a:pt x="548" y="3739"/>
                  <a:pt x="1" y="4286"/>
                  <a:pt x="1" y="4955"/>
                </a:cubicBezTo>
                <a:lnTo>
                  <a:pt x="1" y="5654"/>
                </a:lnTo>
                <a:cubicBezTo>
                  <a:pt x="1" y="6323"/>
                  <a:pt x="548" y="6870"/>
                  <a:pt x="1217" y="6870"/>
                </a:cubicBezTo>
                <a:lnTo>
                  <a:pt x="3770" y="6870"/>
                </a:lnTo>
                <a:lnTo>
                  <a:pt x="3770" y="9423"/>
                </a:lnTo>
                <a:cubicBezTo>
                  <a:pt x="3770" y="10092"/>
                  <a:pt x="4317" y="10639"/>
                  <a:pt x="4986" y="10639"/>
                </a:cubicBezTo>
                <a:lnTo>
                  <a:pt x="5685" y="10639"/>
                </a:lnTo>
                <a:cubicBezTo>
                  <a:pt x="6354" y="10639"/>
                  <a:pt x="6901" y="10092"/>
                  <a:pt x="6901" y="9423"/>
                </a:cubicBezTo>
                <a:lnTo>
                  <a:pt x="6901" y="6870"/>
                </a:lnTo>
                <a:lnTo>
                  <a:pt x="9424" y="6870"/>
                </a:lnTo>
                <a:cubicBezTo>
                  <a:pt x="10092" y="6870"/>
                  <a:pt x="10639" y="6323"/>
                  <a:pt x="10639" y="5654"/>
                </a:cubicBezTo>
                <a:lnTo>
                  <a:pt x="10639" y="4955"/>
                </a:lnTo>
                <a:cubicBezTo>
                  <a:pt x="10639" y="4286"/>
                  <a:pt x="10092" y="3739"/>
                  <a:pt x="9424" y="3739"/>
                </a:cubicBezTo>
                <a:lnTo>
                  <a:pt x="6901" y="3739"/>
                </a:lnTo>
                <a:lnTo>
                  <a:pt x="6901" y="1186"/>
                </a:lnTo>
                <a:cubicBezTo>
                  <a:pt x="6901" y="517"/>
                  <a:pt x="6354" y="0"/>
                  <a:pt x="5685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20" name="Google Shape;1120;p55"/>
          <p:cNvSpPr/>
          <p:nvPr/>
        </p:nvSpPr>
        <p:spPr>
          <a:xfrm>
            <a:off x="240208" y="2120049"/>
            <a:ext cx="366229" cy="366229"/>
          </a:xfrm>
          <a:custGeom>
            <a:rect b="b" l="l" r="r" t="t"/>
            <a:pathLst>
              <a:path extrusionOk="0" h="10640" w="10640">
                <a:moveTo>
                  <a:pt x="4985" y="1"/>
                </a:moveTo>
                <a:cubicBezTo>
                  <a:pt x="4317" y="1"/>
                  <a:pt x="3770" y="517"/>
                  <a:pt x="3770" y="1186"/>
                </a:cubicBezTo>
                <a:lnTo>
                  <a:pt x="3770" y="3739"/>
                </a:lnTo>
                <a:lnTo>
                  <a:pt x="1216" y="3739"/>
                </a:lnTo>
                <a:cubicBezTo>
                  <a:pt x="548" y="3739"/>
                  <a:pt x="1" y="4286"/>
                  <a:pt x="1" y="4955"/>
                </a:cubicBezTo>
                <a:lnTo>
                  <a:pt x="1" y="5654"/>
                </a:lnTo>
                <a:cubicBezTo>
                  <a:pt x="1" y="6323"/>
                  <a:pt x="548" y="6870"/>
                  <a:pt x="1216" y="6870"/>
                </a:cubicBezTo>
                <a:lnTo>
                  <a:pt x="3770" y="6870"/>
                </a:lnTo>
                <a:lnTo>
                  <a:pt x="3770" y="9423"/>
                </a:lnTo>
                <a:cubicBezTo>
                  <a:pt x="3770" y="10092"/>
                  <a:pt x="4317" y="10639"/>
                  <a:pt x="4985" y="10639"/>
                </a:cubicBezTo>
                <a:lnTo>
                  <a:pt x="5685" y="10639"/>
                </a:lnTo>
                <a:cubicBezTo>
                  <a:pt x="6353" y="10639"/>
                  <a:pt x="6870" y="10092"/>
                  <a:pt x="6870" y="9423"/>
                </a:cubicBezTo>
                <a:lnTo>
                  <a:pt x="6870" y="6870"/>
                </a:lnTo>
                <a:lnTo>
                  <a:pt x="9423" y="6870"/>
                </a:lnTo>
                <a:cubicBezTo>
                  <a:pt x="10092" y="6870"/>
                  <a:pt x="10639" y="6323"/>
                  <a:pt x="10639" y="5654"/>
                </a:cubicBezTo>
                <a:lnTo>
                  <a:pt x="10639" y="4955"/>
                </a:lnTo>
                <a:cubicBezTo>
                  <a:pt x="10639" y="4286"/>
                  <a:pt x="10092" y="3739"/>
                  <a:pt x="9423" y="3739"/>
                </a:cubicBezTo>
                <a:lnTo>
                  <a:pt x="6870" y="3739"/>
                </a:lnTo>
                <a:lnTo>
                  <a:pt x="6870" y="1186"/>
                </a:lnTo>
                <a:cubicBezTo>
                  <a:pt x="6870" y="517"/>
                  <a:pt x="6353" y="1"/>
                  <a:pt x="5685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21" name="Google Shape;1121;p55"/>
          <p:cNvSpPr/>
          <p:nvPr/>
        </p:nvSpPr>
        <p:spPr>
          <a:xfrm>
            <a:off x="1514069" y="287239"/>
            <a:ext cx="366229" cy="366229"/>
          </a:xfrm>
          <a:custGeom>
            <a:rect b="b" l="l" r="r" t="t"/>
            <a:pathLst>
              <a:path extrusionOk="0" h="10640" w="10640">
                <a:moveTo>
                  <a:pt x="4986" y="1"/>
                </a:moveTo>
                <a:cubicBezTo>
                  <a:pt x="4317" y="1"/>
                  <a:pt x="3770" y="548"/>
                  <a:pt x="3770" y="1217"/>
                </a:cubicBezTo>
                <a:lnTo>
                  <a:pt x="3770" y="3770"/>
                </a:lnTo>
                <a:lnTo>
                  <a:pt x="1217" y="3770"/>
                </a:lnTo>
                <a:cubicBezTo>
                  <a:pt x="548" y="3770"/>
                  <a:pt x="1" y="4317"/>
                  <a:pt x="1" y="4986"/>
                </a:cubicBezTo>
                <a:lnTo>
                  <a:pt x="1" y="5685"/>
                </a:lnTo>
                <a:cubicBezTo>
                  <a:pt x="1" y="6354"/>
                  <a:pt x="548" y="6901"/>
                  <a:pt x="1217" y="6901"/>
                </a:cubicBezTo>
                <a:lnTo>
                  <a:pt x="3770" y="6901"/>
                </a:lnTo>
                <a:lnTo>
                  <a:pt x="3770" y="9454"/>
                </a:lnTo>
                <a:cubicBezTo>
                  <a:pt x="3770" y="10123"/>
                  <a:pt x="4317" y="10639"/>
                  <a:pt x="4986" y="10639"/>
                </a:cubicBezTo>
                <a:lnTo>
                  <a:pt x="5685" y="10639"/>
                </a:lnTo>
                <a:cubicBezTo>
                  <a:pt x="6354" y="10639"/>
                  <a:pt x="6870" y="10123"/>
                  <a:pt x="6870" y="9454"/>
                </a:cubicBezTo>
                <a:lnTo>
                  <a:pt x="6870" y="6901"/>
                </a:lnTo>
                <a:lnTo>
                  <a:pt x="9424" y="6901"/>
                </a:lnTo>
                <a:cubicBezTo>
                  <a:pt x="10092" y="6901"/>
                  <a:pt x="10639" y="6354"/>
                  <a:pt x="10639" y="5685"/>
                </a:cubicBezTo>
                <a:lnTo>
                  <a:pt x="10639" y="4986"/>
                </a:lnTo>
                <a:cubicBezTo>
                  <a:pt x="10639" y="4317"/>
                  <a:pt x="10092" y="3770"/>
                  <a:pt x="9424" y="3770"/>
                </a:cubicBezTo>
                <a:lnTo>
                  <a:pt x="6870" y="3770"/>
                </a:lnTo>
                <a:lnTo>
                  <a:pt x="6870" y="1217"/>
                </a:lnTo>
                <a:cubicBezTo>
                  <a:pt x="6870" y="548"/>
                  <a:pt x="6354" y="1"/>
                  <a:pt x="5685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22" name="Google Shape;1122;p55"/>
          <p:cNvSpPr/>
          <p:nvPr/>
        </p:nvSpPr>
        <p:spPr>
          <a:xfrm>
            <a:off x="8175624" y="484785"/>
            <a:ext cx="366229" cy="366229"/>
          </a:xfrm>
          <a:custGeom>
            <a:rect b="b" l="l" r="r" t="t"/>
            <a:pathLst>
              <a:path extrusionOk="0" h="10640" w="10640">
                <a:moveTo>
                  <a:pt x="4985" y="1"/>
                </a:moveTo>
                <a:cubicBezTo>
                  <a:pt x="4317" y="1"/>
                  <a:pt x="3770" y="548"/>
                  <a:pt x="3770" y="1217"/>
                </a:cubicBezTo>
                <a:lnTo>
                  <a:pt x="3770" y="3739"/>
                </a:lnTo>
                <a:lnTo>
                  <a:pt x="1216" y="3739"/>
                </a:lnTo>
                <a:cubicBezTo>
                  <a:pt x="548" y="3739"/>
                  <a:pt x="1" y="4286"/>
                  <a:pt x="1" y="4955"/>
                </a:cubicBezTo>
                <a:lnTo>
                  <a:pt x="1" y="5654"/>
                </a:lnTo>
                <a:cubicBezTo>
                  <a:pt x="1" y="6323"/>
                  <a:pt x="548" y="6870"/>
                  <a:pt x="1216" y="6870"/>
                </a:cubicBezTo>
                <a:lnTo>
                  <a:pt x="3770" y="6870"/>
                </a:lnTo>
                <a:lnTo>
                  <a:pt x="3770" y="9423"/>
                </a:lnTo>
                <a:cubicBezTo>
                  <a:pt x="3770" y="10092"/>
                  <a:pt x="4317" y="10639"/>
                  <a:pt x="4985" y="10639"/>
                </a:cubicBezTo>
                <a:lnTo>
                  <a:pt x="5685" y="10639"/>
                </a:lnTo>
                <a:cubicBezTo>
                  <a:pt x="6353" y="10639"/>
                  <a:pt x="6870" y="10092"/>
                  <a:pt x="6870" y="9423"/>
                </a:cubicBezTo>
                <a:lnTo>
                  <a:pt x="6870" y="6870"/>
                </a:lnTo>
                <a:lnTo>
                  <a:pt x="9423" y="6870"/>
                </a:lnTo>
                <a:cubicBezTo>
                  <a:pt x="10092" y="6870"/>
                  <a:pt x="10639" y="6323"/>
                  <a:pt x="10639" y="5654"/>
                </a:cubicBezTo>
                <a:lnTo>
                  <a:pt x="10639" y="4955"/>
                </a:lnTo>
                <a:cubicBezTo>
                  <a:pt x="10639" y="4286"/>
                  <a:pt x="10092" y="3739"/>
                  <a:pt x="9423" y="3739"/>
                </a:cubicBezTo>
                <a:lnTo>
                  <a:pt x="6870" y="3739"/>
                </a:lnTo>
                <a:lnTo>
                  <a:pt x="6870" y="1217"/>
                </a:lnTo>
                <a:cubicBezTo>
                  <a:pt x="6870" y="548"/>
                  <a:pt x="6353" y="1"/>
                  <a:pt x="5685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23" name="Google Shape;1123;p55"/>
          <p:cNvSpPr/>
          <p:nvPr/>
        </p:nvSpPr>
        <p:spPr>
          <a:xfrm>
            <a:off x="8393131" y="3763502"/>
            <a:ext cx="104671" cy="103639"/>
          </a:xfrm>
          <a:custGeom>
            <a:rect b="b" l="l" r="r" t="t"/>
            <a:pathLst>
              <a:path extrusionOk="0" h="3011" w="3041">
                <a:moveTo>
                  <a:pt x="1520" y="1"/>
                </a:moveTo>
                <a:cubicBezTo>
                  <a:pt x="700" y="1"/>
                  <a:pt x="1" y="670"/>
                  <a:pt x="1" y="1490"/>
                </a:cubicBezTo>
                <a:cubicBezTo>
                  <a:pt x="1" y="2341"/>
                  <a:pt x="700" y="3010"/>
                  <a:pt x="1520" y="3010"/>
                </a:cubicBezTo>
                <a:cubicBezTo>
                  <a:pt x="2371" y="3010"/>
                  <a:pt x="3040" y="2341"/>
                  <a:pt x="3040" y="1490"/>
                </a:cubicBezTo>
                <a:cubicBezTo>
                  <a:pt x="3040" y="670"/>
                  <a:pt x="2371" y="1"/>
                  <a:pt x="1520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24" name="Google Shape;1124;p55"/>
          <p:cNvSpPr/>
          <p:nvPr/>
        </p:nvSpPr>
        <p:spPr>
          <a:xfrm>
            <a:off x="553501" y="1388850"/>
            <a:ext cx="104637" cy="104637"/>
          </a:xfrm>
          <a:custGeom>
            <a:rect b="b" l="l" r="r" t="t"/>
            <a:pathLst>
              <a:path extrusionOk="0" h="3040" w="3040">
                <a:moveTo>
                  <a:pt x="1520" y="0"/>
                </a:moveTo>
                <a:cubicBezTo>
                  <a:pt x="669" y="0"/>
                  <a:pt x="0" y="669"/>
                  <a:pt x="0" y="1520"/>
                </a:cubicBezTo>
                <a:cubicBezTo>
                  <a:pt x="0" y="2341"/>
                  <a:pt x="699" y="3040"/>
                  <a:pt x="1520" y="3040"/>
                </a:cubicBezTo>
                <a:cubicBezTo>
                  <a:pt x="2371" y="3040"/>
                  <a:pt x="3040" y="2341"/>
                  <a:pt x="3040" y="1520"/>
                </a:cubicBezTo>
                <a:cubicBezTo>
                  <a:pt x="3040" y="669"/>
                  <a:pt x="2371" y="0"/>
                  <a:pt x="1520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25" name="Google Shape;1125;p55"/>
          <p:cNvSpPr/>
          <p:nvPr/>
        </p:nvSpPr>
        <p:spPr>
          <a:xfrm>
            <a:off x="8541839" y="1586244"/>
            <a:ext cx="104671" cy="103604"/>
          </a:xfrm>
          <a:custGeom>
            <a:rect b="b" l="l" r="r" t="t"/>
            <a:pathLst>
              <a:path extrusionOk="0" h="3010" w="3041">
                <a:moveTo>
                  <a:pt x="1520" y="0"/>
                </a:moveTo>
                <a:cubicBezTo>
                  <a:pt x="700" y="0"/>
                  <a:pt x="1" y="669"/>
                  <a:pt x="1" y="1490"/>
                </a:cubicBezTo>
                <a:cubicBezTo>
                  <a:pt x="1" y="2341"/>
                  <a:pt x="700" y="3009"/>
                  <a:pt x="1520" y="3009"/>
                </a:cubicBezTo>
                <a:cubicBezTo>
                  <a:pt x="2371" y="3009"/>
                  <a:pt x="3040" y="2341"/>
                  <a:pt x="3040" y="1490"/>
                </a:cubicBezTo>
                <a:cubicBezTo>
                  <a:pt x="3040" y="669"/>
                  <a:pt x="2371" y="0"/>
                  <a:pt x="1520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26" name="Google Shape;1126;p55"/>
          <p:cNvSpPr/>
          <p:nvPr/>
        </p:nvSpPr>
        <p:spPr>
          <a:xfrm>
            <a:off x="7298607" y="287254"/>
            <a:ext cx="104671" cy="104671"/>
          </a:xfrm>
          <a:custGeom>
            <a:rect b="b" l="l" r="r" t="t"/>
            <a:pathLst>
              <a:path extrusionOk="0" h="3041" w="3041">
                <a:moveTo>
                  <a:pt x="1520" y="1"/>
                </a:moveTo>
                <a:cubicBezTo>
                  <a:pt x="700" y="1"/>
                  <a:pt x="1" y="669"/>
                  <a:pt x="1" y="1520"/>
                </a:cubicBezTo>
                <a:cubicBezTo>
                  <a:pt x="1" y="2341"/>
                  <a:pt x="700" y="3040"/>
                  <a:pt x="1520" y="3040"/>
                </a:cubicBezTo>
                <a:cubicBezTo>
                  <a:pt x="2371" y="3040"/>
                  <a:pt x="3040" y="2341"/>
                  <a:pt x="3040" y="1520"/>
                </a:cubicBezTo>
                <a:cubicBezTo>
                  <a:pt x="3040" y="669"/>
                  <a:pt x="2371" y="1"/>
                  <a:pt x="1520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27" name="Google Shape;1127;p55"/>
          <p:cNvSpPr/>
          <p:nvPr/>
        </p:nvSpPr>
        <p:spPr>
          <a:xfrm>
            <a:off x="7723032" y="1037463"/>
            <a:ext cx="104637" cy="104637"/>
          </a:xfrm>
          <a:custGeom>
            <a:rect b="b" l="l" r="r" t="t"/>
            <a:pathLst>
              <a:path extrusionOk="0" h="3040" w="3040">
                <a:moveTo>
                  <a:pt x="1520" y="0"/>
                </a:moveTo>
                <a:cubicBezTo>
                  <a:pt x="669" y="0"/>
                  <a:pt x="0" y="699"/>
                  <a:pt x="0" y="1520"/>
                </a:cubicBezTo>
                <a:cubicBezTo>
                  <a:pt x="0" y="2371"/>
                  <a:pt x="669" y="3040"/>
                  <a:pt x="1520" y="3040"/>
                </a:cubicBezTo>
                <a:cubicBezTo>
                  <a:pt x="2371" y="3040"/>
                  <a:pt x="3040" y="2371"/>
                  <a:pt x="3040" y="1520"/>
                </a:cubicBezTo>
                <a:cubicBezTo>
                  <a:pt x="3040" y="699"/>
                  <a:pt x="2371" y="0"/>
                  <a:pt x="1520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28" name="Google Shape;1128;p55"/>
          <p:cNvSpPr/>
          <p:nvPr/>
        </p:nvSpPr>
        <p:spPr>
          <a:xfrm>
            <a:off x="449895" y="3243015"/>
            <a:ext cx="103604" cy="104671"/>
          </a:xfrm>
          <a:custGeom>
            <a:rect b="b" l="l" r="r" t="t"/>
            <a:pathLst>
              <a:path extrusionOk="0" h="3041" w="3010">
                <a:moveTo>
                  <a:pt x="1490" y="1"/>
                </a:moveTo>
                <a:cubicBezTo>
                  <a:pt x="670" y="1"/>
                  <a:pt x="1" y="700"/>
                  <a:pt x="1" y="1521"/>
                </a:cubicBezTo>
                <a:cubicBezTo>
                  <a:pt x="1" y="2372"/>
                  <a:pt x="670" y="3040"/>
                  <a:pt x="1490" y="3040"/>
                </a:cubicBezTo>
                <a:cubicBezTo>
                  <a:pt x="2341" y="3040"/>
                  <a:pt x="3010" y="2372"/>
                  <a:pt x="3010" y="1521"/>
                </a:cubicBezTo>
                <a:cubicBezTo>
                  <a:pt x="3010" y="700"/>
                  <a:pt x="2341" y="1"/>
                  <a:pt x="1490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29" name="Google Shape;1129;p55"/>
          <p:cNvSpPr/>
          <p:nvPr/>
        </p:nvSpPr>
        <p:spPr>
          <a:xfrm>
            <a:off x="7827676" y="1998945"/>
            <a:ext cx="278355" cy="278320"/>
          </a:xfrm>
          <a:custGeom>
            <a:rect b="b" l="l" r="r" t="t"/>
            <a:pathLst>
              <a:path extrusionOk="0" h="8086" w="8087">
                <a:moveTo>
                  <a:pt x="4044" y="0"/>
                </a:moveTo>
                <a:cubicBezTo>
                  <a:pt x="1794" y="0"/>
                  <a:pt x="1" y="1793"/>
                  <a:pt x="1" y="4043"/>
                </a:cubicBezTo>
                <a:cubicBezTo>
                  <a:pt x="1" y="6262"/>
                  <a:pt x="1794" y="8085"/>
                  <a:pt x="4044" y="8085"/>
                </a:cubicBezTo>
                <a:cubicBezTo>
                  <a:pt x="6262" y="8085"/>
                  <a:pt x="8086" y="6262"/>
                  <a:pt x="8086" y="4043"/>
                </a:cubicBezTo>
                <a:cubicBezTo>
                  <a:pt x="8086" y="1793"/>
                  <a:pt x="6262" y="0"/>
                  <a:pt x="4044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30" name="Google Shape;1130;p55"/>
          <p:cNvSpPr/>
          <p:nvPr/>
        </p:nvSpPr>
        <p:spPr>
          <a:xfrm>
            <a:off x="1000696" y="758130"/>
            <a:ext cx="278320" cy="279353"/>
          </a:xfrm>
          <a:custGeom>
            <a:rect b="b" l="l" r="r" t="t"/>
            <a:pathLst>
              <a:path extrusionOk="0" h="8116" w="8086">
                <a:moveTo>
                  <a:pt x="4043" y="0"/>
                </a:moveTo>
                <a:cubicBezTo>
                  <a:pt x="1794" y="0"/>
                  <a:pt x="0" y="1824"/>
                  <a:pt x="0" y="4043"/>
                </a:cubicBezTo>
                <a:cubicBezTo>
                  <a:pt x="0" y="6292"/>
                  <a:pt x="1794" y="8116"/>
                  <a:pt x="4043" y="8116"/>
                </a:cubicBezTo>
                <a:cubicBezTo>
                  <a:pt x="6262" y="8116"/>
                  <a:pt x="8086" y="6292"/>
                  <a:pt x="8086" y="4043"/>
                </a:cubicBezTo>
                <a:cubicBezTo>
                  <a:pt x="8086" y="1824"/>
                  <a:pt x="6262" y="0"/>
                  <a:pt x="4043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31" name="Google Shape;1131;p55"/>
          <p:cNvSpPr txBox="1"/>
          <p:nvPr>
            <p:ph type="title"/>
          </p:nvPr>
        </p:nvSpPr>
        <p:spPr>
          <a:xfrm>
            <a:off x="713225" y="539500"/>
            <a:ext cx="7717500" cy="478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9pPr>
          </a:lstStyle>
          <a:p/>
        </p:txBody>
      </p:sp>
      <p:sp>
        <p:nvSpPr>
          <p:cNvPr id="1132" name="Google Shape;1132;p55"/>
          <p:cNvSpPr txBox="1"/>
          <p:nvPr>
            <p:ph idx="1" type="body"/>
          </p:nvPr>
        </p:nvSpPr>
        <p:spPr>
          <a:xfrm>
            <a:off x="1505475" y="2994700"/>
            <a:ext cx="2436000" cy="949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 rtl="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indent="-317500" lvl="1" marL="914400" rtl="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rtl="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rtl="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rtl="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rtl="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rtl="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rtl="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rtl="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133" name="Google Shape;1133;p55"/>
          <p:cNvSpPr txBox="1"/>
          <p:nvPr>
            <p:ph idx="2" type="body"/>
          </p:nvPr>
        </p:nvSpPr>
        <p:spPr>
          <a:xfrm>
            <a:off x="5202525" y="2994700"/>
            <a:ext cx="2436000" cy="949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 rtl="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indent="-317500" lvl="1" marL="914400" rtl="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rtl="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rtl="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rtl="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rtl="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rtl="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rtl="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rtl="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134" name="Google Shape;1134;p55"/>
          <p:cNvSpPr txBox="1"/>
          <p:nvPr>
            <p:ph idx="3" type="subTitle"/>
          </p:nvPr>
        </p:nvSpPr>
        <p:spPr>
          <a:xfrm>
            <a:off x="1643475" y="2703150"/>
            <a:ext cx="2160000" cy="242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1" sz="18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/>
        </p:txBody>
      </p:sp>
      <p:sp>
        <p:nvSpPr>
          <p:cNvPr id="1135" name="Google Shape;1135;p55"/>
          <p:cNvSpPr txBox="1"/>
          <p:nvPr>
            <p:ph idx="4" type="subTitle"/>
          </p:nvPr>
        </p:nvSpPr>
        <p:spPr>
          <a:xfrm>
            <a:off x="5340525" y="2703150"/>
            <a:ext cx="2160000" cy="242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1" sz="1800"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hanks">
  <p:cSld name="CUSTOM_29">
    <p:bg>
      <p:bgPr>
        <a:solidFill>
          <a:schemeClr val="accent3"/>
        </a:solidFill>
      </p:bgPr>
    </p:bg>
    <p:spTree>
      <p:nvGrpSpPr>
        <p:cNvPr id="1136" name="Shape 1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7" name="Google Shape;1137;p56"/>
          <p:cNvSpPr/>
          <p:nvPr/>
        </p:nvSpPr>
        <p:spPr>
          <a:xfrm rot="-3250673">
            <a:off x="-762361" y="-1242191"/>
            <a:ext cx="5181726" cy="5673192"/>
          </a:xfrm>
          <a:custGeom>
            <a:rect b="b" l="l" r="r" t="t"/>
            <a:pathLst>
              <a:path extrusionOk="0" h="54726" w="63679">
                <a:moveTo>
                  <a:pt x="26718" y="0"/>
                </a:moveTo>
                <a:cubicBezTo>
                  <a:pt x="15958" y="2644"/>
                  <a:pt x="0" y="12553"/>
                  <a:pt x="2644" y="25806"/>
                </a:cubicBezTo>
                <a:cubicBezTo>
                  <a:pt x="3769" y="31460"/>
                  <a:pt x="9635" y="37326"/>
                  <a:pt x="13435" y="41399"/>
                </a:cubicBezTo>
                <a:cubicBezTo>
                  <a:pt x="17690" y="45958"/>
                  <a:pt x="22432" y="49089"/>
                  <a:pt x="27873" y="51977"/>
                </a:cubicBezTo>
                <a:cubicBezTo>
                  <a:pt x="31350" y="53829"/>
                  <a:pt x="35249" y="54726"/>
                  <a:pt x="39108" y="54726"/>
                </a:cubicBezTo>
                <a:cubicBezTo>
                  <a:pt x="48101" y="54726"/>
                  <a:pt x="56874" y="49858"/>
                  <a:pt x="59576" y="40882"/>
                </a:cubicBezTo>
                <a:cubicBezTo>
                  <a:pt x="63679" y="27204"/>
                  <a:pt x="57752" y="14985"/>
                  <a:pt x="47569" y="5988"/>
                </a:cubicBezTo>
                <a:cubicBezTo>
                  <a:pt x="41460" y="608"/>
                  <a:pt x="34864" y="1155"/>
                  <a:pt x="26718" y="0"/>
                </a:cubicBezTo>
                <a:close/>
              </a:path>
            </a:pathLst>
          </a:custGeom>
          <a:solidFill>
            <a:srgbClr val="FFFFFF">
              <a:alpha val="4608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38" name="Google Shape;1138;p56"/>
          <p:cNvSpPr txBox="1"/>
          <p:nvPr>
            <p:ph type="title"/>
          </p:nvPr>
        </p:nvSpPr>
        <p:spPr>
          <a:xfrm>
            <a:off x="716525" y="539500"/>
            <a:ext cx="3858900" cy="478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None/>
              <a:defRPr sz="4800">
                <a:latin typeface="Montserrat"/>
                <a:ea typeface="Montserrat"/>
                <a:cs typeface="Montserrat"/>
                <a:sym typeface="Montserrat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None/>
              <a:defRPr sz="4800">
                <a:latin typeface="Montserrat"/>
                <a:ea typeface="Montserrat"/>
                <a:cs typeface="Montserrat"/>
                <a:sym typeface="Montserrat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None/>
              <a:defRPr sz="4800">
                <a:latin typeface="Montserrat"/>
                <a:ea typeface="Montserrat"/>
                <a:cs typeface="Montserrat"/>
                <a:sym typeface="Montserrat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None/>
              <a:defRPr sz="4800">
                <a:latin typeface="Montserrat"/>
                <a:ea typeface="Montserrat"/>
                <a:cs typeface="Montserrat"/>
                <a:sym typeface="Montserrat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None/>
              <a:defRPr sz="4800">
                <a:latin typeface="Montserrat"/>
                <a:ea typeface="Montserrat"/>
                <a:cs typeface="Montserrat"/>
                <a:sym typeface="Montserrat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None/>
              <a:defRPr sz="4800">
                <a:latin typeface="Montserrat"/>
                <a:ea typeface="Montserrat"/>
                <a:cs typeface="Montserrat"/>
                <a:sym typeface="Montserrat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None/>
              <a:defRPr sz="4800">
                <a:latin typeface="Montserrat"/>
                <a:ea typeface="Montserrat"/>
                <a:cs typeface="Montserrat"/>
                <a:sym typeface="Montserrat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None/>
              <a:defRPr sz="4800">
                <a:latin typeface="Montserrat"/>
                <a:ea typeface="Montserrat"/>
                <a:cs typeface="Montserrat"/>
                <a:sym typeface="Montserrat"/>
              </a:defRPr>
            </a:lvl9pPr>
          </a:lstStyle>
          <a:p/>
        </p:txBody>
      </p:sp>
      <p:sp>
        <p:nvSpPr>
          <p:cNvPr id="1139" name="Google Shape;1139;p56"/>
          <p:cNvSpPr txBox="1"/>
          <p:nvPr>
            <p:ph idx="1" type="body"/>
          </p:nvPr>
        </p:nvSpPr>
        <p:spPr>
          <a:xfrm>
            <a:off x="1238825" y="2110400"/>
            <a:ext cx="2814300" cy="427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140" name="Google Shape;1140;p56"/>
          <p:cNvSpPr txBox="1"/>
          <p:nvPr>
            <p:ph idx="2" type="subTitle"/>
          </p:nvPr>
        </p:nvSpPr>
        <p:spPr>
          <a:xfrm>
            <a:off x="716525" y="1416750"/>
            <a:ext cx="3858900" cy="294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None/>
              <a:defRPr b="1"/>
            </a:lvl1pPr>
            <a:lvl2pPr lvl="1" algn="ctr">
              <a:spcBef>
                <a:spcPts val="1600"/>
              </a:spcBef>
              <a:spcAft>
                <a:spcPts val="0"/>
              </a:spcAft>
              <a:buNone/>
              <a:defRPr b="1"/>
            </a:lvl2pPr>
            <a:lvl3pPr lvl="2" algn="ctr">
              <a:spcBef>
                <a:spcPts val="1600"/>
              </a:spcBef>
              <a:spcAft>
                <a:spcPts val="0"/>
              </a:spcAft>
              <a:buNone/>
              <a:defRPr b="1"/>
            </a:lvl3pPr>
            <a:lvl4pPr lvl="3" algn="ctr">
              <a:spcBef>
                <a:spcPts val="1600"/>
              </a:spcBef>
              <a:spcAft>
                <a:spcPts val="0"/>
              </a:spcAft>
              <a:buNone/>
              <a:defRPr b="1"/>
            </a:lvl4pPr>
            <a:lvl5pPr lvl="4" algn="ctr">
              <a:spcBef>
                <a:spcPts val="1600"/>
              </a:spcBef>
              <a:spcAft>
                <a:spcPts val="0"/>
              </a:spcAft>
              <a:buNone/>
              <a:defRPr b="1"/>
            </a:lvl5pPr>
            <a:lvl6pPr lvl="5" algn="ctr">
              <a:spcBef>
                <a:spcPts val="1600"/>
              </a:spcBef>
              <a:spcAft>
                <a:spcPts val="0"/>
              </a:spcAft>
              <a:buNone/>
              <a:defRPr b="1"/>
            </a:lvl6pPr>
            <a:lvl7pPr lvl="6" algn="ctr">
              <a:spcBef>
                <a:spcPts val="1600"/>
              </a:spcBef>
              <a:spcAft>
                <a:spcPts val="0"/>
              </a:spcAft>
              <a:buNone/>
              <a:defRPr b="1"/>
            </a:lvl7pPr>
            <a:lvl8pPr lvl="7" algn="ctr">
              <a:spcBef>
                <a:spcPts val="1600"/>
              </a:spcBef>
              <a:spcAft>
                <a:spcPts val="0"/>
              </a:spcAft>
              <a:buNone/>
              <a:defRPr b="1"/>
            </a:lvl8pPr>
            <a:lvl9pPr lvl="8" algn="ctr">
              <a:spcBef>
                <a:spcPts val="1600"/>
              </a:spcBef>
              <a:spcAft>
                <a:spcPts val="1600"/>
              </a:spcAft>
              <a:buNone/>
              <a:defRPr b="1"/>
            </a:lvl9pPr>
          </a:lstStyle>
          <a:p/>
        </p:txBody>
      </p:sp>
      <p:sp>
        <p:nvSpPr>
          <p:cNvPr id="1141" name="Google Shape;1141;p56"/>
          <p:cNvSpPr txBox="1"/>
          <p:nvPr/>
        </p:nvSpPr>
        <p:spPr>
          <a:xfrm>
            <a:off x="966675" y="3738475"/>
            <a:ext cx="3308100" cy="553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ca" sz="10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CREDITS:</a:t>
            </a:r>
            <a:r>
              <a:rPr lang="ca" sz="10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 This presentation template was created by </a:t>
            </a:r>
            <a:r>
              <a:rPr b="1" lang="ca" sz="1000">
                <a:solidFill>
                  <a:schemeClr val="dk2"/>
                </a:solidFill>
                <a:uFill>
                  <a:noFill/>
                </a:uFill>
                <a:latin typeface="Montserrat"/>
                <a:ea typeface="Montserrat"/>
                <a:cs typeface="Montserrat"/>
                <a:sym typeface="Montserrat"/>
                <a:hlinkClick r:id="rId2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Slidesgo</a:t>
            </a:r>
            <a:r>
              <a:rPr lang="ca" sz="10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, including icons by </a:t>
            </a:r>
            <a:r>
              <a:rPr b="1" lang="ca" sz="1000">
                <a:solidFill>
                  <a:schemeClr val="dk2"/>
                </a:solidFill>
                <a:uFill>
                  <a:noFill/>
                </a:uFill>
                <a:latin typeface="Montserrat"/>
                <a:ea typeface="Montserrat"/>
                <a:cs typeface="Montserrat"/>
                <a:sym typeface="Montserrat"/>
                <a:hlinkClick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Flaticon</a:t>
            </a:r>
            <a:r>
              <a:rPr lang="ca" sz="10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, infographics &amp; images by </a:t>
            </a:r>
            <a:r>
              <a:rPr b="1" lang="ca" sz="1000">
                <a:solidFill>
                  <a:schemeClr val="dk2"/>
                </a:solidFill>
                <a:uFill>
                  <a:noFill/>
                </a:uFill>
                <a:latin typeface="Montserrat"/>
                <a:ea typeface="Montserrat"/>
                <a:cs typeface="Montserrat"/>
                <a:sym typeface="Montserrat"/>
                <a:hlinkClick r:id="rId4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Freepik</a:t>
            </a:r>
            <a:endParaRPr b="1" sz="10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ackground">
  <p:cSld name="CUSTOM_35">
    <p:spTree>
      <p:nvGrpSpPr>
        <p:cNvPr id="1142" name="Shape 1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3" name="Google Shape;1143;p57"/>
          <p:cNvSpPr/>
          <p:nvPr/>
        </p:nvSpPr>
        <p:spPr>
          <a:xfrm rot="8859820">
            <a:off x="264971" y="-141903"/>
            <a:ext cx="8614005" cy="5732110"/>
          </a:xfrm>
          <a:custGeom>
            <a:rect b="b" l="l" r="r" t="t"/>
            <a:pathLst>
              <a:path extrusionOk="0" h="58881" w="88483">
                <a:moveTo>
                  <a:pt x="27228" y="1"/>
                </a:moveTo>
                <a:cubicBezTo>
                  <a:pt x="23701" y="1"/>
                  <a:pt x="20261" y="582"/>
                  <a:pt x="17266" y="2099"/>
                </a:cubicBezTo>
                <a:cubicBezTo>
                  <a:pt x="14773" y="3345"/>
                  <a:pt x="12554" y="5078"/>
                  <a:pt x="10092" y="6993"/>
                </a:cubicBezTo>
                <a:cubicBezTo>
                  <a:pt x="4682" y="11187"/>
                  <a:pt x="1" y="16233"/>
                  <a:pt x="1" y="23497"/>
                </a:cubicBezTo>
                <a:cubicBezTo>
                  <a:pt x="457" y="33467"/>
                  <a:pt x="9028" y="38756"/>
                  <a:pt x="16141" y="44379"/>
                </a:cubicBezTo>
                <a:cubicBezTo>
                  <a:pt x="27099" y="53057"/>
                  <a:pt x="42103" y="58881"/>
                  <a:pt x="56703" y="58881"/>
                </a:cubicBezTo>
                <a:cubicBezTo>
                  <a:pt x="62151" y="58881"/>
                  <a:pt x="67542" y="58070"/>
                  <a:pt x="72647" y="56294"/>
                </a:cubicBezTo>
                <a:cubicBezTo>
                  <a:pt x="82039" y="53042"/>
                  <a:pt x="88483" y="43589"/>
                  <a:pt x="87115" y="33346"/>
                </a:cubicBezTo>
                <a:cubicBezTo>
                  <a:pt x="85838" y="23923"/>
                  <a:pt x="71188" y="17145"/>
                  <a:pt x="63923" y="12707"/>
                </a:cubicBezTo>
                <a:cubicBezTo>
                  <a:pt x="56932" y="8482"/>
                  <a:pt x="49303" y="4743"/>
                  <a:pt x="41430" y="2403"/>
                </a:cubicBezTo>
                <a:cubicBezTo>
                  <a:pt x="37159" y="1115"/>
                  <a:pt x="32110" y="1"/>
                  <a:pt x="27228" y="1"/>
                </a:cubicBezTo>
                <a:close/>
              </a:path>
            </a:pathLst>
          </a:custGeom>
          <a:solidFill>
            <a:srgbClr val="FFFFFF">
              <a:alpha val="4608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ackground 1">
  <p:cSld name="CUSTOM_36">
    <p:spTree>
      <p:nvGrpSpPr>
        <p:cNvPr id="1144" name="Shape 1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5" name="Google Shape;1145;p58"/>
          <p:cNvSpPr/>
          <p:nvPr/>
        </p:nvSpPr>
        <p:spPr>
          <a:xfrm rot="121665">
            <a:off x="126330" y="677457"/>
            <a:ext cx="9081845" cy="2925191"/>
          </a:xfrm>
          <a:custGeom>
            <a:rect b="b" l="l" r="r" t="t"/>
            <a:pathLst>
              <a:path extrusionOk="0" h="20335" w="63133">
                <a:moveTo>
                  <a:pt x="59669" y="869"/>
                </a:moveTo>
                <a:cubicBezTo>
                  <a:pt x="59698" y="869"/>
                  <a:pt x="59728" y="890"/>
                  <a:pt x="59728" y="912"/>
                </a:cubicBezTo>
                <a:cubicBezTo>
                  <a:pt x="59758" y="942"/>
                  <a:pt x="59728" y="942"/>
                  <a:pt x="59667" y="942"/>
                </a:cubicBezTo>
                <a:cubicBezTo>
                  <a:pt x="59546" y="912"/>
                  <a:pt x="59546" y="881"/>
                  <a:pt x="59637" y="881"/>
                </a:cubicBezTo>
                <a:cubicBezTo>
                  <a:pt x="59646" y="873"/>
                  <a:pt x="59657" y="869"/>
                  <a:pt x="59669" y="869"/>
                </a:cubicBezTo>
                <a:close/>
                <a:moveTo>
                  <a:pt x="60046" y="960"/>
                </a:moveTo>
                <a:cubicBezTo>
                  <a:pt x="60060" y="960"/>
                  <a:pt x="60075" y="964"/>
                  <a:pt x="60093" y="973"/>
                </a:cubicBezTo>
                <a:cubicBezTo>
                  <a:pt x="60123" y="1003"/>
                  <a:pt x="60123" y="1033"/>
                  <a:pt x="60093" y="1064"/>
                </a:cubicBezTo>
                <a:cubicBezTo>
                  <a:pt x="60071" y="1085"/>
                  <a:pt x="60035" y="1107"/>
                  <a:pt x="60004" y="1107"/>
                </a:cubicBezTo>
                <a:cubicBezTo>
                  <a:pt x="59992" y="1107"/>
                  <a:pt x="59980" y="1103"/>
                  <a:pt x="59971" y="1094"/>
                </a:cubicBezTo>
                <a:cubicBezTo>
                  <a:pt x="59941" y="1094"/>
                  <a:pt x="59941" y="1033"/>
                  <a:pt x="59971" y="1003"/>
                </a:cubicBezTo>
                <a:cubicBezTo>
                  <a:pt x="59993" y="982"/>
                  <a:pt x="60014" y="960"/>
                  <a:pt x="60046" y="960"/>
                </a:cubicBezTo>
                <a:close/>
                <a:moveTo>
                  <a:pt x="52249" y="1294"/>
                </a:moveTo>
                <a:cubicBezTo>
                  <a:pt x="52268" y="1294"/>
                  <a:pt x="52281" y="1307"/>
                  <a:pt x="52281" y="1307"/>
                </a:cubicBezTo>
                <a:cubicBezTo>
                  <a:pt x="52281" y="1337"/>
                  <a:pt x="52220" y="1368"/>
                  <a:pt x="52190" y="1398"/>
                </a:cubicBezTo>
                <a:cubicBezTo>
                  <a:pt x="52159" y="1398"/>
                  <a:pt x="52129" y="1398"/>
                  <a:pt x="52129" y="1368"/>
                </a:cubicBezTo>
                <a:cubicBezTo>
                  <a:pt x="52129" y="1337"/>
                  <a:pt x="52159" y="1307"/>
                  <a:pt x="52220" y="1307"/>
                </a:cubicBezTo>
                <a:cubicBezTo>
                  <a:pt x="52230" y="1297"/>
                  <a:pt x="52240" y="1294"/>
                  <a:pt x="52249" y="1294"/>
                </a:cubicBezTo>
                <a:close/>
                <a:moveTo>
                  <a:pt x="41449" y="2346"/>
                </a:moveTo>
                <a:cubicBezTo>
                  <a:pt x="41470" y="2346"/>
                  <a:pt x="41495" y="2354"/>
                  <a:pt x="41521" y="2371"/>
                </a:cubicBezTo>
                <a:cubicBezTo>
                  <a:pt x="41551" y="2401"/>
                  <a:pt x="41551" y="2462"/>
                  <a:pt x="41521" y="2492"/>
                </a:cubicBezTo>
                <a:cubicBezTo>
                  <a:pt x="41508" y="2505"/>
                  <a:pt x="41496" y="2512"/>
                  <a:pt x="41483" y="2512"/>
                </a:cubicBezTo>
                <a:cubicBezTo>
                  <a:pt x="41465" y="2512"/>
                  <a:pt x="41448" y="2498"/>
                  <a:pt x="41430" y="2462"/>
                </a:cubicBezTo>
                <a:cubicBezTo>
                  <a:pt x="41364" y="2396"/>
                  <a:pt x="41393" y="2346"/>
                  <a:pt x="41449" y="2346"/>
                </a:cubicBezTo>
                <a:close/>
                <a:moveTo>
                  <a:pt x="39275" y="2875"/>
                </a:moveTo>
                <a:cubicBezTo>
                  <a:pt x="39284" y="2875"/>
                  <a:pt x="39293" y="2879"/>
                  <a:pt x="39302" y="2888"/>
                </a:cubicBezTo>
                <a:lnTo>
                  <a:pt x="39363" y="2888"/>
                </a:lnTo>
                <a:cubicBezTo>
                  <a:pt x="39363" y="2918"/>
                  <a:pt x="39332" y="2918"/>
                  <a:pt x="39302" y="2948"/>
                </a:cubicBezTo>
                <a:cubicBezTo>
                  <a:pt x="39241" y="2948"/>
                  <a:pt x="39211" y="2948"/>
                  <a:pt x="39211" y="2918"/>
                </a:cubicBezTo>
                <a:cubicBezTo>
                  <a:pt x="39232" y="2896"/>
                  <a:pt x="39254" y="2875"/>
                  <a:pt x="39275" y="2875"/>
                </a:cubicBezTo>
                <a:close/>
                <a:moveTo>
                  <a:pt x="36111" y="3587"/>
                </a:moveTo>
                <a:cubicBezTo>
                  <a:pt x="36293" y="3587"/>
                  <a:pt x="36506" y="3617"/>
                  <a:pt x="36658" y="3647"/>
                </a:cubicBezTo>
                <a:cubicBezTo>
                  <a:pt x="36870" y="3678"/>
                  <a:pt x="36718" y="3739"/>
                  <a:pt x="36414" y="3739"/>
                </a:cubicBezTo>
                <a:cubicBezTo>
                  <a:pt x="36364" y="3729"/>
                  <a:pt x="36310" y="3725"/>
                  <a:pt x="36257" y="3725"/>
                </a:cubicBezTo>
                <a:cubicBezTo>
                  <a:pt x="36151" y="3725"/>
                  <a:pt x="36050" y="3739"/>
                  <a:pt x="35989" y="3739"/>
                </a:cubicBezTo>
                <a:cubicBezTo>
                  <a:pt x="35928" y="3739"/>
                  <a:pt x="35867" y="3708"/>
                  <a:pt x="35867" y="3647"/>
                </a:cubicBezTo>
                <a:cubicBezTo>
                  <a:pt x="35898" y="3617"/>
                  <a:pt x="35898" y="3587"/>
                  <a:pt x="35959" y="3587"/>
                </a:cubicBezTo>
                <a:close/>
                <a:moveTo>
                  <a:pt x="8025" y="7994"/>
                </a:moveTo>
                <a:cubicBezTo>
                  <a:pt x="8055" y="7994"/>
                  <a:pt x="8116" y="7994"/>
                  <a:pt x="8177" y="8024"/>
                </a:cubicBezTo>
                <a:cubicBezTo>
                  <a:pt x="8197" y="8024"/>
                  <a:pt x="8204" y="8038"/>
                  <a:pt x="8179" y="8038"/>
                </a:cubicBezTo>
                <a:cubicBezTo>
                  <a:pt x="8167" y="8038"/>
                  <a:pt x="8146" y="8035"/>
                  <a:pt x="8116" y="8024"/>
                </a:cubicBezTo>
                <a:cubicBezTo>
                  <a:pt x="8055" y="8024"/>
                  <a:pt x="7994" y="7994"/>
                  <a:pt x="8025" y="7994"/>
                </a:cubicBezTo>
                <a:close/>
                <a:moveTo>
                  <a:pt x="6110" y="9939"/>
                </a:moveTo>
                <a:cubicBezTo>
                  <a:pt x="6171" y="9939"/>
                  <a:pt x="6201" y="9939"/>
                  <a:pt x="6232" y="9970"/>
                </a:cubicBezTo>
                <a:cubicBezTo>
                  <a:pt x="6232" y="10000"/>
                  <a:pt x="6201" y="10000"/>
                  <a:pt x="6171" y="10000"/>
                </a:cubicBezTo>
                <a:cubicBezTo>
                  <a:pt x="6019" y="10000"/>
                  <a:pt x="6019" y="9970"/>
                  <a:pt x="6110" y="9939"/>
                </a:cubicBezTo>
                <a:close/>
                <a:moveTo>
                  <a:pt x="6779" y="10547"/>
                </a:moveTo>
                <a:cubicBezTo>
                  <a:pt x="6839" y="10547"/>
                  <a:pt x="6839" y="10578"/>
                  <a:pt x="6839" y="10608"/>
                </a:cubicBezTo>
                <a:cubicBezTo>
                  <a:pt x="6839" y="10608"/>
                  <a:pt x="6809" y="10638"/>
                  <a:pt x="6718" y="10638"/>
                </a:cubicBezTo>
                <a:cubicBezTo>
                  <a:pt x="6657" y="10608"/>
                  <a:pt x="6627" y="10608"/>
                  <a:pt x="6657" y="10578"/>
                </a:cubicBezTo>
                <a:cubicBezTo>
                  <a:pt x="6687" y="10547"/>
                  <a:pt x="6748" y="10547"/>
                  <a:pt x="6779" y="10547"/>
                </a:cubicBezTo>
                <a:close/>
                <a:moveTo>
                  <a:pt x="760" y="13587"/>
                </a:moveTo>
                <a:cubicBezTo>
                  <a:pt x="791" y="13587"/>
                  <a:pt x="851" y="13617"/>
                  <a:pt x="882" y="13678"/>
                </a:cubicBezTo>
                <a:cubicBezTo>
                  <a:pt x="899" y="13711"/>
                  <a:pt x="897" y="13736"/>
                  <a:pt x="877" y="13736"/>
                </a:cubicBezTo>
                <a:cubicBezTo>
                  <a:pt x="861" y="13736"/>
                  <a:pt x="832" y="13719"/>
                  <a:pt x="791" y="13678"/>
                </a:cubicBezTo>
                <a:cubicBezTo>
                  <a:pt x="669" y="13587"/>
                  <a:pt x="669" y="13587"/>
                  <a:pt x="760" y="13587"/>
                </a:cubicBezTo>
                <a:close/>
                <a:moveTo>
                  <a:pt x="57418" y="0"/>
                </a:moveTo>
                <a:cubicBezTo>
                  <a:pt x="57418" y="0"/>
                  <a:pt x="57387" y="30"/>
                  <a:pt x="57387" y="91"/>
                </a:cubicBezTo>
                <a:cubicBezTo>
                  <a:pt x="57387" y="152"/>
                  <a:pt x="57327" y="182"/>
                  <a:pt x="57266" y="182"/>
                </a:cubicBezTo>
                <a:cubicBezTo>
                  <a:pt x="57205" y="182"/>
                  <a:pt x="57144" y="182"/>
                  <a:pt x="57144" y="213"/>
                </a:cubicBezTo>
                <a:cubicBezTo>
                  <a:pt x="57144" y="243"/>
                  <a:pt x="57114" y="243"/>
                  <a:pt x="57053" y="243"/>
                </a:cubicBezTo>
                <a:cubicBezTo>
                  <a:pt x="57023" y="243"/>
                  <a:pt x="56992" y="213"/>
                  <a:pt x="56992" y="152"/>
                </a:cubicBezTo>
                <a:cubicBezTo>
                  <a:pt x="57008" y="106"/>
                  <a:pt x="57015" y="84"/>
                  <a:pt x="57008" y="84"/>
                </a:cubicBezTo>
                <a:lnTo>
                  <a:pt x="57008" y="84"/>
                </a:lnTo>
                <a:cubicBezTo>
                  <a:pt x="57000" y="84"/>
                  <a:pt x="56977" y="106"/>
                  <a:pt x="56932" y="152"/>
                </a:cubicBezTo>
                <a:cubicBezTo>
                  <a:pt x="56889" y="173"/>
                  <a:pt x="56815" y="195"/>
                  <a:pt x="56711" y="195"/>
                </a:cubicBezTo>
                <a:cubicBezTo>
                  <a:pt x="56668" y="195"/>
                  <a:pt x="56620" y="191"/>
                  <a:pt x="56567" y="182"/>
                </a:cubicBezTo>
                <a:cubicBezTo>
                  <a:pt x="56479" y="170"/>
                  <a:pt x="56411" y="162"/>
                  <a:pt x="56361" y="162"/>
                </a:cubicBezTo>
                <a:cubicBezTo>
                  <a:pt x="56289" y="162"/>
                  <a:pt x="56250" y="177"/>
                  <a:pt x="56232" y="213"/>
                </a:cubicBezTo>
                <a:cubicBezTo>
                  <a:pt x="56218" y="255"/>
                  <a:pt x="56139" y="278"/>
                  <a:pt x="56042" y="278"/>
                </a:cubicBezTo>
                <a:cubicBezTo>
                  <a:pt x="55931" y="278"/>
                  <a:pt x="55797" y="248"/>
                  <a:pt x="55716" y="182"/>
                </a:cubicBezTo>
                <a:cubicBezTo>
                  <a:pt x="55618" y="117"/>
                  <a:pt x="55546" y="87"/>
                  <a:pt x="55506" y="87"/>
                </a:cubicBezTo>
                <a:cubicBezTo>
                  <a:pt x="55471" y="87"/>
                  <a:pt x="55458" y="110"/>
                  <a:pt x="55473" y="152"/>
                </a:cubicBezTo>
                <a:cubicBezTo>
                  <a:pt x="55503" y="213"/>
                  <a:pt x="55473" y="213"/>
                  <a:pt x="55442" y="213"/>
                </a:cubicBezTo>
                <a:cubicBezTo>
                  <a:pt x="55430" y="200"/>
                  <a:pt x="55417" y="193"/>
                  <a:pt x="55404" y="193"/>
                </a:cubicBezTo>
                <a:cubicBezTo>
                  <a:pt x="55387" y="193"/>
                  <a:pt x="55369" y="208"/>
                  <a:pt x="55351" y="243"/>
                </a:cubicBezTo>
                <a:cubicBezTo>
                  <a:pt x="55351" y="289"/>
                  <a:pt x="55351" y="312"/>
                  <a:pt x="55321" y="312"/>
                </a:cubicBezTo>
                <a:cubicBezTo>
                  <a:pt x="55290" y="312"/>
                  <a:pt x="55229" y="289"/>
                  <a:pt x="55108" y="243"/>
                </a:cubicBezTo>
                <a:cubicBezTo>
                  <a:pt x="55037" y="208"/>
                  <a:pt x="54986" y="193"/>
                  <a:pt x="54951" y="193"/>
                </a:cubicBezTo>
                <a:cubicBezTo>
                  <a:pt x="54925" y="193"/>
                  <a:pt x="54908" y="200"/>
                  <a:pt x="54895" y="213"/>
                </a:cubicBezTo>
                <a:cubicBezTo>
                  <a:pt x="54875" y="213"/>
                  <a:pt x="54828" y="226"/>
                  <a:pt x="54780" y="226"/>
                </a:cubicBezTo>
                <a:cubicBezTo>
                  <a:pt x="54757" y="226"/>
                  <a:pt x="54733" y="223"/>
                  <a:pt x="54713" y="213"/>
                </a:cubicBezTo>
                <a:cubicBezTo>
                  <a:pt x="54621" y="213"/>
                  <a:pt x="54561" y="243"/>
                  <a:pt x="54561" y="274"/>
                </a:cubicBezTo>
                <a:cubicBezTo>
                  <a:pt x="54530" y="334"/>
                  <a:pt x="54470" y="334"/>
                  <a:pt x="54348" y="334"/>
                </a:cubicBezTo>
                <a:cubicBezTo>
                  <a:pt x="54135" y="289"/>
                  <a:pt x="53983" y="266"/>
                  <a:pt x="53884" y="266"/>
                </a:cubicBezTo>
                <a:cubicBezTo>
                  <a:pt x="53786" y="266"/>
                  <a:pt x="53740" y="289"/>
                  <a:pt x="53740" y="334"/>
                </a:cubicBezTo>
                <a:cubicBezTo>
                  <a:pt x="53719" y="356"/>
                  <a:pt x="53697" y="377"/>
                  <a:pt x="53643" y="377"/>
                </a:cubicBezTo>
                <a:cubicBezTo>
                  <a:pt x="53621" y="377"/>
                  <a:pt x="53593" y="374"/>
                  <a:pt x="53558" y="365"/>
                </a:cubicBezTo>
                <a:cubicBezTo>
                  <a:pt x="53532" y="352"/>
                  <a:pt x="53497" y="345"/>
                  <a:pt x="53457" y="345"/>
                </a:cubicBezTo>
                <a:cubicBezTo>
                  <a:pt x="53401" y="345"/>
                  <a:pt x="53337" y="360"/>
                  <a:pt x="53284" y="395"/>
                </a:cubicBezTo>
                <a:cubicBezTo>
                  <a:pt x="53238" y="410"/>
                  <a:pt x="53200" y="418"/>
                  <a:pt x="53174" y="418"/>
                </a:cubicBezTo>
                <a:cubicBezTo>
                  <a:pt x="53147" y="418"/>
                  <a:pt x="53132" y="410"/>
                  <a:pt x="53132" y="395"/>
                </a:cubicBezTo>
                <a:cubicBezTo>
                  <a:pt x="53132" y="387"/>
                  <a:pt x="53130" y="383"/>
                  <a:pt x="53126" y="383"/>
                </a:cubicBezTo>
                <a:cubicBezTo>
                  <a:pt x="53114" y="383"/>
                  <a:pt x="53085" y="411"/>
                  <a:pt x="53041" y="456"/>
                </a:cubicBezTo>
                <a:cubicBezTo>
                  <a:pt x="52980" y="517"/>
                  <a:pt x="52859" y="547"/>
                  <a:pt x="52767" y="547"/>
                </a:cubicBezTo>
                <a:cubicBezTo>
                  <a:pt x="52676" y="547"/>
                  <a:pt x="52585" y="578"/>
                  <a:pt x="52585" y="608"/>
                </a:cubicBezTo>
                <a:cubicBezTo>
                  <a:pt x="52585" y="629"/>
                  <a:pt x="52570" y="651"/>
                  <a:pt x="52539" y="651"/>
                </a:cubicBezTo>
                <a:cubicBezTo>
                  <a:pt x="52527" y="651"/>
                  <a:pt x="52512" y="647"/>
                  <a:pt x="52494" y="638"/>
                </a:cubicBezTo>
                <a:cubicBezTo>
                  <a:pt x="52463" y="608"/>
                  <a:pt x="52463" y="578"/>
                  <a:pt x="52494" y="578"/>
                </a:cubicBezTo>
                <a:cubicBezTo>
                  <a:pt x="52524" y="547"/>
                  <a:pt x="52494" y="517"/>
                  <a:pt x="52463" y="517"/>
                </a:cubicBezTo>
                <a:cubicBezTo>
                  <a:pt x="52403" y="517"/>
                  <a:pt x="52342" y="517"/>
                  <a:pt x="52311" y="578"/>
                </a:cubicBezTo>
                <a:cubicBezTo>
                  <a:pt x="52296" y="593"/>
                  <a:pt x="52273" y="600"/>
                  <a:pt x="52235" y="600"/>
                </a:cubicBezTo>
                <a:cubicBezTo>
                  <a:pt x="52197" y="600"/>
                  <a:pt x="52144" y="593"/>
                  <a:pt x="52068" y="578"/>
                </a:cubicBezTo>
                <a:cubicBezTo>
                  <a:pt x="51992" y="562"/>
                  <a:pt x="51939" y="555"/>
                  <a:pt x="51905" y="555"/>
                </a:cubicBezTo>
                <a:cubicBezTo>
                  <a:pt x="51871" y="555"/>
                  <a:pt x="51855" y="562"/>
                  <a:pt x="51855" y="578"/>
                </a:cubicBezTo>
                <a:cubicBezTo>
                  <a:pt x="51836" y="636"/>
                  <a:pt x="51753" y="670"/>
                  <a:pt x="51680" y="670"/>
                </a:cubicBezTo>
                <a:cubicBezTo>
                  <a:pt x="51640" y="670"/>
                  <a:pt x="51603" y="660"/>
                  <a:pt x="51582" y="638"/>
                </a:cubicBezTo>
                <a:cubicBezTo>
                  <a:pt x="51552" y="608"/>
                  <a:pt x="51582" y="547"/>
                  <a:pt x="51673" y="517"/>
                </a:cubicBezTo>
                <a:cubicBezTo>
                  <a:pt x="51795" y="486"/>
                  <a:pt x="51795" y="486"/>
                  <a:pt x="51673" y="456"/>
                </a:cubicBezTo>
                <a:cubicBezTo>
                  <a:pt x="51582" y="456"/>
                  <a:pt x="51491" y="456"/>
                  <a:pt x="51460" y="486"/>
                </a:cubicBezTo>
                <a:cubicBezTo>
                  <a:pt x="51440" y="486"/>
                  <a:pt x="51406" y="500"/>
                  <a:pt x="51368" y="500"/>
                </a:cubicBezTo>
                <a:cubicBezTo>
                  <a:pt x="51349" y="500"/>
                  <a:pt x="51329" y="496"/>
                  <a:pt x="51308" y="486"/>
                </a:cubicBezTo>
                <a:cubicBezTo>
                  <a:pt x="51291" y="477"/>
                  <a:pt x="51273" y="474"/>
                  <a:pt x="51256" y="474"/>
                </a:cubicBezTo>
                <a:cubicBezTo>
                  <a:pt x="51215" y="474"/>
                  <a:pt x="51178" y="495"/>
                  <a:pt x="51156" y="517"/>
                </a:cubicBezTo>
                <a:cubicBezTo>
                  <a:pt x="51156" y="538"/>
                  <a:pt x="51111" y="560"/>
                  <a:pt x="51052" y="560"/>
                </a:cubicBezTo>
                <a:cubicBezTo>
                  <a:pt x="51027" y="560"/>
                  <a:pt x="51001" y="556"/>
                  <a:pt x="50974" y="547"/>
                </a:cubicBezTo>
                <a:cubicBezTo>
                  <a:pt x="50913" y="547"/>
                  <a:pt x="50792" y="578"/>
                  <a:pt x="50731" y="608"/>
                </a:cubicBezTo>
                <a:cubicBezTo>
                  <a:pt x="50688" y="629"/>
                  <a:pt x="50630" y="651"/>
                  <a:pt x="50578" y="651"/>
                </a:cubicBezTo>
                <a:cubicBezTo>
                  <a:pt x="50556" y="651"/>
                  <a:pt x="50536" y="647"/>
                  <a:pt x="50518" y="638"/>
                </a:cubicBezTo>
                <a:cubicBezTo>
                  <a:pt x="50457" y="638"/>
                  <a:pt x="50336" y="669"/>
                  <a:pt x="50214" y="699"/>
                </a:cubicBezTo>
                <a:cubicBezTo>
                  <a:pt x="50123" y="760"/>
                  <a:pt x="50032" y="760"/>
                  <a:pt x="49971" y="760"/>
                </a:cubicBezTo>
                <a:cubicBezTo>
                  <a:pt x="49956" y="745"/>
                  <a:pt x="49941" y="737"/>
                  <a:pt x="49929" y="737"/>
                </a:cubicBezTo>
                <a:cubicBezTo>
                  <a:pt x="49918" y="737"/>
                  <a:pt x="49910" y="745"/>
                  <a:pt x="49910" y="760"/>
                </a:cubicBezTo>
                <a:cubicBezTo>
                  <a:pt x="49910" y="775"/>
                  <a:pt x="49895" y="783"/>
                  <a:pt x="49868" y="783"/>
                </a:cubicBezTo>
                <a:cubicBezTo>
                  <a:pt x="49842" y="783"/>
                  <a:pt x="49804" y="775"/>
                  <a:pt x="49758" y="760"/>
                </a:cubicBezTo>
                <a:cubicBezTo>
                  <a:pt x="49742" y="752"/>
                  <a:pt x="49719" y="748"/>
                  <a:pt x="49691" y="748"/>
                </a:cubicBezTo>
                <a:cubicBezTo>
                  <a:pt x="49616" y="748"/>
                  <a:pt x="49505" y="776"/>
                  <a:pt x="49393" y="821"/>
                </a:cubicBezTo>
                <a:cubicBezTo>
                  <a:pt x="49241" y="881"/>
                  <a:pt x="49089" y="912"/>
                  <a:pt x="49029" y="912"/>
                </a:cubicBezTo>
                <a:cubicBezTo>
                  <a:pt x="49011" y="903"/>
                  <a:pt x="48993" y="899"/>
                  <a:pt x="48976" y="899"/>
                </a:cubicBezTo>
                <a:cubicBezTo>
                  <a:pt x="48935" y="899"/>
                  <a:pt x="48898" y="921"/>
                  <a:pt x="48877" y="942"/>
                </a:cubicBezTo>
                <a:cubicBezTo>
                  <a:pt x="48846" y="1003"/>
                  <a:pt x="48269" y="1064"/>
                  <a:pt x="47965" y="1064"/>
                </a:cubicBezTo>
                <a:cubicBezTo>
                  <a:pt x="47904" y="1064"/>
                  <a:pt x="47813" y="1094"/>
                  <a:pt x="47782" y="1125"/>
                </a:cubicBezTo>
                <a:cubicBezTo>
                  <a:pt x="47770" y="1137"/>
                  <a:pt x="47757" y="1145"/>
                  <a:pt x="47745" y="1145"/>
                </a:cubicBezTo>
                <a:cubicBezTo>
                  <a:pt x="47727" y="1145"/>
                  <a:pt x="47709" y="1130"/>
                  <a:pt x="47691" y="1094"/>
                </a:cubicBezTo>
                <a:cubicBezTo>
                  <a:pt x="47679" y="1082"/>
                  <a:pt x="47661" y="1074"/>
                  <a:pt x="47638" y="1074"/>
                </a:cubicBezTo>
                <a:cubicBezTo>
                  <a:pt x="47605" y="1074"/>
                  <a:pt x="47562" y="1089"/>
                  <a:pt x="47509" y="1125"/>
                </a:cubicBezTo>
                <a:cubicBezTo>
                  <a:pt x="47418" y="1155"/>
                  <a:pt x="47266" y="1185"/>
                  <a:pt x="47205" y="1185"/>
                </a:cubicBezTo>
                <a:cubicBezTo>
                  <a:pt x="47114" y="1185"/>
                  <a:pt x="47023" y="1185"/>
                  <a:pt x="46992" y="1246"/>
                </a:cubicBezTo>
                <a:cubicBezTo>
                  <a:pt x="46971" y="1268"/>
                  <a:pt x="46904" y="1289"/>
                  <a:pt x="46823" y="1289"/>
                </a:cubicBezTo>
                <a:cubicBezTo>
                  <a:pt x="46790" y="1289"/>
                  <a:pt x="46754" y="1286"/>
                  <a:pt x="46719" y="1277"/>
                </a:cubicBezTo>
                <a:cubicBezTo>
                  <a:pt x="46597" y="1277"/>
                  <a:pt x="46475" y="1307"/>
                  <a:pt x="46415" y="1337"/>
                </a:cubicBezTo>
                <a:cubicBezTo>
                  <a:pt x="46361" y="1373"/>
                  <a:pt x="46308" y="1388"/>
                  <a:pt x="46248" y="1388"/>
                </a:cubicBezTo>
                <a:cubicBezTo>
                  <a:pt x="46206" y="1388"/>
                  <a:pt x="46161" y="1380"/>
                  <a:pt x="46111" y="1368"/>
                </a:cubicBezTo>
                <a:cubicBezTo>
                  <a:pt x="46060" y="1355"/>
                  <a:pt x="46020" y="1348"/>
                  <a:pt x="45987" y="1348"/>
                </a:cubicBezTo>
                <a:cubicBezTo>
                  <a:pt x="45939" y="1348"/>
                  <a:pt x="45903" y="1363"/>
                  <a:pt x="45868" y="1398"/>
                </a:cubicBezTo>
                <a:cubicBezTo>
                  <a:pt x="45845" y="1443"/>
                  <a:pt x="45790" y="1471"/>
                  <a:pt x="45715" y="1471"/>
                </a:cubicBezTo>
                <a:cubicBezTo>
                  <a:pt x="45687" y="1471"/>
                  <a:pt x="45657" y="1467"/>
                  <a:pt x="45624" y="1459"/>
                </a:cubicBezTo>
                <a:cubicBezTo>
                  <a:pt x="45503" y="1459"/>
                  <a:pt x="45351" y="1459"/>
                  <a:pt x="45290" y="1489"/>
                </a:cubicBezTo>
                <a:cubicBezTo>
                  <a:pt x="45247" y="1511"/>
                  <a:pt x="45189" y="1532"/>
                  <a:pt x="45148" y="1532"/>
                </a:cubicBezTo>
                <a:cubicBezTo>
                  <a:pt x="45131" y="1532"/>
                  <a:pt x="45117" y="1529"/>
                  <a:pt x="45108" y="1520"/>
                </a:cubicBezTo>
                <a:cubicBezTo>
                  <a:pt x="45077" y="1505"/>
                  <a:pt x="45054" y="1497"/>
                  <a:pt x="45035" y="1497"/>
                </a:cubicBezTo>
                <a:cubicBezTo>
                  <a:pt x="45016" y="1497"/>
                  <a:pt x="45001" y="1505"/>
                  <a:pt x="44986" y="1520"/>
                </a:cubicBezTo>
                <a:cubicBezTo>
                  <a:pt x="44956" y="1550"/>
                  <a:pt x="44864" y="1550"/>
                  <a:pt x="44773" y="1550"/>
                </a:cubicBezTo>
                <a:cubicBezTo>
                  <a:pt x="44757" y="1542"/>
                  <a:pt x="44741" y="1538"/>
                  <a:pt x="44725" y="1538"/>
                </a:cubicBezTo>
                <a:cubicBezTo>
                  <a:pt x="44682" y="1538"/>
                  <a:pt x="44644" y="1566"/>
                  <a:pt x="44621" y="1611"/>
                </a:cubicBezTo>
                <a:cubicBezTo>
                  <a:pt x="44621" y="1641"/>
                  <a:pt x="44500" y="1733"/>
                  <a:pt x="44378" y="1793"/>
                </a:cubicBezTo>
                <a:cubicBezTo>
                  <a:pt x="44241" y="1852"/>
                  <a:pt x="44116" y="1886"/>
                  <a:pt x="43979" y="1886"/>
                </a:cubicBezTo>
                <a:cubicBezTo>
                  <a:pt x="43904" y="1886"/>
                  <a:pt x="43826" y="1876"/>
                  <a:pt x="43740" y="1854"/>
                </a:cubicBezTo>
                <a:cubicBezTo>
                  <a:pt x="43679" y="1854"/>
                  <a:pt x="43557" y="1885"/>
                  <a:pt x="43466" y="1915"/>
                </a:cubicBezTo>
                <a:cubicBezTo>
                  <a:pt x="43375" y="1976"/>
                  <a:pt x="43253" y="2006"/>
                  <a:pt x="43193" y="2006"/>
                </a:cubicBezTo>
                <a:cubicBezTo>
                  <a:pt x="43132" y="2006"/>
                  <a:pt x="43010" y="2037"/>
                  <a:pt x="42919" y="2097"/>
                </a:cubicBezTo>
                <a:cubicBezTo>
                  <a:pt x="42828" y="2128"/>
                  <a:pt x="42676" y="2158"/>
                  <a:pt x="42554" y="2158"/>
                </a:cubicBezTo>
                <a:cubicBezTo>
                  <a:pt x="42129" y="2158"/>
                  <a:pt x="41795" y="2188"/>
                  <a:pt x="41764" y="2249"/>
                </a:cubicBezTo>
                <a:cubicBezTo>
                  <a:pt x="41743" y="2271"/>
                  <a:pt x="41691" y="2292"/>
                  <a:pt x="41630" y="2292"/>
                </a:cubicBezTo>
                <a:cubicBezTo>
                  <a:pt x="41605" y="2292"/>
                  <a:pt x="41578" y="2289"/>
                  <a:pt x="41551" y="2280"/>
                </a:cubicBezTo>
                <a:cubicBezTo>
                  <a:pt x="41460" y="2280"/>
                  <a:pt x="41339" y="2280"/>
                  <a:pt x="41278" y="2310"/>
                </a:cubicBezTo>
                <a:cubicBezTo>
                  <a:pt x="41115" y="2392"/>
                  <a:pt x="40734" y="2497"/>
                  <a:pt x="40568" y="2497"/>
                </a:cubicBezTo>
                <a:cubicBezTo>
                  <a:pt x="40548" y="2497"/>
                  <a:pt x="40531" y="2496"/>
                  <a:pt x="40518" y="2492"/>
                </a:cubicBezTo>
                <a:cubicBezTo>
                  <a:pt x="40457" y="2492"/>
                  <a:pt x="40396" y="2492"/>
                  <a:pt x="40366" y="2523"/>
                </a:cubicBezTo>
                <a:cubicBezTo>
                  <a:pt x="40366" y="2584"/>
                  <a:pt x="40001" y="2736"/>
                  <a:pt x="39880" y="2736"/>
                </a:cubicBezTo>
                <a:lnTo>
                  <a:pt x="39667" y="2736"/>
                </a:lnTo>
                <a:cubicBezTo>
                  <a:pt x="39647" y="2746"/>
                  <a:pt x="39623" y="2749"/>
                  <a:pt x="39599" y="2749"/>
                </a:cubicBezTo>
                <a:cubicBezTo>
                  <a:pt x="39552" y="2749"/>
                  <a:pt x="39505" y="2736"/>
                  <a:pt x="39484" y="2736"/>
                </a:cubicBezTo>
                <a:cubicBezTo>
                  <a:pt x="39472" y="2723"/>
                  <a:pt x="39454" y="2716"/>
                  <a:pt x="39431" y="2716"/>
                </a:cubicBezTo>
                <a:cubicBezTo>
                  <a:pt x="39398" y="2716"/>
                  <a:pt x="39355" y="2730"/>
                  <a:pt x="39302" y="2766"/>
                </a:cubicBezTo>
                <a:cubicBezTo>
                  <a:pt x="39241" y="2796"/>
                  <a:pt x="39120" y="2796"/>
                  <a:pt x="39089" y="2796"/>
                </a:cubicBezTo>
                <a:cubicBezTo>
                  <a:pt x="38877" y="2796"/>
                  <a:pt x="38573" y="2857"/>
                  <a:pt x="38542" y="2918"/>
                </a:cubicBezTo>
                <a:cubicBezTo>
                  <a:pt x="38542" y="2918"/>
                  <a:pt x="38451" y="2948"/>
                  <a:pt x="38329" y="2948"/>
                </a:cubicBezTo>
                <a:cubicBezTo>
                  <a:pt x="38177" y="2948"/>
                  <a:pt x="38086" y="2979"/>
                  <a:pt x="38086" y="3040"/>
                </a:cubicBezTo>
                <a:cubicBezTo>
                  <a:pt x="38086" y="3061"/>
                  <a:pt x="38071" y="3083"/>
                  <a:pt x="38062" y="3083"/>
                </a:cubicBezTo>
                <a:cubicBezTo>
                  <a:pt x="38058" y="3083"/>
                  <a:pt x="38056" y="3079"/>
                  <a:pt x="38056" y="3070"/>
                </a:cubicBezTo>
                <a:cubicBezTo>
                  <a:pt x="38035" y="3038"/>
                  <a:pt x="37973" y="3025"/>
                  <a:pt x="37897" y="3025"/>
                </a:cubicBezTo>
                <a:cubicBezTo>
                  <a:pt x="37756" y="3025"/>
                  <a:pt x="37568" y="3071"/>
                  <a:pt x="37509" y="3131"/>
                </a:cubicBezTo>
                <a:cubicBezTo>
                  <a:pt x="37478" y="3192"/>
                  <a:pt x="37418" y="3192"/>
                  <a:pt x="37387" y="3192"/>
                </a:cubicBezTo>
                <a:cubicBezTo>
                  <a:pt x="37365" y="3186"/>
                  <a:pt x="37334" y="3183"/>
                  <a:pt x="37299" y="3183"/>
                </a:cubicBezTo>
                <a:cubicBezTo>
                  <a:pt x="37143" y="3183"/>
                  <a:pt x="36895" y="3233"/>
                  <a:pt x="36870" y="3283"/>
                </a:cubicBezTo>
                <a:cubicBezTo>
                  <a:pt x="36870" y="3283"/>
                  <a:pt x="36718" y="3313"/>
                  <a:pt x="36536" y="3313"/>
                </a:cubicBezTo>
                <a:cubicBezTo>
                  <a:pt x="36495" y="3305"/>
                  <a:pt x="36446" y="3301"/>
                  <a:pt x="36392" y="3301"/>
                </a:cubicBezTo>
                <a:cubicBezTo>
                  <a:pt x="36246" y="3301"/>
                  <a:pt x="36070" y="3329"/>
                  <a:pt x="35959" y="3374"/>
                </a:cubicBezTo>
                <a:cubicBezTo>
                  <a:pt x="35776" y="3404"/>
                  <a:pt x="35624" y="3435"/>
                  <a:pt x="35563" y="3435"/>
                </a:cubicBezTo>
                <a:cubicBezTo>
                  <a:pt x="35503" y="3435"/>
                  <a:pt x="35442" y="3435"/>
                  <a:pt x="35442" y="3465"/>
                </a:cubicBezTo>
                <a:cubicBezTo>
                  <a:pt x="35442" y="3496"/>
                  <a:pt x="35351" y="3526"/>
                  <a:pt x="35229" y="3526"/>
                </a:cubicBezTo>
                <a:cubicBezTo>
                  <a:pt x="35138" y="3526"/>
                  <a:pt x="34925" y="3587"/>
                  <a:pt x="34773" y="3647"/>
                </a:cubicBezTo>
                <a:cubicBezTo>
                  <a:pt x="34621" y="3708"/>
                  <a:pt x="34408" y="3769"/>
                  <a:pt x="34317" y="3769"/>
                </a:cubicBezTo>
                <a:cubicBezTo>
                  <a:pt x="34293" y="3761"/>
                  <a:pt x="34266" y="3757"/>
                  <a:pt x="34240" y="3757"/>
                </a:cubicBezTo>
                <a:cubicBezTo>
                  <a:pt x="34167" y="3757"/>
                  <a:pt x="34096" y="3785"/>
                  <a:pt x="34074" y="3830"/>
                </a:cubicBezTo>
                <a:cubicBezTo>
                  <a:pt x="34013" y="3860"/>
                  <a:pt x="33922" y="3891"/>
                  <a:pt x="33861" y="3891"/>
                </a:cubicBezTo>
                <a:cubicBezTo>
                  <a:pt x="33740" y="3891"/>
                  <a:pt x="33101" y="4043"/>
                  <a:pt x="33071" y="4103"/>
                </a:cubicBezTo>
                <a:cubicBezTo>
                  <a:pt x="33071" y="4103"/>
                  <a:pt x="33041" y="4103"/>
                  <a:pt x="32980" y="4073"/>
                </a:cubicBezTo>
                <a:lnTo>
                  <a:pt x="32767" y="4073"/>
                </a:lnTo>
                <a:cubicBezTo>
                  <a:pt x="32706" y="4103"/>
                  <a:pt x="32585" y="4134"/>
                  <a:pt x="32493" y="4134"/>
                </a:cubicBezTo>
                <a:cubicBezTo>
                  <a:pt x="32402" y="4134"/>
                  <a:pt x="32220" y="4164"/>
                  <a:pt x="32068" y="4195"/>
                </a:cubicBezTo>
                <a:cubicBezTo>
                  <a:pt x="31961" y="4210"/>
                  <a:pt x="31886" y="4217"/>
                  <a:pt x="31829" y="4217"/>
                </a:cubicBezTo>
                <a:cubicBezTo>
                  <a:pt x="31772" y="4217"/>
                  <a:pt x="31734" y="4210"/>
                  <a:pt x="31703" y="4195"/>
                </a:cubicBezTo>
                <a:cubicBezTo>
                  <a:pt x="31680" y="4171"/>
                  <a:pt x="31657" y="4161"/>
                  <a:pt x="31633" y="4161"/>
                </a:cubicBezTo>
                <a:cubicBezTo>
                  <a:pt x="31596" y="4161"/>
                  <a:pt x="31558" y="4187"/>
                  <a:pt x="31521" y="4225"/>
                </a:cubicBezTo>
                <a:cubicBezTo>
                  <a:pt x="31430" y="4255"/>
                  <a:pt x="31308" y="4286"/>
                  <a:pt x="31095" y="4286"/>
                </a:cubicBezTo>
                <a:cubicBezTo>
                  <a:pt x="31019" y="4271"/>
                  <a:pt x="30943" y="4263"/>
                  <a:pt x="30879" y="4263"/>
                </a:cubicBezTo>
                <a:cubicBezTo>
                  <a:pt x="30814" y="4263"/>
                  <a:pt x="30761" y="4271"/>
                  <a:pt x="30730" y="4286"/>
                </a:cubicBezTo>
                <a:cubicBezTo>
                  <a:pt x="30670" y="4316"/>
                  <a:pt x="30578" y="4347"/>
                  <a:pt x="30518" y="4377"/>
                </a:cubicBezTo>
                <a:cubicBezTo>
                  <a:pt x="30477" y="4377"/>
                  <a:pt x="30410" y="4390"/>
                  <a:pt x="30342" y="4390"/>
                </a:cubicBezTo>
                <a:cubicBezTo>
                  <a:pt x="30308" y="4390"/>
                  <a:pt x="30275" y="4387"/>
                  <a:pt x="30244" y="4377"/>
                </a:cubicBezTo>
                <a:cubicBezTo>
                  <a:pt x="30183" y="4377"/>
                  <a:pt x="29971" y="4407"/>
                  <a:pt x="29788" y="4438"/>
                </a:cubicBezTo>
                <a:cubicBezTo>
                  <a:pt x="29606" y="4499"/>
                  <a:pt x="29302" y="4559"/>
                  <a:pt x="29119" y="4590"/>
                </a:cubicBezTo>
                <a:cubicBezTo>
                  <a:pt x="28937" y="4620"/>
                  <a:pt x="28755" y="4681"/>
                  <a:pt x="28724" y="4681"/>
                </a:cubicBezTo>
                <a:cubicBezTo>
                  <a:pt x="28724" y="4696"/>
                  <a:pt x="28717" y="4704"/>
                  <a:pt x="28702" y="4704"/>
                </a:cubicBezTo>
                <a:cubicBezTo>
                  <a:pt x="28686" y="4704"/>
                  <a:pt x="28664" y="4696"/>
                  <a:pt x="28633" y="4681"/>
                </a:cubicBezTo>
                <a:cubicBezTo>
                  <a:pt x="28603" y="4681"/>
                  <a:pt x="28481" y="4681"/>
                  <a:pt x="28329" y="4742"/>
                </a:cubicBezTo>
                <a:cubicBezTo>
                  <a:pt x="28218" y="4786"/>
                  <a:pt x="28107" y="4814"/>
                  <a:pt x="28031" y="4814"/>
                </a:cubicBezTo>
                <a:cubicBezTo>
                  <a:pt x="28004" y="4814"/>
                  <a:pt x="27981" y="4811"/>
                  <a:pt x="27964" y="4803"/>
                </a:cubicBezTo>
                <a:cubicBezTo>
                  <a:pt x="27904" y="4803"/>
                  <a:pt x="27752" y="4803"/>
                  <a:pt x="27600" y="4863"/>
                </a:cubicBezTo>
                <a:cubicBezTo>
                  <a:pt x="27444" y="4908"/>
                  <a:pt x="27337" y="4936"/>
                  <a:pt x="27207" y="4936"/>
                </a:cubicBezTo>
                <a:cubicBezTo>
                  <a:pt x="27160" y="4936"/>
                  <a:pt x="27110" y="4932"/>
                  <a:pt x="27053" y="4924"/>
                </a:cubicBezTo>
                <a:cubicBezTo>
                  <a:pt x="27022" y="4924"/>
                  <a:pt x="26992" y="4954"/>
                  <a:pt x="26992" y="4985"/>
                </a:cubicBezTo>
                <a:cubicBezTo>
                  <a:pt x="26992" y="5015"/>
                  <a:pt x="26901" y="5046"/>
                  <a:pt x="26809" y="5046"/>
                </a:cubicBezTo>
                <a:cubicBezTo>
                  <a:pt x="26749" y="5046"/>
                  <a:pt x="26566" y="5046"/>
                  <a:pt x="26414" y="5076"/>
                </a:cubicBezTo>
                <a:cubicBezTo>
                  <a:pt x="26338" y="5091"/>
                  <a:pt x="26262" y="5099"/>
                  <a:pt x="26198" y="5099"/>
                </a:cubicBezTo>
                <a:cubicBezTo>
                  <a:pt x="26133" y="5099"/>
                  <a:pt x="26080" y="5091"/>
                  <a:pt x="26050" y="5076"/>
                </a:cubicBezTo>
                <a:cubicBezTo>
                  <a:pt x="25989" y="5076"/>
                  <a:pt x="25928" y="5076"/>
                  <a:pt x="25898" y="5106"/>
                </a:cubicBezTo>
                <a:cubicBezTo>
                  <a:pt x="25898" y="5128"/>
                  <a:pt x="25852" y="5149"/>
                  <a:pt x="25793" y="5149"/>
                </a:cubicBezTo>
                <a:cubicBezTo>
                  <a:pt x="25769" y="5149"/>
                  <a:pt x="25742" y="5146"/>
                  <a:pt x="25715" y="5137"/>
                </a:cubicBezTo>
                <a:cubicBezTo>
                  <a:pt x="25624" y="5137"/>
                  <a:pt x="25533" y="5167"/>
                  <a:pt x="25472" y="5228"/>
                </a:cubicBezTo>
                <a:cubicBezTo>
                  <a:pt x="25429" y="5250"/>
                  <a:pt x="25356" y="5271"/>
                  <a:pt x="25273" y="5271"/>
                </a:cubicBezTo>
                <a:cubicBezTo>
                  <a:pt x="25239" y="5271"/>
                  <a:pt x="25204" y="5267"/>
                  <a:pt x="25168" y="5258"/>
                </a:cubicBezTo>
                <a:cubicBezTo>
                  <a:pt x="25046" y="5258"/>
                  <a:pt x="24894" y="5258"/>
                  <a:pt x="24834" y="5289"/>
                </a:cubicBezTo>
                <a:cubicBezTo>
                  <a:pt x="24740" y="5336"/>
                  <a:pt x="24110" y="5400"/>
                  <a:pt x="23808" y="5400"/>
                </a:cubicBezTo>
                <a:cubicBezTo>
                  <a:pt x="23717" y="5400"/>
                  <a:pt x="23655" y="5394"/>
                  <a:pt x="23648" y="5380"/>
                </a:cubicBezTo>
                <a:cubicBezTo>
                  <a:pt x="23618" y="5380"/>
                  <a:pt x="23557" y="5380"/>
                  <a:pt x="23496" y="5441"/>
                </a:cubicBezTo>
                <a:cubicBezTo>
                  <a:pt x="23405" y="5471"/>
                  <a:pt x="23162" y="5532"/>
                  <a:pt x="22828" y="5532"/>
                </a:cubicBezTo>
                <a:cubicBezTo>
                  <a:pt x="22554" y="5532"/>
                  <a:pt x="22250" y="5562"/>
                  <a:pt x="22220" y="5593"/>
                </a:cubicBezTo>
                <a:cubicBezTo>
                  <a:pt x="22159" y="5623"/>
                  <a:pt x="22037" y="5654"/>
                  <a:pt x="21916" y="5654"/>
                </a:cubicBezTo>
                <a:cubicBezTo>
                  <a:pt x="21794" y="5654"/>
                  <a:pt x="21673" y="5654"/>
                  <a:pt x="21642" y="5684"/>
                </a:cubicBezTo>
                <a:cubicBezTo>
                  <a:pt x="21614" y="5712"/>
                  <a:pt x="20938" y="5870"/>
                  <a:pt x="20763" y="5870"/>
                </a:cubicBezTo>
                <a:cubicBezTo>
                  <a:pt x="20748" y="5870"/>
                  <a:pt x="20737" y="5869"/>
                  <a:pt x="20730" y="5866"/>
                </a:cubicBezTo>
                <a:cubicBezTo>
                  <a:pt x="20700" y="5866"/>
                  <a:pt x="20609" y="5897"/>
                  <a:pt x="20548" y="5927"/>
                </a:cubicBezTo>
                <a:cubicBezTo>
                  <a:pt x="20503" y="5972"/>
                  <a:pt x="20459" y="6000"/>
                  <a:pt x="20414" y="6000"/>
                </a:cubicBezTo>
                <a:cubicBezTo>
                  <a:pt x="20398" y="6000"/>
                  <a:pt x="20382" y="5996"/>
                  <a:pt x="20366" y="5988"/>
                </a:cubicBezTo>
                <a:cubicBezTo>
                  <a:pt x="20335" y="5988"/>
                  <a:pt x="20244" y="6018"/>
                  <a:pt x="20153" y="6079"/>
                </a:cubicBezTo>
                <a:cubicBezTo>
                  <a:pt x="20067" y="6101"/>
                  <a:pt x="19996" y="6122"/>
                  <a:pt x="19951" y="6122"/>
                </a:cubicBezTo>
                <a:cubicBezTo>
                  <a:pt x="19933" y="6122"/>
                  <a:pt x="19918" y="6118"/>
                  <a:pt x="19910" y="6110"/>
                </a:cubicBezTo>
                <a:cubicBezTo>
                  <a:pt x="19894" y="6094"/>
                  <a:pt x="19872" y="6087"/>
                  <a:pt x="19849" y="6087"/>
                </a:cubicBezTo>
                <a:cubicBezTo>
                  <a:pt x="19826" y="6087"/>
                  <a:pt x="19803" y="6094"/>
                  <a:pt x="19788" y="6110"/>
                </a:cubicBezTo>
                <a:cubicBezTo>
                  <a:pt x="19758" y="6140"/>
                  <a:pt x="19636" y="6140"/>
                  <a:pt x="19545" y="6140"/>
                </a:cubicBezTo>
                <a:cubicBezTo>
                  <a:pt x="19512" y="6132"/>
                  <a:pt x="19478" y="6128"/>
                  <a:pt x="19442" y="6128"/>
                </a:cubicBezTo>
                <a:cubicBezTo>
                  <a:pt x="19344" y="6128"/>
                  <a:pt x="19239" y="6156"/>
                  <a:pt x="19150" y="6201"/>
                </a:cubicBezTo>
                <a:cubicBezTo>
                  <a:pt x="19061" y="6245"/>
                  <a:pt x="18972" y="6273"/>
                  <a:pt x="18895" y="6273"/>
                </a:cubicBezTo>
                <a:cubicBezTo>
                  <a:pt x="18866" y="6273"/>
                  <a:pt x="18840" y="6270"/>
                  <a:pt x="18815" y="6262"/>
                </a:cubicBezTo>
                <a:cubicBezTo>
                  <a:pt x="18734" y="6238"/>
                  <a:pt x="18617" y="6228"/>
                  <a:pt x="18506" y="6228"/>
                </a:cubicBezTo>
                <a:cubicBezTo>
                  <a:pt x="18325" y="6228"/>
                  <a:pt x="18158" y="6254"/>
                  <a:pt x="18177" y="6292"/>
                </a:cubicBezTo>
                <a:cubicBezTo>
                  <a:pt x="18177" y="6309"/>
                  <a:pt x="18126" y="6327"/>
                  <a:pt x="18048" y="6327"/>
                </a:cubicBezTo>
                <a:cubicBezTo>
                  <a:pt x="17991" y="6327"/>
                  <a:pt x="17920" y="6318"/>
                  <a:pt x="17843" y="6292"/>
                </a:cubicBezTo>
                <a:cubicBezTo>
                  <a:pt x="17820" y="6286"/>
                  <a:pt x="17795" y="6284"/>
                  <a:pt x="17768" y="6284"/>
                </a:cubicBezTo>
                <a:cubicBezTo>
                  <a:pt x="17650" y="6284"/>
                  <a:pt x="17508" y="6333"/>
                  <a:pt x="17508" y="6383"/>
                </a:cubicBezTo>
                <a:cubicBezTo>
                  <a:pt x="17490" y="6421"/>
                  <a:pt x="17424" y="6447"/>
                  <a:pt x="17334" y="6447"/>
                </a:cubicBezTo>
                <a:cubicBezTo>
                  <a:pt x="17278" y="6447"/>
                  <a:pt x="17213" y="6437"/>
                  <a:pt x="17144" y="6413"/>
                </a:cubicBezTo>
                <a:cubicBezTo>
                  <a:pt x="17106" y="6401"/>
                  <a:pt x="17063" y="6394"/>
                  <a:pt x="17019" y="6394"/>
                </a:cubicBezTo>
                <a:cubicBezTo>
                  <a:pt x="16957" y="6394"/>
                  <a:pt x="16893" y="6408"/>
                  <a:pt x="16840" y="6444"/>
                </a:cubicBezTo>
                <a:cubicBezTo>
                  <a:pt x="16794" y="6459"/>
                  <a:pt x="16756" y="6467"/>
                  <a:pt x="16729" y="6467"/>
                </a:cubicBezTo>
                <a:cubicBezTo>
                  <a:pt x="16703" y="6467"/>
                  <a:pt x="16688" y="6459"/>
                  <a:pt x="16688" y="6444"/>
                </a:cubicBezTo>
                <a:lnTo>
                  <a:pt x="16627" y="6444"/>
                </a:lnTo>
                <a:cubicBezTo>
                  <a:pt x="16596" y="6474"/>
                  <a:pt x="16414" y="6505"/>
                  <a:pt x="16262" y="6505"/>
                </a:cubicBezTo>
                <a:cubicBezTo>
                  <a:pt x="16080" y="6535"/>
                  <a:pt x="15928" y="6565"/>
                  <a:pt x="15928" y="6565"/>
                </a:cubicBezTo>
                <a:cubicBezTo>
                  <a:pt x="15928" y="6596"/>
                  <a:pt x="15867" y="6596"/>
                  <a:pt x="15837" y="6596"/>
                </a:cubicBezTo>
                <a:cubicBezTo>
                  <a:pt x="15819" y="6587"/>
                  <a:pt x="15801" y="6583"/>
                  <a:pt x="15784" y="6583"/>
                </a:cubicBezTo>
                <a:cubicBezTo>
                  <a:pt x="15743" y="6583"/>
                  <a:pt x="15706" y="6605"/>
                  <a:pt x="15685" y="6626"/>
                </a:cubicBezTo>
                <a:cubicBezTo>
                  <a:pt x="15654" y="6687"/>
                  <a:pt x="15654" y="6748"/>
                  <a:pt x="15715" y="6748"/>
                </a:cubicBezTo>
                <a:cubicBezTo>
                  <a:pt x="15745" y="6748"/>
                  <a:pt x="15624" y="6778"/>
                  <a:pt x="15441" y="6809"/>
                </a:cubicBezTo>
                <a:cubicBezTo>
                  <a:pt x="15335" y="6844"/>
                  <a:pt x="15238" y="6859"/>
                  <a:pt x="15171" y="6859"/>
                </a:cubicBezTo>
                <a:cubicBezTo>
                  <a:pt x="15123" y="6859"/>
                  <a:pt x="15089" y="6852"/>
                  <a:pt x="15077" y="6839"/>
                </a:cubicBezTo>
                <a:cubicBezTo>
                  <a:pt x="15061" y="6809"/>
                  <a:pt x="14932" y="6793"/>
                  <a:pt x="14796" y="6793"/>
                </a:cubicBezTo>
                <a:cubicBezTo>
                  <a:pt x="14659" y="6793"/>
                  <a:pt x="14514" y="6809"/>
                  <a:pt x="14469" y="6839"/>
                </a:cubicBezTo>
                <a:cubicBezTo>
                  <a:pt x="14454" y="6854"/>
                  <a:pt x="14431" y="6862"/>
                  <a:pt x="14404" y="6862"/>
                </a:cubicBezTo>
                <a:cubicBezTo>
                  <a:pt x="14378" y="6862"/>
                  <a:pt x="14347" y="6854"/>
                  <a:pt x="14317" y="6839"/>
                </a:cubicBezTo>
                <a:cubicBezTo>
                  <a:pt x="14286" y="6824"/>
                  <a:pt x="14248" y="6816"/>
                  <a:pt x="14218" y="6816"/>
                </a:cubicBezTo>
                <a:cubicBezTo>
                  <a:pt x="14188" y="6816"/>
                  <a:pt x="14165" y="6824"/>
                  <a:pt x="14165" y="6839"/>
                </a:cubicBezTo>
                <a:cubicBezTo>
                  <a:pt x="14143" y="6861"/>
                  <a:pt x="14076" y="6882"/>
                  <a:pt x="13996" y="6882"/>
                </a:cubicBezTo>
                <a:cubicBezTo>
                  <a:pt x="13962" y="6882"/>
                  <a:pt x="13927" y="6878"/>
                  <a:pt x="13891" y="6869"/>
                </a:cubicBezTo>
                <a:cubicBezTo>
                  <a:pt x="13856" y="6861"/>
                  <a:pt x="13820" y="6857"/>
                  <a:pt x="13786" y="6857"/>
                </a:cubicBezTo>
                <a:cubicBezTo>
                  <a:pt x="13704" y="6857"/>
                  <a:pt x="13630" y="6878"/>
                  <a:pt x="13587" y="6900"/>
                </a:cubicBezTo>
                <a:cubicBezTo>
                  <a:pt x="13560" y="6927"/>
                  <a:pt x="13539" y="6942"/>
                  <a:pt x="13521" y="6942"/>
                </a:cubicBezTo>
                <a:cubicBezTo>
                  <a:pt x="13499" y="6942"/>
                  <a:pt x="13482" y="6920"/>
                  <a:pt x="13466" y="6869"/>
                </a:cubicBezTo>
                <a:cubicBezTo>
                  <a:pt x="13444" y="6848"/>
                  <a:pt x="13426" y="6838"/>
                  <a:pt x="13413" y="6838"/>
                </a:cubicBezTo>
                <a:cubicBezTo>
                  <a:pt x="13387" y="6838"/>
                  <a:pt x="13375" y="6871"/>
                  <a:pt x="13375" y="6930"/>
                </a:cubicBezTo>
                <a:cubicBezTo>
                  <a:pt x="13375" y="6968"/>
                  <a:pt x="13363" y="6994"/>
                  <a:pt x="13347" y="6994"/>
                </a:cubicBezTo>
                <a:cubicBezTo>
                  <a:pt x="13337" y="6994"/>
                  <a:pt x="13325" y="6984"/>
                  <a:pt x="13314" y="6961"/>
                </a:cubicBezTo>
                <a:cubicBezTo>
                  <a:pt x="13283" y="6930"/>
                  <a:pt x="13223" y="6930"/>
                  <a:pt x="13162" y="6930"/>
                </a:cubicBezTo>
                <a:cubicBezTo>
                  <a:pt x="13101" y="6961"/>
                  <a:pt x="12949" y="6961"/>
                  <a:pt x="12858" y="6961"/>
                </a:cubicBezTo>
                <a:cubicBezTo>
                  <a:pt x="12812" y="6945"/>
                  <a:pt x="12774" y="6938"/>
                  <a:pt x="12748" y="6938"/>
                </a:cubicBezTo>
                <a:cubicBezTo>
                  <a:pt x="12721" y="6938"/>
                  <a:pt x="12706" y="6945"/>
                  <a:pt x="12706" y="6961"/>
                </a:cubicBezTo>
                <a:cubicBezTo>
                  <a:pt x="12706" y="6991"/>
                  <a:pt x="12615" y="7021"/>
                  <a:pt x="12523" y="7021"/>
                </a:cubicBezTo>
                <a:cubicBezTo>
                  <a:pt x="12402" y="7021"/>
                  <a:pt x="12311" y="7052"/>
                  <a:pt x="12311" y="7082"/>
                </a:cubicBezTo>
                <a:cubicBezTo>
                  <a:pt x="12311" y="7113"/>
                  <a:pt x="12280" y="7113"/>
                  <a:pt x="12189" y="7113"/>
                </a:cubicBezTo>
                <a:cubicBezTo>
                  <a:pt x="12178" y="7107"/>
                  <a:pt x="12168" y="7105"/>
                  <a:pt x="12159" y="7105"/>
                </a:cubicBezTo>
                <a:cubicBezTo>
                  <a:pt x="12117" y="7105"/>
                  <a:pt x="12092" y="7154"/>
                  <a:pt x="12068" y="7204"/>
                </a:cubicBezTo>
                <a:lnTo>
                  <a:pt x="12068" y="7295"/>
                </a:lnTo>
                <a:lnTo>
                  <a:pt x="12007" y="7173"/>
                </a:lnTo>
                <a:cubicBezTo>
                  <a:pt x="11968" y="7116"/>
                  <a:pt x="11954" y="7094"/>
                  <a:pt x="11918" y="7094"/>
                </a:cubicBezTo>
                <a:cubicBezTo>
                  <a:pt x="11897" y="7094"/>
                  <a:pt x="11869" y="7101"/>
                  <a:pt x="11824" y="7113"/>
                </a:cubicBezTo>
                <a:cubicBezTo>
                  <a:pt x="11733" y="7143"/>
                  <a:pt x="11642" y="7173"/>
                  <a:pt x="11612" y="7204"/>
                </a:cubicBezTo>
                <a:cubicBezTo>
                  <a:pt x="11581" y="7219"/>
                  <a:pt x="11520" y="7227"/>
                  <a:pt x="11429" y="7227"/>
                </a:cubicBezTo>
                <a:cubicBezTo>
                  <a:pt x="11338" y="7227"/>
                  <a:pt x="11216" y="7219"/>
                  <a:pt x="11064" y="7204"/>
                </a:cubicBezTo>
                <a:cubicBezTo>
                  <a:pt x="10912" y="7204"/>
                  <a:pt x="10821" y="7204"/>
                  <a:pt x="10821" y="7265"/>
                </a:cubicBezTo>
                <a:cubicBezTo>
                  <a:pt x="10821" y="7295"/>
                  <a:pt x="10760" y="7295"/>
                  <a:pt x="10730" y="7295"/>
                </a:cubicBezTo>
                <a:cubicBezTo>
                  <a:pt x="10717" y="7292"/>
                  <a:pt x="10702" y="7290"/>
                  <a:pt x="10687" y="7290"/>
                </a:cubicBezTo>
                <a:cubicBezTo>
                  <a:pt x="10561" y="7290"/>
                  <a:pt x="10376" y="7391"/>
                  <a:pt x="10425" y="7445"/>
                </a:cubicBezTo>
                <a:lnTo>
                  <a:pt x="10425" y="7445"/>
                </a:lnTo>
                <a:cubicBezTo>
                  <a:pt x="10406" y="7443"/>
                  <a:pt x="10361" y="7435"/>
                  <a:pt x="10305" y="7417"/>
                </a:cubicBezTo>
                <a:cubicBezTo>
                  <a:pt x="10244" y="7401"/>
                  <a:pt x="10191" y="7394"/>
                  <a:pt x="10137" y="7394"/>
                </a:cubicBezTo>
                <a:cubicBezTo>
                  <a:pt x="10084" y="7394"/>
                  <a:pt x="10031" y="7401"/>
                  <a:pt x="9970" y="7417"/>
                </a:cubicBezTo>
                <a:cubicBezTo>
                  <a:pt x="9917" y="7452"/>
                  <a:pt x="9884" y="7467"/>
                  <a:pt x="9866" y="7467"/>
                </a:cubicBezTo>
                <a:cubicBezTo>
                  <a:pt x="9854" y="7467"/>
                  <a:pt x="9849" y="7460"/>
                  <a:pt x="9849" y="7447"/>
                </a:cubicBezTo>
                <a:cubicBezTo>
                  <a:pt x="9849" y="7388"/>
                  <a:pt x="9709" y="7355"/>
                  <a:pt x="9594" y="7355"/>
                </a:cubicBezTo>
                <a:cubicBezTo>
                  <a:pt x="9531" y="7355"/>
                  <a:pt x="9475" y="7365"/>
                  <a:pt x="9453" y="7386"/>
                </a:cubicBezTo>
                <a:cubicBezTo>
                  <a:pt x="9453" y="7417"/>
                  <a:pt x="9301" y="7417"/>
                  <a:pt x="9150" y="7417"/>
                </a:cubicBezTo>
                <a:cubicBezTo>
                  <a:pt x="9052" y="7408"/>
                  <a:pt x="8946" y="7404"/>
                  <a:pt x="8851" y="7404"/>
                </a:cubicBezTo>
                <a:cubicBezTo>
                  <a:pt x="8621" y="7404"/>
                  <a:pt x="8452" y="7425"/>
                  <a:pt x="8602" y="7447"/>
                </a:cubicBezTo>
                <a:cubicBezTo>
                  <a:pt x="8694" y="7477"/>
                  <a:pt x="8724" y="7508"/>
                  <a:pt x="8724" y="7569"/>
                </a:cubicBezTo>
                <a:cubicBezTo>
                  <a:pt x="8724" y="7629"/>
                  <a:pt x="8754" y="7690"/>
                  <a:pt x="8785" y="7690"/>
                </a:cubicBezTo>
                <a:cubicBezTo>
                  <a:pt x="8815" y="7705"/>
                  <a:pt x="8815" y="7713"/>
                  <a:pt x="8789" y="7713"/>
                </a:cubicBezTo>
                <a:cubicBezTo>
                  <a:pt x="8762" y="7713"/>
                  <a:pt x="8709" y="7705"/>
                  <a:pt x="8633" y="7690"/>
                </a:cubicBezTo>
                <a:cubicBezTo>
                  <a:pt x="8481" y="7660"/>
                  <a:pt x="8420" y="7629"/>
                  <a:pt x="8420" y="7569"/>
                </a:cubicBezTo>
                <a:cubicBezTo>
                  <a:pt x="8420" y="7508"/>
                  <a:pt x="8359" y="7477"/>
                  <a:pt x="8207" y="7477"/>
                </a:cubicBezTo>
                <a:cubicBezTo>
                  <a:pt x="8158" y="7469"/>
                  <a:pt x="8120" y="7465"/>
                  <a:pt x="8092" y="7465"/>
                </a:cubicBezTo>
                <a:cubicBezTo>
                  <a:pt x="8013" y="7465"/>
                  <a:pt x="8003" y="7494"/>
                  <a:pt x="8025" y="7538"/>
                </a:cubicBezTo>
                <a:cubicBezTo>
                  <a:pt x="8025" y="7599"/>
                  <a:pt x="7994" y="7660"/>
                  <a:pt x="7934" y="7690"/>
                </a:cubicBezTo>
                <a:cubicBezTo>
                  <a:pt x="7891" y="7712"/>
                  <a:pt x="7848" y="7733"/>
                  <a:pt x="7826" y="7733"/>
                </a:cubicBezTo>
                <a:cubicBezTo>
                  <a:pt x="7817" y="7733"/>
                  <a:pt x="7812" y="7729"/>
                  <a:pt x="7812" y="7721"/>
                </a:cubicBezTo>
                <a:cubicBezTo>
                  <a:pt x="7812" y="7712"/>
                  <a:pt x="7804" y="7708"/>
                  <a:pt x="7790" y="7708"/>
                </a:cubicBezTo>
                <a:cubicBezTo>
                  <a:pt x="7756" y="7708"/>
                  <a:pt x="7685" y="7729"/>
                  <a:pt x="7599" y="7751"/>
                </a:cubicBezTo>
                <a:cubicBezTo>
                  <a:pt x="7478" y="7781"/>
                  <a:pt x="7356" y="7812"/>
                  <a:pt x="7356" y="7842"/>
                </a:cubicBezTo>
                <a:cubicBezTo>
                  <a:pt x="7356" y="7872"/>
                  <a:pt x="7379" y="7888"/>
                  <a:pt x="7421" y="7888"/>
                </a:cubicBezTo>
                <a:cubicBezTo>
                  <a:pt x="7463" y="7888"/>
                  <a:pt x="7523" y="7872"/>
                  <a:pt x="7599" y="7842"/>
                </a:cubicBezTo>
                <a:cubicBezTo>
                  <a:pt x="7642" y="7821"/>
                  <a:pt x="7701" y="7799"/>
                  <a:pt x="7742" y="7799"/>
                </a:cubicBezTo>
                <a:cubicBezTo>
                  <a:pt x="7759" y="7799"/>
                  <a:pt x="7773" y="7803"/>
                  <a:pt x="7782" y="7812"/>
                </a:cubicBezTo>
                <a:cubicBezTo>
                  <a:pt x="7836" y="7866"/>
                  <a:pt x="7697" y="7968"/>
                  <a:pt x="7537" y="7968"/>
                </a:cubicBezTo>
                <a:cubicBezTo>
                  <a:pt x="7517" y="7968"/>
                  <a:pt x="7497" y="7967"/>
                  <a:pt x="7478" y="7964"/>
                </a:cubicBezTo>
                <a:cubicBezTo>
                  <a:pt x="7387" y="7964"/>
                  <a:pt x="7295" y="7994"/>
                  <a:pt x="7265" y="7994"/>
                </a:cubicBezTo>
                <a:cubicBezTo>
                  <a:pt x="7250" y="8009"/>
                  <a:pt x="7219" y="8017"/>
                  <a:pt x="7181" y="8017"/>
                </a:cubicBezTo>
                <a:cubicBezTo>
                  <a:pt x="7143" y="8017"/>
                  <a:pt x="7098" y="8009"/>
                  <a:pt x="7052" y="7994"/>
                </a:cubicBezTo>
                <a:cubicBezTo>
                  <a:pt x="7002" y="7981"/>
                  <a:pt x="6972" y="7974"/>
                  <a:pt x="6962" y="7974"/>
                </a:cubicBezTo>
                <a:cubicBezTo>
                  <a:pt x="6946" y="7974"/>
                  <a:pt x="6968" y="7989"/>
                  <a:pt x="7022" y="8024"/>
                </a:cubicBezTo>
                <a:cubicBezTo>
                  <a:pt x="7083" y="8116"/>
                  <a:pt x="7083" y="8116"/>
                  <a:pt x="6991" y="8146"/>
                </a:cubicBezTo>
                <a:cubicBezTo>
                  <a:pt x="6900" y="8146"/>
                  <a:pt x="6870" y="8116"/>
                  <a:pt x="6870" y="8055"/>
                </a:cubicBezTo>
                <a:cubicBezTo>
                  <a:pt x="6892" y="7968"/>
                  <a:pt x="6773" y="7896"/>
                  <a:pt x="6670" y="7896"/>
                </a:cubicBezTo>
                <a:cubicBezTo>
                  <a:pt x="6630" y="7896"/>
                  <a:pt x="6592" y="7907"/>
                  <a:pt x="6566" y="7933"/>
                </a:cubicBezTo>
                <a:cubicBezTo>
                  <a:pt x="6535" y="7933"/>
                  <a:pt x="6566" y="7964"/>
                  <a:pt x="6657" y="7994"/>
                </a:cubicBezTo>
                <a:cubicBezTo>
                  <a:pt x="6748" y="7994"/>
                  <a:pt x="6809" y="8024"/>
                  <a:pt x="6809" y="8055"/>
                </a:cubicBezTo>
                <a:cubicBezTo>
                  <a:pt x="6809" y="8085"/>
                  <a:pt x="6809" y="8176"/>
                  <a:pt x="6839" y="8237"/>
                </a:cubicBezTo>
                <a:cubicBezTo>
                  <a:pt x="6839" y="8298"/>
                  <a:pt x="6809" y="8328"/>
                  <a:pt x="6657" y="8359"/>
                </a:cubicBezTo>
                <a:cubicBezTo>
                  <a:pt x="6535" y="8389"/>
                  <a:pt x="6475" y="8420"/>
                  <a:pt x="6505" y="8480"/>
                </a:cubicBezTo>
                <a:cubicBezTo>
                  <a:pt x="6520" y="8526"/>
                  <a:pt x="6497" y="8549"/>
                  <a:pt x="6459" y="8549"/>
                </a:cubicBezTo>
                <a:cubicBezTo>
                  <a:pt x="6422" y="8549"/>
                  <a:pt x="6368" y="8526"/>
                  <a:pt x="6323" y="8480"/>
                </a:cubicBezTo>
                <a:cubicBezTo>
                  <a:pt x="6311" y="8457"/>
                  <a:pt x="6295" y="8447"/>
                  <a:pt x="6275" y="8447"/>
                </a:cubicBezTo>
                <a:cubicBezTo>
                  <a:pt x="6241" y="8447"/>
                  <a:pt x="6197" y="8473"/>
                  <a:pt x="6140" y="8511"/>
                </a:cubicBezTo>
                <a:cubicBezTo>
                  <a:pt x="6019" y="8572"/>
                  <a:pt x="6019" y="8602"/>
                  <a:pt x="6110" y="8663"/>
                </a:cubicBezTo>
                <a:cubicBezTo>
                  <a:pt x="6171" y="8693"/>
                  <a:pt x="6323" y="8724"/>
                  <a:pt x="6505" y="8724"/>
                </a:cubicBezTo>
                <a:cubicBezTo>
                  <a:pt x="6809" y="8754"/>
                  <a:pt x="6900" y="8845"/>
                  <a:pt x="6596" y="8876"/>
                </a:cubicBezTo>
                <a:cubicBezTo>
                  <a:pt x="6505" y="8876"/>
                  <a:pt x="6323" y="8906"/>
                  <a:pt x="6201" y="8967"/>
                </a:cubicBezTo>
                <a:cubicBezTo>
                  <a:pt x="6049" y="9028"/>
                  <a:pt x="6019" y="9088"/>
                  <a:pt x="6049" y="9179"/>
                </a:cubicBezTo>
                <a:cubicBezTo>
                  <a:pt x="6071" y="9224"/>
                  <a:pt x="6094" y="9252"/>
                  <a:pt x="6116" y="9252"/>
                </a:cubicBezTo>
                <a:cubicBezTo>
                  <a:pt x="6124" y="9252"/>
                  <a:pt x="6132" y="9248"/>
                  <a:pt x="6140" y="9240"/>
                </a:cubicBezTo>
                <a:cubicBezTo>
                  <a:pt x="6140" y="9202"/>
                  <a:pt x="6167" y="9185"/>
                  <a:pt x="6196" y="9185"/>
                </a:cubicBezTo>
                <a:cubicBezTo>
                  <a:pt x="6236" y="9185"/>
                  <a:pt x="6280" y="9218"/>
                  <a:pt x="6262" y="9271"/>
                </a:cubicBezTo>
                <a:cubicBezTo>
                  <a:pt x="6262" y="9324"/>
                  <a:pt x="6180" y="9356"/>
                  <a:pt x="6099" y="9356"/>
                </a:cubicBezTo>
                <a:cubicBezTo>
                  <a:pt x="6041" y="9356"/>
                  <a:pt x="5983" y="9339"/>
                  <a:pt x="5958" y="9301"/>
                </a:cubicBezTo>
                <a:cubicBezTo>
                  <a:pt x="5940" y="9265"/>
                  <a:pt x="5933" y="9251"/>
                  <a:pt x="5918" y="9251"/>
                </a:cubicBezTo>
                <a:cubicBezTo>
                  <a:pt x="5907" y="9251"/>
                  <a:pt x="5892" y="9258"/>
                  <a:pt x="5867" y="9271"/>
                </a:cubicBezTo>
                <a:cubicBezTo>
                  <a:pt x="5836" y="9301"/>
                  <a:pt x="5867" y="9331"/>
                  <a:pt x="5897" y="9331"/>
                </a:cubicBezTo>
                <a:cubicBezTo>
                  <a:pt x="5928" y="9331"/>
                  <a:pt x="5958" y="9362"/>
                  <a:pt x="5928" y="9392"/>
                </a:cubicBezTo>
                <a:cubicBezTo>
                  <a:pt x="5897" y="9423"/>
                  <a:pt x="5958" y="9453"/>
                  <a:pt x="6049" y="9483"/>
                </a:cubicBezTo>
                <a:cubicBezTo>
                  <a:pt x="6262" y="9544"/>
                  <a:pt x="6323" y="9757"/>
                  <a:pt x="6140" y="9787"/>
                </a:cubicBezTo>
                <a:cubicBezTo>
                  <a:pt x="6096" y="9796"/>
                  <a:pt x="6062" y="9800"/>
                  <a:pt x="6037" y="9800"/>
                </a:cubicBezTo>
                <a:cubicBezTo>
                  <a:pt x="5978" y="9800"/>
                  <a:pt x="5976" y="9779"/>
                  <a:pt x="6019" y="9757"/>
                </a:cubicBezTo>
                <a:cubicBezTo>
                  <a:pt x="6049" y="9727"/>
                  <a:pt x="6019" y="9696"/>
                  <a:pt x="5928" y="9666"/>
                </a:cubicBezTo>
                <a:cubicBezTo>
                  <a:pt x="5776" y="9666"/>
                  <a:pt x="5776" y="9666"/>
                  <a:pt x="5867" y="9757"/>
                </a:cubicBezTo>
                <a:cubicBezTo>
                  <a:pt x="5928" y="9818"/>
                  <a:pt x="5958" y="9939"/>
                  <a:pt x="5958" y="10000"/>
                </a:cubicBezTo>
                <a:cubicBezTo>
                  <a:pt x="5958" y="10061"/>
                  <a:pt x="6019" y="10152"/>
                  <a:pt x="6080" y="10183"/>
                </a:cubicBezTo>
                <a:cubicBezTo>
                  <a:pt x="6140" y="10213"/>
                  <a:pt x="6140" y="10213"/>
                  <a:pt x="6049" y="10243"/>
                </a:cubicBezTo>
                <a:cubicBezTo>
                  <a:pt x="5928" y="10274"/>
                  <a:pt x="6049" y="10365"/>
                  <a:pt x="6232" y="10426"/>
                </a:cubicBezTo>
                <a:cubicBezTo>
                  <a:pt x="6323" y="10456"/>
                  <a:pt x="6353" y="10487"/>
                  <a:pt x="6323" y="10487"/>
                </a:cubicBezTo>
                <a:cubicBezTo>
                  <a:pt x="6292" y="10517"/>
                  <a:pt x="6262" y="10517"/>
                  <a:pt x="6232" y="10517"/>
                </a:cubicBezTo>
                <a:cubicBezTo>
                  <a:pt x="6223" y="10508"/>
                  <a:pt x="6214" y="10504"/>
                  <a:pt x="6206" y="10504"/>
                </a:cubicBezTo>
                <a:cubicBezTo>
                  <a:pt x="6186" y="10504"/>
                  <a:pt x="6171" y="10526"/>
                  <a:pt x="6171" y="10547"/>
                </a:cubicBezTo>
                <a:cubicBezTo>
                  <a:pt x="6171" y="10600"/>
                  <a:pt x="6556" y="10675"/>
                  <a:pt x="6739" y="10675"/>
                </a:cubicBezTo>
                <a:cubicBezTo>
                  <a:pt x="6768" y="10675"/>
                  <a:pt x="6792" y="10673"/>
                  <a:pt x="6809" y="10669"/>
                </a:cubicBezTo>
                <a:cubicBezTo>
                  <a:pt x="6836" y="10655"/>
                  <a:pt x="6864" y="10649"/>
                  <a:pt x="6889" y="10649"/>
                </a:cubicBezTo>
                <a:cubicBezTo>
                  <a:pt x="6976" y="10649"/>
                  <a:pt x="7039" y="10720"/>
                  <a:pt x="6991" y="10790"/>
                </a:cubicBezTo>
                <a:cubicBezTo>
                  <a:pt x="6938" y="10843"/>
                  <a:pt x="6834" y="10876"/>
                  <a:pt x="6732" y="10876"/>
                </a:cubicBezTo>
                <a:cubicBezTo>
                  <a:pt x="6659" y="10876"/>
                  <a:pt x="6586" y="10859"/>
                  <a:pt x="6535" y="10821"/>
                </a:cubicBezTo>
                <a:cubicBezTo>
                  <a:pt x="6506" y="10792"/>
                  <a:pt x="6449" y="10791"/>
                  <a:pt x="6391" y="10790"/>
                </a:cubicBezTo>
                <a:lnTo>
                  <a:pt x="6391" y="10790"/>
                </a:lnTo>
                <a:cubicBezTo>
                  <a:pt x="6404" y="10782"/>
                  <a:pt x="6422" y="10771"/>
                  <a:pt x="6444" y="10760"/>
                </a:cubicBezTo>
                <a:cubicBezTo>
                  <a:pt x="6535" y="10699"/>
                  <a:pt x="6535" y="10699"/>
                  <a:pt x="6414" y="10699"/>
                </a:cubicBezTo>
                <a:cubicBezTo>
                  <a:pt x="6353" y="10699"/>
                  <a:pt x="6292" y="10730"/>
                  <a:pt x="6292" y="10760"/>
                </a:cubicBezTo>
                <a:cubicBezTo>
                  <a:pt x="6292" y="10790"/>
                  <a:pt x="6232" y="10790"/>
                  <a:pt x="6171" y="10790"/>
                </a:cubicBezTo>
                <a:cubicBezTo>
                  <a:pt x="6144" y="10782"/>
                  <a:pt x="6125" y="10778"/>
                  <a:pt x="6113" y="10778"/>
                </a:cubicBezTo>
                <a:cubicBezTo>
                  <a:pt x="6082" y="10778"/>
                  <a:pt x="6088" y="10799"/>
                  <a:pt x="6110" y="10821"/>
                </a:cubicBezTo>
                <a:cubicBezTo>
                  <a:pt x="6171" y="10882"/>
                  <a:pt x="6171" y="10912"/>
                  <a:pt x="6080" y="10942"/>
                </a:cubicBezTo>
                <a:cubicBezTo>
                  <a:pt x="5908" y="11007"/>
                  <a:pt x="6070" y="11071"/>
                  <a:pt x="6266" y="11071"/>
                </a:cubicBezTo>
                <a:cubicBezTo>
                  <a:pt x="6347" y="11071"/>
                  <a:pt x="6434" y="11060"/>
                  <a:pt x="6505" y="11034"/>
                </a:cubicBezTo>
                <a:cubicBezTo>
                  <a:pt x="6566" y="11018"/>
                  <a:pt x="6627" y="11011"/>
                  <a:pt x="6676" y="11011"/>
                </a:cubicBezTo>
                <a:cubicBezTo>
                  <a:pt x="6725" y="11011"/>
                  <a:pt x="6763" y="11018"/>
                  <a:pt x="6779" y="11034"/>
                </a:cubicBezTo>
                <a:cubicBezTo>
                  <a:pt x="6866" y="11063"/>
                  <a:pt x="6870" y="11340"/>
                  <a:pt x="6791" y="11340"/>
                </a:cubicBezTo>
                <a:cubicBezTo>
                  <a:pt x="6787" y="11340"/>
                  <a:pt x="6783" y="11339"/>
                  <a:pt x="6779" y="11338"/>
                </a:cubicBezTo>
                <a:cubicBezTo>
                  <a:pt x="6748" y="11338"/>
                  <a:pt x="6657" y="11368"/>
                  <a:pt x="6596" y="11398"/>
                </a:cubicBezTo>
                <a:cubicBezTo>
                  <a:pt x="6551" y="11444"/>
                  <a:pt x="6528" y="11467"/>
                  <a:pt x="6520" y="11467"/>
                </a:cubicBezTo>
                <a:cubicBezTo>
                  <a:pt x="6513" y="11467"/>
                  <a:pt x="6520" y="11444"/>
                  <a:pt x="6535" y="11398"/>
                </a:cubicBezTo>
                <a:cubicBezTo>
                  <a:pt x="6566" y="11338"/>
                  <a:pt x="6566" y="11307"/>
                  <a:pt x="6475" y="11307"/>
                </a:cubicBezTo>
                <a:cubicBezTo>
                  <a:pt x="6414" y="11307"/>
                  <a:pt x="6384" y="11307"/>
                  <a:pt x="6384" y="11338"/>
                </a:cubicBezTo>
                <a:cubicBezTo>
                  <a:pt x="6353" y="11368"/>
                  <a:pt x="6292" y="11368"/>
                  <a:pt x="6232" y="11368"/>
                </a:cubicBezTo>
                <a:cubicBezTo>
                  <a:pt x="6140" y="11368"/>
                  <a:pt x="6080" y="11368"/>
                  <a:pt x="6080" y="11398"/>
                </a:cubicBezTo>
                <a:cubicBezTo>
                  <a:pt x="6056" y="11445"/>
                  <a:pt x="6194" y="11510"/>
                  <a:pt x="6287" y="11510"/>
                </a:cubicBezTo>
                <a:cubicBezTo>
                  <a:pt x="6315" y="11510"/>
                  <a:pt x="6339" y="11504"/>
                  <a:pt x="6353" y="11490"/>
                </a:cubicBezTo>
                <a:cubicBezTo>
                  <a:pt x="6372" y="11477"/>
                  <a:pt x="6389" y="11471"/>
                  <a:pt x="6405" y="11471"/>
                </a:cubicBezTo>
                <a:cubicBezTo>
                  <a:pt x="6467" y="11471"/>
                  <a:pt x="6505" y="11563"/>
                  <a:pt x="6505" y="11733"/>
                </a:cubicBezTo>
                <a:cubicBezTo>
                  <a:pt x="6528" y="11801"/>
                  <a:pt x="6516" y="11835"/>
                  <a:pt x="6484" y="11835"/>
                </a:cubicBezTo>
                <a:cubicBezTo>
                  <a:pt x="6473" y="11835"/>
                  <a:pt x="6459" y="11832"/>
                  <a:pt x="6444" y="11824"/>
                </a:cubicBezTo>
                <a:cubicBezTo>
                  <a:pt x="6429" y="11809"/>
                  <a:pt x="6414" y="11801"/>
                  <a:pt x="6406" y="11801"/>
                </a:cubicBezTo>
                <a:cubicBezTo>
                  <a:pt x="6399" y="11801"/>
                  <a:pt x="6399" y="11809"/>
                  <a:pt x="6414" y="11824"/>
                </a:cubicBezTo>
                <a:cubicBezTo>
                  <a:pt x="6414" y="11854"/>
                  <a:pt x="6444" y="11976"/>
                  <a:pt x="6444" y="12097"/>
                </a:cubicBezTo>
                <a:cubicBezTo>
                  <a:pt x="6444" y="12266"/>
                  <a:pt x="6444" y="12320"/>
                  <a:pt x="6399" y="12320"/>
                </a:cubicBezTo>
                <a:cubicBezTo>
                  <a:pt x="6387" y="12320"/>
                  <a:pt x="6372" y="12317"/>
                  <a:pt x="6353" y="12310"/>
                </a:cubicBezTo>
                <a:cubicBezTo>
                  <a:pt x="6328" y="12298"/>
                  <a:pt x="6298" y="12290"/>
                  <a:pt x="6264" y="12290"/>
                </a:cubicBezTo>
                <a:cubicBezTo>
                  <a:pt x="6217" y="12290"/>
                  <a:pt x="6163" y="12305"/>
                  <a:pt x="6110" y="12341"/>
                </a:cubicBezTo>
                <a:cubicBezTo>
                  <a:pt x="6049" y="12371"/>
                  <a:pt x="5806" y="12432"/>
                  <a:pt x="5563" y="12432"/>
                </a:cubicBezTo>
                <a:cubicBezTo>
                  <a:pt x="5350" y="12462"/>
                  <a:pt x="5107" y="12493"/>
                  <a:pt x="5076" y="12523"/>
                </a:cubicBezTo>
                <a:cubicBezTo>
                  <a:pt x="5046" y="12538"/>
                  <a:pt x="5008" y="12546"/>
                  <a:pt x="4966" y="12546"/>
                </a:cubicBezTo>
                <a:cubicBezTo>
                  <a:pt x="4925" y="12546"/>
                  <a:pt x="4879" y="12538"/>
                  <a:pt x="4833" y="12523"/>
                </a:cubicBezTo>
                <a:cubicBezTo>
                  <a:pt x="4783" y="12510"/>
                  <a:pt x="4717" y="12503"/>
                  <a:pt x="4637" y="12503"/>
                </a:cubicBezTo>
                <a:cubicBezTo>
                  <a:pt x="4525" y="12503"/>
                  <a:pt x="4386" y="12518"/>
                  <a:pt x="4225" y="12553"/>
                </a:cubicBezTo>
                <a:cubicBezTo>
                  <a:pt x="4013" y="12614"/>
                  <a:pt x="3739" y="12645"/>
                  <a:pt x="3496" y="12645"/>
                </a:cubicBezTo>
                <a:cubicBezTo>
                  <a:pt x="3344" y="12645"/>
                  <a:pt x="3253" y="12675"/>
                  <a:pt x="3253" y="12675"/>
                </a:cubicBezTo>
                <a:cubicBezTo>
                  <a:pt x="3253" y="12705"/>
                  <a:pt x="3070" y="12736"/>
                  <a:pt x="2888" y="12736"/>
                </a:cubicBezTo>
                <a:cubicBezTo>
                  <a:pt x="2675" y="12736"/>
                  <a:pt x="2554" y="12736"/>
                  <a:pt x="2554" y="12797"/>
                </a:cubicBezTo>
                <a:cubicBezTo>
                  <a:pt x="2554" y="12827"/>
                  <a:pt x="2523" y="12857"/>
                  <a:pt x="2462" y="12888"/>
                </a:cubicBezTo>
                <a:cubicBezTo>
                  <a:pt x="2394" y="12929"/>
                  <a:pt x="2338" y="12945"/>
                  <a:pt x="2308" y="12945"/>
                </a:cubicBezTo>
                <a:cubicBezTo>
                  <a:pt x="2272" y="12945"/>
                  <a:pt x="2274" y="12921"/>
                  <a:pt x="2341" y="12888"/>
                </a:cubicBezTo>
                <a:cubicBezTo>
                  <a:pt x="2402" y="12857"/>
                  <a:pt x="2402" y="12827"/>
                  <a:pt x="2371" y="12797"/>
                </a:cubicBezTo>
                <a:cubicBezTo>
                  <a:pt x="2353" y="12788"/>
                  <a:pt x="2338" y="12784"/>
                  <a:pt x="2325" y="12784"/>
                </a:cubicBezTo>
                <a:cubicBezTo>
                  <a:pt x="2293" y="12784"/>
                  <a:pt x="2271" y="12805"/>
                  <a:pt x="2250" y="12827"/>
                </a:cubicBezTo>
                <a:cubicBezTo>
                  <a:pt x="2228" y="12848"/>
                  <a:pt x="2161" y="12870"/>
                  <a:pt x="2091" y="12870"/>
                </a:cubicBezTo>
                <a:cubicBezTo>
                  <a:pt x="2063" y="12870"/>
                  <a:pt x="2033" y="12866"/>
                  <a:pt x="2007" y="12857"/>
                </a:cubicBezTo>
                <a:cubicBezTo>
                  <a:pt x="1824" y="12857"/>
                  <a:pt x="1824" y="12857"/>
                  <a:pt x="1915" y="12888"/>
                </a:cubicBezTo>
                <a:cubicBezTo>
                  <a:pt x="2067" y="12949"/>
                  <a:pt x="2037" y="12949"/>
                  <a:pt x="1855" y="13009"/>
                </a:cubicBezTo>
                <a:cubicBezTo>
                  <a:pt x="1763" y="13040"/>
                  <a:pt x="1611" y="13040"/>
                  <a:pt x="1581" y="13040"/>
                </a:cubicBezTo>
                <a:cubicBezTo>
                  <a:pt x="1573" y="13032"/>
                  <a:pt x="1563" y="13028"/>
                  <a:pt x="1552" y="13028"/>
                </a:cubicBezTo>
                <a:cubicBezTo>
                  <a:pt x="1522" y="13028"/>
                  <a:pt x="1490" y="13056"/>
                  <a:pt x="1490" y="13101"/>
                </a:cubicBezTo>
                <a:cubicBezTo>
                  <a:pt x="1471" y="13197"/>
                  <a:pt x="1366" y="13256"/>
                  <a:pt x="1261" y="13256"/>
                </a:cubicBezTo>
                <a:cubicBezTo>
                  <a:pt x="1200" y="13256"/>
                  <a:pt x="1139" y="13236"/>
                  <a:pt x="1095" y="13192"/>
                </a:cubicBezTo>
                <a:cubicBezTo>
                  <a:pt x="1050" y="13169"/>
                  <a:pt x="1022" y="13155"/>
                  <a:pt x="1003" y="13155"/>
                </a:cubicBezTo>
                <a:cubicBezTo>
                  <a:pt x="969" y="13155"/>
                  <a:pt x="962" y="13198"/>
                  <a:pt x="943" y="13313"/>
                </a:cubicBezTo>
                <a:cubicBezTo>
                  <a:pt x="943" y="13435"/>
                  <a:pt x="882" y="13496"/>
                  <a:pt x="791" y="13496"/>
                </a:cubicBezTo>
                <a:cubicBezTo>
                  <a:pt x="780" y="13493"/>
                  <a:pt x="768" y="13492"/>
                  <a:pt x="755" y="13492"/>
                </a:cubicBezTo>
                <a:cubicBezTo>
                  <a:pt x="623" y="13492"/>
                  <a:pt x="398" y="13623"/>
                  <a:pt x="426" y="13678"/>
                </a:cubicBezTo>
                <a:cubicBezTo>
                  <a:pt x="456" y="13708"/>
                  <a:pt x="426" y="13708"/>
                  <a:pt x="365" y="13708"/>
                </a:cubicBezTo>
                <a:cubicBezTo>
                  <a:pt x="213" y="13708"/>
                  <a:pt x="152" y="13891"/>
                  <a:pt x="274" y="14043"/>
                </a:cubicBezTo>
                <a:cubicBezTo>
                  <a:pt x="315" y="14146"/>
                  <a:pt x="300" y="14207"/>
                  <a:pt x="239" y="14207"/>
                </a:cubicBezTo>
                <a:cubicBezTo>
                  <a:pt x="210" y="14207"/>
                  <a:pt x="171" y="14194"/>
                  <a:pt x="122" y="14164"/>
                </a:cubicBezTo>
                <a:cubicBezTo>
                  <a:pt x="100" y="14143"/>
                  <a:pt x="83" y="14133"/>
                  <a:pt x="69" y="14133"/>
                </a:cubicBezTo>
                <a:cubicBezTo>
                  <a:pt x="43" y="14133"/>
                  <a:pt x="31" y="14166"/>
                  <a:pt x="31" y="14225"/>
                </a:cubicBezTo>
                <a:cubicBezTo>
                  <a:pt x="0" y="14286"/>
                  <a:pt x="31" y="14347"/>
                  <a:pt x="61" y="14347"/>
                </a:cubicBezTo>
                <a:cubicBezTo>
                  <a:pt x="77" y="14341"/>
                  <a:pt x="92" y="14339"/>
                  <a:pt x="104" y="14339"/>
                </a:cubicBezTo>
                <a:cubicBezTo>
                  <a:pt x="161" y="14339"/>
                  <a:pt x="177" y="14393"/>
                  <a:pt x="152" y="14468"/>
                </a:cubicBezTo>
                <a:cubicBezTo>
                  <a:pt x="122" y="14499"/>
                  <a:pt x="152" y="14499"/>
                  <a:pt x="213" y="14499"/>
                </a:cubicBezTo>
                <a:lnTo>
                  <a:pt x="274" y="14499"/>
                </a:lnTo>
                <a:cubicBezTo>
                  <a:pt x="274" y="14499"/>
                  <a:pt x="304" y="14560"/>
                  <a:pt x="304" y="14590"/>
                </a:cubicBezTo>
                <a:cubicBezTo>
                  <a:pt x="327" y="14634"/>
                  <a:pt x="316" y="14663"/>
                  <a:pt x="285" y="14663"/>
                </a:cubicBezTo>
                <a:cubicBezTo>
                  <a:pt x="274" y="14663"/>
                  <a:pt x="260" y="14659"/>
                  <a:pt x="244" y="14651"/>
                </a:cubicBezTo>
                <a:cubicBezTo>
                  <a:pt x="152" y="14651"/>
                  <a:pt x="122" y="14681"/>
                  <a:pt x="122" y="14742"/>
                </a:cubicBezTo>
                <a:cubicBezTo>
                  <a:pt x="122" y="14803"/>
                  <a:pt x="152" y="14833"/>
                  <a:pt x="183" y="14833"/>
                </a:cubicBezTo>
                <a:cubicBezTo>
                  <a:pt x="188" y="14828"/>
                  <a:pt x="194" y="14825"/>
                  <a:pt x="199" y="14825"/>
                </a:cubicBezTo>
                <a:cubicBezTo>
                  <a:pt x="221" y="14825"/>
                  <a:pt x="232" y="14875"/>
                  <a:pt x="183" y="14924"/>
                </a:cubicBezTo>
                <a:cubicBezTo>
                  <a:pt x="152" y="14985"/>
                  <a:pt x="152" y="15046"/>
                  <a:pt x="183" y="15046"/>
                </a:cubicBezTo>
                <a:cubicBezTo>
                  <a:pt x="274" y="15046"/>
                  <a:pt x="335" y="15350"/>
                  <a:pt x="274" y="15380"/>
                </a:cubicBezTo>
                <a:cubicBezTo>
                  <a:pt x="266" y="15388"/>
                  <a:pt x="255" y="15392"/>
                  <a:pt x="244" y="15392"/>
                </a:cubicBezTo>
                <a:cubicBezTo>
                  <a:pt x="213" y="15392"/>
                  <a:pt x="175" y="15364"/>
                  <a:pt x="152" y="15319"/>
                </a:cubicBezTo>
                <a:cubicBezTo>
                  <a:pt x="124" y="15286"/>
                  <a:pt x="104" y="15271"/>
                  <a:pt x="92" y="15271"/>
                </a:cubicBezTo>
                <a:cubicBezTo>
                  <a:pt x="36" y="15271"/>
                  <a:pt x="120" y="15558"/>
                  <a:pt x="244" y="15806"/>
                </a:cubicBezTo>
                <a:cubicBezTo>
                  <a:pt x="335" y="15988"/>
                  <a:pt x="426" y="16170"/>
                  <a:pt x="396" y="16201"/>
                </a:cubicBezTo>
                <a:cubicBezTo>
                  <a:pt x="396" y="16262"/>
                  <a:pt x="426" y="16292"/>
                  <a:pt x="456" y="16322"/>
                </a:cubicBezTo>
                <a:cubicBezTo>
                  <a:pt x="517" y="16353"/>
                  <a:pt x="548" y="16414"/>
                  <a:pt x="517" y="16444"/>
                </a:cubicBezTo>
                <a:cubicBezTo>
                  <a:pt x="517" y="16505"/>
                  <a:pt x="548" y="16535"/>
                  <a:pt x="578" y="16566"/>
                </a:cubicBezTo>
                <a:cubicBezTo>
                  <a:pt x="608" y="16566"/>
                  <a:pt x="669" y="16626"/>
                  <a:pt x="669" y="16718"/>
                </a:cubicBezTo>
                <a:cubicBezTo>
                  <a:pt x="700" y="16809"/>
                  <a:pt x="760" y="16900"/>
                  <a:pt x="882" y="16930"/>
                </a:cubicBezTo>
                <a:cubicBezTo>
                  <a:pt x="973" y="16961"/>
                  <a:pt x="1095" y="17082"/>
                  <a:pt x="1155" y="17143"/>
                </a:cubicBezTo>
                <a:cubicBezTo>
                  <a:pt x="1277" y="17356"/>
                  <a:pt x="1551" y="17569"/>
                  <a:pt x="1703" y="17569"/>
                </a:cubicBezTo>
                <a:cubicBezTo>
                  <a:pt x="1733" y="17569"/>
                  <a:pt x="1794" y="17599"/>
                  <a:pt x="1794" y="17629"/>
                </a:cubicBezTo>
                <a:cubicBezTo>
                  <a:pt x="1763" y="17660"/>
                  <a:pt x="1885" y="17721"/>
                  <a:pt x="2007" y="17812"/>
                </a:cubicBezTo>
                <a:cubicBezTo>
                  <a:pt x="2159" y="17903"/>
                  <a:pt x="2280" y="17964"/>
                  <a:pt x="2493" y="17964"/>
                </a:cubicBezTo>
                <a:cubicBezTo>
                  <a:pt x="2591" y="17982"/>
                  <a:pt x="2707" y="17989"/>
                  <a:pt x="2829" y="17989"/>
                </a:cubicBezTo>
                <a:cubicBezTo>
                  <a:pt x="3124" y="17989"/>
                  <a:pt x="3454" y="17946"/>
                  <a:pt x="3648" y="17903"/>
                </a:cubicBezTo>
                <a:cubicBezTo>
                  <a:pt x="3739" y="17873"/>
                  <a:pt x="4256" y="17812"/>
                  <a:pt x="4773" y="17751"/>
                </a:cubicBezTo>
                <a:cubicBezTo>
                  <a:pt x="5289" y="17721"/>
                  <a:pt x="6110" y="17629"/>
                  <a:pt x="6596" y="17599"/>
                </a:cubicBezTo>
                <a:cubicBezTo>
                  <a:pt x="6968" y="17559"/>
                  <a:pt x="7212" y="17537"/>
                  <a:pt x="7366" y="17537"/>
                </a:cubicBezTo>
                <a:cubicBezTo>
                  <a:pt x="7566" y="17537"/>
                  <a:pt x="7616" y="17574"/>
                  <a:pt x="7599" y="17660"/>
                </a:cubicBezTo>
                <a:cubicBezTo>
                  <a:pt x="7599" y="17690"/>
                  <a:pt x="7630" y="17721"/>
                  <a:pt x="7691" y="17751"/>
                </a:cubicBezTo>
                <a:cubicBezTo>
                  <a:pt x="7873" y="17751"/>
                  <a:pt x="8116" y="17994"/>
                  <a:pt x="8359" y="18389"/>
                </a:cubicBezTo>
                <a:cubicBezTo>
                  <a:pt x="8481" y="18572"/>
                  <a:pt x="8633" y="18785"/>
                  <a:pt x="8694" y="18815"/>
                </a:cubicBezTo>
                <a:cubicBezTo>
                  <a:pt x="8724" y="18876"/>
                  <a:pt x="8754" y="18936"/>
                  <a:pt x="8754" y="18936"/>
                </a:cubicBezTo>
                <a:cubicBezTo>
                  <a:pt x="8754" y="18967"/>
                  <a:pt x="8815" y="18997"/>
                  <a:pt x="8906" y="18997"/>
                </a:cubicBezTo>
                <a:cubicBezTo>
                  <a:pt x="8998" y="19028"/>
                  <a:pt x="9058" y="19058"/>
                  <a:pt x="9058" y="19088"/>
                </a:cubicBezTo>
                <a:cubicBezTo>
                  <a:pt x="9058" y="19119"/>
                  <a:pt x="9089" y="19119"/>
                  <a:pt x="9150" y="19149"/>
                </a:cubicBezTo>
                <a:cubicBezTo>
                  <a:pt x="9210" y="19149"/>
                  <a:pt x="9271" y="19210"/>
                  <a:pt x="9301" y="19301"/>
                </a:cubicBezTo>
                <a:cubicBezTo>
                  <a:pt x="9362" y="19362"/>
                  <a:pt x="9423" y="19423"/>
                  <a:pt x="9514" y="19423"/>
                </a:cubicBezTo>
                <a:cubicBezTo>
                  <a:pt x="9666" y="19423"/>
                  <a:pt x="9940" y="19544"/>
                  <a:pt x="9940" y="19575"/>
                </a:cubicBezTo>
                <a:cubicBezTo>
                  <a:pt x="9940" y="19605"/>
                  <a:pt x="10001" y="19666"/>
                  <a:pt x="10092" y="19696"/>
                </a:cubicBezTo>
                <a:cubicBezTo>
                  <a:pt x="10183" y="19727"/>
                  <a:pt x="10305" y="19788"/>
                  <a:pt x="10365" y="19818"/>
                </a:cubicBezTo>
                <a:cubicBezTo>
                  <a:pt x="10423" y="19876"/>
                  <a:pt x="10469" y="19897"/>
                  <a:pt x="10533" y="19897"/>
                </a:cubicBezTo>
                <a:cubicBezTo>
                  <a:pt x="10570" y="19897"/>
                  <a:pt x="10614" y="19890"/>
                  <a:pt x="10669" y="19879"/>
                </a:cubicBezTo>
                <a:cubicBezTo>
                  <a:pt x="10821" y="19879"/>
                  <a:pt x="10882" y="19879"/>
                  <a:pt x="10973" y="19940"/>
                </a:cubicBezTo>
                <a:cubicBezTo>
                  <a:pt x="11023" y="19990"/>
                  <a:pt x="11046" y="20012"/>
                  <a:pt x="11071" y="20012"/>
                </a:cubicBezTo>
                <a:cubicBezTo>
                  <a:pt x="11092" y="20012"/>
                  <a:pt x="11115" y="19997"/>
                  <a:pt x="11156" y="19970"/>
                </a:cubicBezTo>
                <a:cubicBezTo>
                  <a:pt x="11186" y="19940"/>
                  <a:pt x="11277" y="19909"/>
                  <a:pt x="11338" y="19909"/>
                </a:cubicBezTo>
                <a:cubicBezTo>
                  <a:pt x="11399" y="19909"/>
                  <a:pt x="11581" y="19909"/>
                  <a:pt x="11764" y="19879"/>
                </a:cubicBezTo>
                <a:lnTo>
                  <a:pt x="12068" y="19788"/>
                </a:lnTo>
                <a:lnTo>
                  <a:pt x="12371" y="19940"/>
                </a:lnTo>
                <a:cubicBezTo>
                  <a:pt x="12615" y="20061"/>
                  <a:pt x="12767" y="20092"/>
                  <a:pt x="13557" y="20183"/>
                </a:cubicBezTo>
                <a:cubicBezTo>
                  <a:pt x="14043" y="20244"/>
                  <a:pt x="14803" y="20274"/>
                  <a:pt x="15198" y="20304"/>
                </a:cubicBezTo>
                <a:cubicBezTo>
                  <a:pt x="15593" y="20304"/>
                  <a:pt x="16110" y="20335"/>
                  <a:pt x="16353" y="20335"/>
                </a:cubicBezTo>
                <a:cubicBezTo>
                  <a:pt x="16596" y="20335"/>
                  <a:pt x="16840" y="20335"/>
                  <a:pt x="16870" y="20304"/>
                </a:cubicBezTo>
                <a:lnTo>
                  <a:pt x="17022" y="20304"/>
                </a:lnTo>
                <a:cubicBezTo>
                  <a:pt x="17037" y="20319"/>
                  <a:pt x="17303" y="20327"/>
                  <a:pt x="17581" y="20327"/>
                </a:cubicBezTo>
                <a:cubicBezTo>
                  <a:pt x="17858" y="20327"/>
                  <a:pt x="18147" y="20319"/>
                  <a:pt x="18207" y="20304"/>
                </a:cubicBezTo>
                <a:lnTo>
                  <a:pt x="18633" y="20304"/>
                </a:lnTo>
                <a:cubicBezTo>
                  <a:pt x="18815" y="20304"/>
                  <a:pt x="19180" y="20304"/>
                  <a:pt x="19454" y="20274"/>
                </a:cubicBezTo>
                <a:lnTo>
                  <a:pt x="20031" y="20274"/>
                </a:lnTo>
                <a:cubicBezTo>
                  <a:pt x="20092" y="20274"/>
                  <a:pt x="20214" y="20274"/>
                  <a:pt x="20274" y="20244"/>
                </a:cubicBezTo>
                <a:lnTo>
                  <a:pt x="20609" y="20244"/>
                </a:lnTo>
                <a:cubicBezTo>
                  <a:pt x="20730" y="20244"/>
                  <a:pt x="20821" y="20244"/>
                  <a:pt x="20852" y="20213"/>
                </a:cubicBezTo>
                <a:lnTo>
                  <a:pt x="21125" y="20213"/>
                </a:lnTo>
                <a:cubicBezTo>
                  <a:pt x="21247" y="20213"/>
                  <a:pt x="21399" y="20213"/>
                  <a:pt x="21460" y="20183"/>
                </a:cubicBezTo>
                <a:cubicBezTo>
                  <a:pt x="21521" y="20183"/>
                  <a:pt x="21595" y="20169"/>
                  <a:pt x="21656" y="20169"/>
                </a:cubicBezTo>
                <a:cubicBezTo>
                  <a:pt x="21686" y="20169"/>
                  <a:pt x="21713" y="20173"/>
                  <a:pt x="21733" y="20183"/>
                </a:cubicBezTo>
                <a:cubicBezTo>
                  <a:pt x="21825" y="20183"/>
                  <a:pt x="21916" y="20183"/>
                  <a:pt x="21946" y="20152"/>
                </a:cubicBezTo>
                <a:cubicBezTo>
                  <a:pt x="21977" y="20152"/>
                  <a:pt x="22007" y="20122"/>
                  <a:pt x="22037" y="20122"/>
                </a:cubicBezTo>
                <a:cubicBezTo>
                  <a:pt x="22073" y="20131"/>
                  <a:pt x="22140" y="20135"/>
                  <a:pt x="22229" y="20135"/>
                </a:cubicBezTo>
                <a:cubicBezTo>
                  <a:pt x="22444" y="20135"/>
                  <a:pt x="22788" y="20113"/>
                  <a:pt x="23132" y="20092"/>
                </a:cubicBezTo>
                <a:cubicBezTo>
                  <a:pt x="23405" y="20092"/>
                  <a:pt x="23679" y="20061"/>
                  <a:pt x="23679" y="20061"/>
                </a:cubicBezTo>
                <a:cubicBezTo>
                  <a:pt x="23709" y="20061"/>
                  <a:pt x="23800" y="20061"/>
                  <a:pt x="23922" y="20031"/>
                </a:cubicBezTo>
                <a:cubicBezTo>
                  <a:pt x="24074" y="20000"/>
                  <a:pt x="25168" y="19940"/>
                  <a:pt x="25259" y="19940"/>
                </a:cubicBezTo>
                <a:cubicBezTo>
                  <a:pt x="25259" y="19940"/>
                  <a:pt x="25320" y="19909"/>
                  <a:pt x="25350" y="19909"/>
                </a:cubicBezTo>
                <a:cubicBezTo>
                  <a:pt x="25472" y="19879"/>
                  <a:pt x="26019" y="19848"/>
                  <a:pt x="26141" y="19848"/>
                </a:cubicBezTo>
                <a:lnTo>
                  <a:pt x="26445" y="19848"/>
                </a:lnTo>
                <a:cubicBezTo>
                  <a:pt x="26536" y="19818"/>
                  <a:pt x="27053" y="19757"/>
                  <a:pt x="27600" y="19696"/>
                </a:cubicBezTo>
                <a:cubicBezTo>
                  <a:pt x="28542" y="19605"/>
                  <a:pt x="29028" y="19544"/>
                  <a:pt x="29332" y="19514"/>
                </a:cubicBezTo>
                <a:cubicBezTo>
                  <a:pt x="29423" y="19514"/>
                  <a:pt x="29697" y="19484"/>
                  <a:pt x="30001" y="19453"/>
                </a:cubicBezTo>
                <a:cubicBezTo>
                  <a:pt x="30548" y="19392"/>
                  <a:pt x="32402" y="19149"/>
                  <a:pt x="33132" y="19028"/>
                </a:cubicBezTo>
                <a:cubicBezTo>
                  <a:pt x="33375" y="18997"/>
                  <a:pt x="33618" y="18967"/>
                  <a:pt x="33648" y="18967"/>
                </a:cubicBezTo>
                <a:cubicBezTo>
                  <a:pt x="33679" y="18967"/>
                  <a:pt x="33861" y="18967"/>
                  <a:pt x="34044" y="18936"/>
                </a:cubicBezTo>
                <a:cubicBezTo>
                  <a:pt x="34226" y="18906"/>
                  <a:pt x="34530" y="18845"/>
                  <a:pt x="34773" y="18815"/>
                </a:cubicBezTo>
                <a:cubicBezTo>
                  <a:pt x="34986" y="18785"/>
                  <a:pt x="35229" y="18754"/>
                  <a:pt x="35259" y="18754"/>
                </a:cubicBezTo>
                <a:cubicBezTo>
                  <a:pt x="35320" y="18724"/>
                  <a:pt x="35472" y="18693"/>
                  <a:pt x="35624" y="18693"/>
                </a:cubicBezTo>
                <a:cubicBezTo>
                  <a:pt x="35807" y="18663"/>
                  <a:pt x="36262" y="18602"/>
                  <a:pt x="36688" y="18511"/>
                </a:cubicBezTo>
                <a:cubicBezTo>
                  <a:pt x="37114" y="18450"/>
                  <a:pt x="37478" y="18389"/>
                  <a:pt x="37509" y="18389"/>
                </a:cubicBezTo>
                <a:cubicBezTo>
                  <a:pt x="37600" y="18389"/>
                  <a:pt x="38360" y="18268"/>
                  <a:pt x="39363" y="18085"/>
                </a:cubicBezTo>
                <a:cubicBezTo>
                  <a:pt x="40366" y="17933"/>
                  <a:pt x="44986" y="17052"/>
                  <a:pt x="45047" y="17022"/>
                </a:cubicBezTo>
                <a:cubicBezTo>
                  <a:pt x="45047" y="17022"/>
                  <a:pt x="45442" y="16930"/>
                  <a:pt x="45898" y="16839"/>
                </a:cubicBezTo>
                <a:cubicBezTo>
                  <a:pt x="46354" y="16748"/>
                  <a:pt x="46779" y="16687"/>
                  <a:pt x="46840" y="16657"/>
                </a:cubicBezTo>
                <a:cubicBezTo>
                  <a:pt x="46901" y="16626"/>
                  <a:pt x="47205" y="16566"/>
                  <a:pt x="47509" y="16505"/>
                </a:cubicBezTo>
                <a:cubicBezTo>
                  <a:pt x="47782" y="16444"/>
                  <a:pt x="48208" y="16353"/>
                  <a:pt x="48421" y="16292"/>
                </a:cubicBezTo>
                <a:cubicBezTo>
                  <a:pt x="48603" y="16262"/>
                  <a:pt x="48937" y="16170"/>
                  <a:pt x="49150" y="16140"/>
                </a:cubicBezTo>
                <a:cubicBezTo>
                  <a:pt x="49819" y="16019"/>
                  <a:pt x="51552" y="15532"/>
                  <a:pt x="52007" y="15319"/>
                </a:cubicBezTo>
                <a:cubicBezTo>
                  <a:pt x="52372" y="15167"/>
                  <a:pt x="52828" y="14833"/>
                  <a:pt x="52859" y="14742"/>
                </a:cubicBezTo>
                <a:cubicBezTo>
                  <a:pt x="52859" y="14712"/>
                  <a:pt x="52980" y="14590"/>
                  <a:pt x="53132" y="14499"/>
                </a:cubicBezTo>
                <a:cubicBezTo>
                  <a:pt x="53284" y="14347"/>
                  <a:pt x="53406" y="14195"/>
                  <a:pt x="53436" y="14073"/>
                </a:cubicBezTo>
                <a:cubicBezTo>
                  <a:pt x="53466" y="13982"/>
                  <a:pt x="53497" y="13830"/>
                  <a:pt x="53558" y="13769"/>
                </a:cubicBezTo>
                <a:cubicBezTo>
                  <a:pt x="53588" y="13678"/>
                  <a:pt x="53558" y="13556"/>
                  <a:pt x="53527" y="13465"/>
                </a:cubicBezTo>
                <a:cubicBezTo>
                  <a:pt x="53466" y="13374"/>
                  <a:pt x="53436" y="13253"/>
                  <a:pt x="53436" y="13222"/>
                </a:cubicBezTo>
                <a:cubicBezTo>
                  <a:pt x="53436" y="13192"/>
                  <a:pt x="53375" y="13070"/>
                  <a:pt x="53284" y="12979"/>
                </a:cubicBezTo>
                <a:cubicBezTo>
                  <a:pt x="53071" y="12736"/>
                  <a:pt x="53102" y="12645"/>
                  <a:pt x="53345" y="12553"/>
                </a:cubicBezTo>
                <a:cubicBezTo>
                  <a:pt x="53466" y="12523"/>
                  <a:pt x="53679" y="12432"/>
                  <a:pt x="53831" y="12341"/>
                </a:cubicBezTo>
                <a:cubicBezTo>
                  <a:pt x="53983" y="12280"/>
                  <a:pt x="54287" y="12158"/>
                  <a:pt x="54470" y="12128"/>
                </a:cubicBezTo>
                <a:cubicBezTo>
                  <a:pt x="55108" y="11976"/>
                  <a:pt x="56020" y="11763"/>
                  <a:pt x="56384" y="11642"/>
                </a:cubicBezTo>
                <a:cubicBezTo>
                  <a:pt x="56567" y="11581"/>
                  <a:pt x="56749" y="11520"/>
                  <a:pt x="56780" y="11520"/>
                </a:cubicBezTo>
                <a:cubicBezTo>
                  <a:pt x="56784" y="11521"/>
                  <a:pt x="56790" y="11522"/>
                  <a:pt x="56798" y="11522"/>
                </a:cubicBezTo>
                <a:cubicBezTo>
                  <a:pt x="56955" y="11522"/>
                  <a:pt x="57786" y="11244"/>
                  <a:pt x="57843" y="11186"/>
                </a:cubicBezTo>
                <a:cubicBezTo>
                  <a:pt x="57874" y="11155"/>
                  <a:pt x="57935" y="11155"/>
                  <a:pt x="57995" y="11155"/>
                </a:cubicBezTo>
                <a:cubicBezTo>
                  <a:pt x="58087" y="11155"/>
                  <a:pt x="58664" y="11003"/>
                  <a:pt x="58907" y="10882"/>
                </a:cubicBezTo>
                <a:cubicBezTo>
                  <a:pt x="59007" y="10832"/>
                  <a:pt x="59126" y="10782"/>
                  <a:pt x="59183" y="10782"/>
                </a:cubicBezTo>
                <a:cubicBezTo>
                  <a:pt x="59196" y="10782"/>
                  <a:pt x="59206" y="10785"/>
                  <a:pt x="59211" y="10790"/>
                </a:cubicBezTo>
                <a:cubicBezTo>
                  <a:pt x="59302" y="10790"/>
                  <a:pt x="60761" y="10061"/>
                  <a:pt x="60792" y="10000"/>
                </a:cubicBezTo>
                <a:cubicBezTo>
                  <a:pt x="60792" y="9970"/>
                  <a:pt x="60822" y="9939"/>
                  <a:pt x="60883" y="9879"/>
                </a:cubicBezTo>
                <a:cubicBezTo>
                  <a:pt x="61035" y="9787"/>
                  <a:pt x="61187" y="9575"/>
                  <a:pt x="61309" y="9240"/>
                </a:cubicBezTo>
                <a:cubicBezTo>
                  <a:pt x="61339" y="9088"/>
                  <a:pt x="61400" y="8967"/>
                  <a:pt x="61461" y="8967"/>
                </a:cubicBezTo>
                <a:cubicBezTo>
                  <a:pt x="61582" y="8936"/>
                  <a:pt x="61552" y="8602"/>
                  <a:pt x="61369" y="8328"/>
                </a:cubicBezTo>
                <a:cubicBezTo>
                  <a:pt x="61278" y="8176"/>
                  <a:pt x="61217" y="7994"/>
                  <a:pt x="61217" y="7933"/>
                </a:cubicBezTo>
                <a:cubicBezTo>
                  <a:pt x="61217" y="7903"/>
                  <a:pt x="61157" y="7812"/>
                  <a:pt x="61096" y="7751"/>
                </a:cubicBezTo>
                <a:cubicBezTo>
                  <a:pt x="61035" y="7690"/>
                  <a:pt x="60974" y="7599"/>
                  <a:pt x="60944" y="7538"/>
                </a:cubicBezTo>
                <a:cubicBezTo>
                  <a:pt x="60883" y="7356"/>
                  <a:pt x="60488" y="7052"/>
                  <a:pt x="60062" y="6778"/>
                </a:cubicBezTo>
                <a:cubicBezTo>
                  <a:pt x="59850" y="6657"/>
                  <a:pt x="59698" y="6535"/>
                  <a:pt x="59698" y="6505"/>
                </a:cubicBezTo>
                <a:cubicBezTo>
                  <a:pt x="59698" y="6474"/>
                  <a:pt x="60093" y="6262"/>
                  <a:pt x="60549" y="6049"/>
                </a:cubicBezTo>
                <a:cubicBezTo>
                  <a:pt x="61369" y="5654"/>
                  <a:pt x="61825" y="5410"/>
                  <a:pt x="61856" y="5380"/>
                </a:cubicBezTo>
                <a:cubicBezTo>
                  <a:pt x="61856" y="5350"/>
                  <a:pt x="62038" y="5228"/>
                  <a:pt x="62220" y="5137"/>
                </a:cubicBezTo>
                <a:cubicBezTo>
                  <a:pt x="62372" y="5046"/>
                  <a:pt x="62676" y="4711"/>
                  <a:pt x="62646" y="4681"/>
                </a:cubicBezTo>
                <a:cubicBezTo>
                  <a:pt x="62616" y="4681"/>
                  <a:pt x="62676" y="4559"/>
                  <a:pt x="62768" y="4438"/>
                </a:cubicBezTo>
                <a:cubicBezTo>
                  <a:pt x="63041" y="4073"/>
                  <a:pt x="63071" y="3526"/>
                  <a:pt x="62859" y="3435"/>
                </a:cubicBezTo>
                <a:cubicBezTo>
                  <a:pt x="62798" y="3435"/>
                  <a:pt x="62768" y="3374"/>
                  <a:pt x="62768" y="3313"/>
                </a:cubicBezTo>
                <a:cubicBezTo>
                  <a:pt x="62779" y="3279"/>
                  <a:pt x="62790" y="3262"/>
                  <a:pt x="62807" y="3262"/>
                </a:cubicBezTo>
                <a:cubicBezTo>
                  <a:pt x="62834" y="3262"/>
                  <a:pt x="62874" y="3309"/>
                  <a:pt x="62950" y="3404"/>
                </a:cubicBezTo>
                <a:cubicBezTo>
                  <a:pt x="63016" y="3470"/>
                  <a:pt x="63081" y="3520"/>
                  <a:pt x="63113" y="3520"/>
                </a:cubicBezTo>
                <a:cubicBezTo>
                  <a:pt x="63125" y="3520"/>
                  <a:pt x="63132" y="3512"/>
                  <a:pt x="63132" y="3496"/>
                </a:cubicBezTo>
                <a:cubicBezTo>
                  <a:pt x="63132" y="3496"/>
                  <a:pt x="63102" y="3404"/>
                  <a:pt x="63041" y="3374"/>
                </a:cubicBezTo>
                <a:cubicBezTo>
                  <a:pt x="62980" y="3344"/>
                  <a:pt x="62950" y="3252"/>
                  <a:pt x="62950" y="3222"/>
                </a:cubicBezTo>
                <a:cubicBezTo>
                  <a:pt x="62950" y="3161"/>
                  <a:pt x="62920" y="3070"/>
                  <a:pt x="62889" y="3009"/>
                </a:cubicBezTo>
                <a:cubicBezTo>
                  <a:pt x="62857" y="2944"/>
                  <a:pt x="62841" y="2914"/>
                  <a:pt x="62816" y="2914"/>
                </a:cubicBezTo>
                <a:cubicBezTo>
                  <a:pt x="62793" y="2914"/>
                  <a:pt x="62763" y="2936"/>
                  <a:pt x="62707" y="2979"/>
                </a:cubicBezTo>
                <a:cubicBezTo>
                  <a:pt x="62676" y="2994"/>
                  <a:pt x="62654" y="3002"/>
                  <a:pt x="62631" y="3002"/>
                </a:cubicBezTo>
                <a:cubicBezTo>
                  <a:pt x="62608" y="3002"/>
                  <a:pt x="62585" y="2994"/>
                  <a:pt x="62555" y="2979"/>
                </a:cubicBezTo>
                <a:cubicBezTo>
                  <a:pt x="62524" y="2918"/>
                  <a:pt x="62585" y="2888"/>
                  <a:pt x="62676" y="2857"/>
                </a:cubicBezTo>
                <a:cubicBezTo>
                  <a:pt x="62737" y="2827"/>
                  <a:pt x="62768" y="2796"/>
                  <a:pt x="62737" y="2796"/>
                </a:cubicBezTo>
                <a:cubicBezTo>
                  <a:pt x="62676" y="2796"/>
                  <a:pt x="62646" y="2766"/>
                  <a:pt x="62676" y="2736"/>
                </a:cubicBezTo>
                <a:cubicBezTo>
                  <a:pt x="62707" y="2705"/>
                  <a:pt x="62676" y="2644"/>
                  <a:pt x="62616" y="2614"/>
                </a:cubicBezTo>
                <a:cubicBezTo>
                  <a:pt x="62555" y="2614"/>
                  <a:pt x="62524" y="2553"/>
                  <a:pt x="62524" y="2523"/>
                </a:cubicBezTo>
                <a:cubicBezTo>
                  <a:pt x="62524" y="2462"/>
                  <a:pt x="62494" y="2432"/>
                  <a:pt x="62464" y="2401"/>
                </a:cubicBezTo>
                <a:cubicBezTo>
                  <a:pt x="62433" y="2401"/>
                  <a:pt x="62403" y="2432"/>
                  <a:pt x="62403" y="2462"/>
                </a:cubicBezTo>
                <a:cubicBezTo>
                  <a:pt x="62403" y="2523"/>
                  <a:pt x="62342" y="2584"/>
                  <a:pt x="62281" y="2584"/>
                </a:cubicBezTo>
                <a:cubicBezTo>
                  <a:pt x="62220" y="2584"/>
                  <a:pt x="62220" y="2553"/>
                  <a:pt x="62251" y="2492"/>
                </a:cubicBezTo>
                <a:cubicBezTo>
                  <a:pt x="62281" y="2432"/>
                  <a:pt x="62251" y="2401"/>
                  <a:pt x="62129" y="2401"/>
                </a:cubicBezTo>
                <a:cubicBezTo>
                  <a:pt x="61977" y="2401"/>
                  <a:pt x="61947" y="2371"/>
                  <a:pt x="62008" y="2340"/>
                </a:cubicBezTo>
                <a:cubicBezTo>
                  <a:pt x="62129" y="2310"/>
                  <a:pt x="62129" y="2249"/>
                  <a:pt x="62038" y="2219"/>
                </a:cubicBezTo>
                <a:cubicBezTo>
                  <a:pt x="62008" y="2219"/>
                  <a:pt x="61977" y="2219"/>
                  <a:pt x="61977" y="2249"/>
                </a:cubicBezTo>
                <a:cubicBezTo>
                  <a:pt x="62008" y="2280"/>
                  <a:pt x="61977" y="2310"/>
                  <a:pt x="61916" y="2310"/>
                </a:cubicBezTo>
                <a:cubicBezTo>
                  <a:pt x="61856" y="2310"/>
                  <a:pt x="61795" y="2310"/>
                  <a:pt x="61764" y="2249"/>
                </a:cubicBezTo>
                <a:cubicBezTo>
                  <a:pt x="61764" y="2219"/>
                  <a:pt x="61734" y="2188"/>
                  <a:pt x="61673" y="2188"/>
                </a:cubicBezTo>
                <a:cubicBezTo>
                  <a:pt x="61643" y="2188"/>
                  <a:pt x="61582" y="2158"/>
                  <a:pt x="61582" y="2097"/>
                </a:cubicBezTo>
                <a:cubicBezTo>
                  <a:pt x="61552" y="2037"/>
                  <a:pt x="61521" y="2006"/>
                  <a:pt x="61491" y="2006"/>
                </a:cubicBezTo>
                <a:cubicBezTo>
                  <a:pt x="61475" y="2014"/>
                  <a:pt x="61461" y="2018"/>
                  <a:pt x="61448" y="2018"/>
                </a:cubicBezTo>
                <a:cubicBezTo>
                  <a:pt x="61414" y="2018"/>
                  <a:pt x="61392" y="1990"/>
                  <a:pt x="61369" y="1945"/>
                </a:cubicBezTo>
                <a:cubicBezTo>
                  <a:pt x="61339" y="1915"/>
                  <a:pt x="61309" y="1885"/>
                  <a:pt x="61248" y="1885"/>
                </a:cubicBezTo>
                <a:cubicBezTo>
                  <a:pt x="61239" y="1893"/>
                  <a:pt x="61230" y="1897"/>
                  <a:pt x="61222" y="1897"/>
                </a:cubicBezTo>
                <a:cubicBezTo>
                  <a:pt x="61202" y="1897"/>
                  <a:pt x="61187" y="1876"/>
                  <a:pt x="61187" y="1854"/>
                </a:cubicBezTo>
                <a:cubicBezTo>
                  <a:pt x="61187" y="1824"/>
                  <a:pt x="61126" y="1793"/>
                  <a:pt x="61065" y="1793"/>
                </a:cubicBezTo>
                <a:cubicBezTo>
                  <a:pt x="60822" y="1793"/>
                  <a:pt x="60761" y="1763"/>
                  <a:pt x="60761" y="1702"/>
                </a:cubicBezTo>
                <a:cubicBezTo>
                  <a:pt x="60781" y="1643"/>
                  <a:pt x="60750" y="1610"/>
                  <a:pt x="60693" y="1610"/>
                </a:cubicBezTo>
                <a:cubicBezTo>
                  <a:pt x="60661" y="1610"/>
                  <a:pt x="60622" y="1620"/>
                  <a:pt x="60579" y="1641"/>
                </a:cubicBezTo>
                <a:cubicBezTo>
                  <a:pt x="60541" y="1661"/>
                  <a:pt x="60514" y="1671"/>
                  <a:pt x="60500" y="1671"/>
                </a:cubicBezTo>
                <a:cubicBezTo>
                  <a:pt x="60470" y="1671"/>
                  <a:pt x="60496" y="1624"/>
                  <a:pt x="60579" y="1520"/>
                </a:cubicBezTo>
                <a:cubicBezTo>
                  <a:pt x="60609" y="1459"/>
                  <a:pt x="60640" y="1398"/>
                  <a:pt x="60609" y="1398"/>
                </a:cubicBezTo>
                <a:cubicBezTo>
                  <a:pt x="60579" y="1398"/>
                  <a:pt x="60488" y="1398"/>
                  <a:pt x="60397" y="1368"/>
                </a:cubicBezTo>
                <a:cubicBezTo>
                  <a:pt x="60245" y="1368"/>
                  <a:pt x="60214" y="1337"/>
                  <a:pt x="60275" y="1246"/>
                </a:cubicBezTo>
                <a:cubicBezTo>
                  <a:pt x="60336" y="1094"/>
                  <a:pt x="60032" y="821"/>
                  <a:pt x="59728" y="760"/>
                </a:cubicBezTo>
                <a:cubicBezTo>
                  <a:pt x="59683" y="751"/>
                  <a:pt x="59644" y="747"/>
                  <a:pt x="59611" y="747"/>
                </a:cubicBezTo>
                <a:cubicBezTo>
                  <a:pt x="59530" y="747"/>
                  <a:pt x="59485" y="769"/>
                  <a:pt x="59485" y="790"/>
                </a:cubicBezTo>
                <a:cubicBezTo>
                  <a:pt x="59485" y="821"/>
                  <a:pt x="59477" y="836"/>
                  <a:pt x="59462" y="836"/>
                </a:cubicBezTo>
                <a:cubicBezTo>
                  <a:pt x="59447" y="836"/>
                  <a:pt x="59424" y="821"/>
                  <a:pt x="59394" y="790"/>
                </a:cubicBezTo>
                <a:cubicBezTo>
                  <a:pt x="59333" y="760"/>
                  <a:pt x="59272" y="699"/>
                  <a:pt x="59302" y="638"/>
                </a:cubicBezTo>
                <a:cubicBezTo>
                  <a:pt x="59302" y="578"/>
                  <a:pt x="59242" y="547"/>
                  <a:pt x="59090" y="517"/>
                </a:cubicBezTo>
                <a:cubicBezTo>
                  <a:pt x="58968" y="517"/>
                  <a:pt x="58877" y="456"/>
                  <a:pt x="58846" y="426"/>
                </a:cubicBezTo>
                <a:cubicBezTo>
                  <a:pt x="58846" y="410"/>
                  <a:pt x="58839" y="403"/>
                  <a:pt x="58831" y="403"/>
                </a:cubicBezTo>
                <a:cubicBezTo>
                  <a:pt x="58824" y="403"/>
                  <a:pt x="58816" y="410"/>
                  <a:pt x="58816" y="426"/>
                </a:cubicBezTo>
                <a:cubicBezTo>
                  <a:pt x="58816" y="456"/>
                  <a:pt x="58755" y="486"/>
                  <a:pt x="58725" y="486"/>
                </a:cubicBezTo>
                <a:cubicBezTo>
                  <a:pt x="58664" y="456"/>
                  <a:pt x="58695" y="426"/>
                  <a:pt x="58755" y="365"/>
                </a:cubicBezTo>
                <a:cubicBezTo>
                  <a:pt x="58846" y="274"/>
                  <a:pt x="58846" y="243"/>
                  <a:pt x="58755" y="182"/>
                </a:cubicBezTo>
                <a:cubicBezTo>
                  <a:pt x="58725" y="152"/>
                  <a:pt x="58710" y="137"/>
                  <a:pt x="58702" y="137"/>
                </a:cubicBezTo>
                <a:cubicBezTo>
                  <a:pt x="58695" y="137"/>
                  <a:pt x="58695" y="152"/>
                  <a:pt x="58695" y="182"/>
                </a:cubicBezTo>
                <a:cubicBezTo>
                  <a:pt x="58725" y="213"/>
                  <a:pt x="58695" y="304"/>
                  <a:pt x="58634" y="395"/>
                </a:cubicBezTo>
                <a:lnTo>
                  <a:pt x="58543" y="517"/>
                </a:lnTo>
                <a:lnTo>
                  <a:pt x="58482" y="365"/>
                </a:lnTo>
                <a:cubicBezTo>
                  <a:pt x="58482" y="304"/>
                  <a:pt x="58421" y="243"/>
                  <a:pt x="58360" y="243"/>
                </a:cubicBezTo>
                <a:cubicBezTo>
                  <a:pt x="58299" y="213"/>
                  <a:pt x="58269" y="182"/>
                  <a:pt x="58299" y="152"/>
                </a:cubicBezTo>
                <a:cubicBezTo>
                  <a:pt x="58330" y="122"/>
                  <a:pt x="58299" y="91"/>
                  <a:pt x="58239" y="91"/>
                </a:cubicBezTo>
                <a:cubicBezTo>
                  <a:pt x="58147" y="122"/>
                  <a:pt x="58087" y="182"/>
                  <a:pt x="58087" y="304"/>
                </a:cubicBezTo>
                <a:cubicBezTo>
                  <a:pt x="58087" y="304"/>
                  <a:pt x="57995" y="334"/>
                  <a:pt x="57904" y="334"/>
                </a:cubicBezTo>
                <a:cubicBezTo>
                  <a:pt x="57843" y="350"/>
                  <a:pt x="57798" y="357"/>
                  <a:pt x="57771" y="357"/>
                </a:cubicBezTo>
                <a:cubicBezTo>
                  <a:pt x="57745" y="357"/>
                  <a:pt x="57737" y="350"/>
                  <a:pt x="57752" y="334"/>
                </a:cubicBezTo>
                <a:cubicBezTo>
                  <a:pt x="57783" y="304"/>
                  <a:pt x="57509" y="30"/>
                  <a:pt x="57418" y="0"/>
                </a:cubicBezTo>
                <a:close/>
              </a:path>
            </a:pathLst>
          </a:custGeom>
          <a:solidFill>
            <a:srgbClr val="FFFFFF">
              <a:alpha val="4608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ackground 2">
  <p:cSld name="CUSTOM_34">
    <p:spTree>
      <p:nvGrpSpPr>
        <p:cNvPr id="1146" name="Shape 1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47" name="Google Shape;1147;p59"/>
          <p:cNvGrpSpPr/>
          <p:nvPr/>
        </p:nvGrpSpPr>
        <p:grpSpPr>
          <a:xfrm rot="-4499869">
            <a:off x="-2512410" y="655645"/>
            <a:ext cx="6434433" cy="2423114"/>
            <a:chOff x="1206975" y="935725"/>
            <a:chExt cx="4673375" cy="1759925"/>
          </a:xfrm>
        </p:grpSpPr>
        <p:sp>
          <p:nvSpPr>
            <p:cNvPr id="1148" name="Google Shape;1148;p59"/>
            <p:cNvSpPr/>
            <p:nvPr/>
          </p:nvSpPr>
          <p:spPr>
            <a:xfrm>
              <a:off x="5388675" y="2429650"/>
              <a:ext cx="265975" cy="266000"/>
            </a:xfrm>
            <a:custGeom>
              <a:rect b="b" l="l" r="r" t="t"/>
              <a:pathLst>
                <a:path extrusionOk="0" h="10640" w="10639">
                  <a:moveTo>
                    <a:pt x="4955" y="1"/>
                  </a:moveTo>
                  <a:cubicBezTo>
                    <a:pt x="4286" y="1"/>
                    <a:pt x="3739" y="548"/>
                    <a:pt x="3739" y="1217"/>
                  </a:cubicBezTo>
                  <a:lnTo>
                    <a:pt x="3739" y="3739"/>
                  </a:lnTo>
                  <a:lnTo>
                    <a:pt x="1186" y="3739"/>
                  </a:lnTo>
                  <a:cubicBezTo>
                    <a:pt x="517" y="3739"/>
                    <a:pt x="0" y="4287"/>
                    <a:pt x="0" y="4955"/>
                  </a:cubicBezTo>
                  <a:lnTo>
                    <a:pt x="0" y="5654"/>
                  </a:lnTo>
                  <a:cubicBezTo>
                    <a:pt x="0" y="6323"/>
                    <a:pt x="517" y="6870"/>
                    <a:pt x="1186" y="6870"/>
                  </a:cubicBezTo>
                  <a:lnTo>
                    <a:pt x="3739" y="6870"/>
                  </a:lnTo>
                  <a:lnTo>
                    <a:pt x="3739" y="9423"/>
                  </a:lnTo>
                  <a:cubicBezTo>
                    <a:pt x="3739" y="10092"/>
                    <a:pt x="4286" y="10639"/>
                    <a:pt x="4955" y="10639"/>
                  </a:cubicBezTo>
                  <a:lnTo>
                    <a:pt x="5654" y="10639"/>
                  </a:lnTo>
                  <a:cubicBezTo>
                    <a:pt x="6322" y="10639"/>
                    <a:pt x="6870" y="10092"/>
                    <a:pt x="6870" y="9423"/>
                  </a:cubicBezTo>
                  <a:lnTo>
                    <a:pt x="6870" y="6870"/>
                  </a:lnTo>
                  <a:lnTo>
                    <a:pt x="9423" y="6870"/>
                  </a:lnTo>
                  <a:cubicBezTo>
                    <a:pt x="10091" y="6870"/>
                    <a:pt x="10639" y="6323"/>
                    <a:pt x="10639" y="5654"/>
                  </a:cubicBezTo>
                  <a:lnTo>
                    <a:pt x="10639" y="4955"/>
                  </a:lnTo>
                  <a:cubicBezTo>
                    <a:pt x="10639" y="4287"/>
                    <a:pt x="10091" y="3739"/>
                    <a:pt x="9423" y="3739"/>
                  </a:cubicBezTo>
                  <a:lnTo>
                    <a:pt x="6870" y="3739"/>
                  </a:lnTo>
                  <a:lnTo>
                    <a:pt x="6870" y="1217"/>
                  </a:lnTo>
                  <a:cubicBezTo>
                    <a:pt x="6870" y="548"/>
                    <a:pt x="6322" y="1"/>
                    <a:pt x="565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49" name="Google Shape;1149;p59"/>
            <p:cNvSpPr/>
            <p:nvPr/>
          </p:nvSpPr>
          <p:spPr>
            <a:xfrm>
              <a:off x="2263975" y="1216875"/>
              <a:ext cx="266000" cy="265975"/>
            </a:xfrm>
            <a:custGeom>
              <a:rect b="b" l="l" r="r" t="t"/>
              <a:pathLst>
                <a:path extrusionOk="0" h="10639" w="10640">
                  <a:moveTo>
                    <a:pt x="4986" y="0"/>
                  </a:moveTo>
                  <a:cubicBezTo>
                    <a:pt x="4317" y="0"/>
                    <a:pt x="3770" y="517"/>
                    <a:pt x="3770" y="1186"/>
                  </a:cubicBezTo>
                  <a:lnTo>
                    <a:pt x="3770" y="3739"/>
                  </a:lnTo>
                  <a:lnTo>
                    <a:pt x="1217" y="3739"/>
                  </a:lnTo>
                  <a:cubicBezTo>
                    <a:pt x="548" y="3739"/>
                    <a:pt x="1" y="4286"/>
                    <a:pt x="1" y="4955"/>
                  </a:cubicBezTo>
                  <a:lnTo>
                    <a:pt x="1" y="5654"/>
                  </a:lnTo>
                  <a:cubicBezTo>
                    <a:pt x="1" y="6323"/>
                    <a:pt x="548" y="6870"/>
                    <a:pt x="1217" y="6870"/>
                  </a:cubicBezTo>
                  <a:lnTo>
                    <a:pt x="3770" y="6870"/>
                  </a:lnTo>
                  <a:lnTo>
                    <a:pt x="3770" y="9423"/>
                  </a:lnTo>
                  <a:cubicBezTo>
                    <a:pt x="3770" y="10092"/>
                    <a:pt x="4317" y="10639"/>
                    <a:pt x="4986" y="10639"/>
                  </a:cubicBezTo>
                  <a:lnTo>
                    <a:pt x="5685" y="10639"/>
                  </a:lnTo>
                  <a:cubicBezTo>
                    <a:pt x="6354" y="10639"/>
                    <a:pt x="6901" y="10092"/>
                    <a:pt x="6901" y="9423"/>
                  </a:cubicBezTo>
                  <a:lnTo>
                    <a:pt x="6901" y="6870"/>
                  </a:lnTo>
                  <a:lnTo>
                    <a:pt x="9424" y="6870"/>
                  </a:lnTo>
                  <a:cubicBezTo>
                    <a:pt x="10092" y="6870"/>
                    <a:pt x="10639" y="6323"/>
                    <a:pt x="10639" y="5654"/>
                  </a:cubicBezTo>
                  <a:lnTo>
                    <a:pt x="10639" y="4955"/>
                  </a:lnTo>
                  <a:cubicBezTo>
                    <a:pt x="10639" y="4286"/>
                    <a:pt x="10092" y="3739"/>
                    <a:pt x="9424" y="3739"/>
                  </a:cubicBezTo>
                  <a:lnTo>
                    <a:pt x="6901" y="3739"/>
                  </a:lnTo>
                  <a:lnTo>
                    <a:pt x="6901" y="1186"/>
                  </a:lnTo>
                  <a:cubicBezTo>
                    <a:pt x="6901" y="517"/>
                    <a:pt x="6354" y="0"/>
                    <a:pt x="568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50" name="Google Shape;1150;p59"/>
            <p:cNvSpPr/>
            <p:nvPr/>
          </p:nvSpPr>
          <p:spPr>
            <a:xfrm>
              <a:off x="1206975" y="2158375"/>
              <a:ext cx="266000" cy="266000"/>
            </a:xfrm>
            <a:custGeom>
              <a:rect b="b" l="l" r="r" t="t"/>
              <a:pathLst>
                <a:path extrusionOk="0" h="10640" w="10640">
                  <a:moveTo>
                    <a:pt x="4985" y="1"/>
                  </a:moveTo>
                  <a:cubicBezTo>
                    <a:pt x="4317" y="1"/>
                    <a:pt x="3770" y="517"/>
                    <a:pt x="3770" y="1186"/>
                  </a:cubicBezTo>
                  <a:lnTo>
                    <a:pt x="3770" y="3739"/>
                  </a:lnTo>
                  <a:lnTo>
                    <a:pt x="1216" y="3739"/>
                  </a:lnTo>
                  <a:cubicBezTo>
                    <a:pt x="548" y="3739"/>
                    <a:pt x="1" y="4286"/>
                    <a:pt x="1" y="4955"/>
                  </a:cubicBezTo>
                  <a:lnTo>
                    <a:pt x="1" y="5654"/>
                  </a:lnTo>
                  <a:cubicBezTo>
                    <a:pt x="1" y="6323"/>
                    <a:pt x="548" y="6870"/>
                    <a:pt x="1216" y="6870"/>
                  </a:cubicBezTo>
                  <a:lnTo>
                    <a:pt x="3770" y="6870"/>
                  </a:lnTo>
                  <a:lnTo>
                    <a:pt x="3770" y="9423"/>
                  </a:lnTo>
                  <a:cubicBezTo>
                    <a:pt x="3770" y="10092"/>
                    <a:pt x="4317" y="10639"/>
                    <a:pt x="4985" y="10639"/>
                  </a:cubicBezTo>
                  <a:lnTo>
                    <a:pt x="5685" y="10639"/>
                  </a:lnTo>
                  <a:cubicBezTo>
                    <a:pt x="6353" y="10639"/>
                    <a:pt x="6870" y="10092"/>
                    <a:pt x="6870" y="9423"/>
                  </a:cubicBezTo>
                  <a:lnTo>
                    <a:pt x="6870" y="6870"/>
                  </a:lnTo>
                  <a:lnTo>
                    <a:pt x="9423" y="6870"/>
                  </a:lnTo>
                  <a:cubicBezTo>
                    <a:pt x="10092" y="6870"/>
                    <a:pt x="10639" y="6323"/>
                    <a:pt x="10639" y="5654"/>
                  </a:cubicBezTo>
                  <a:lnTo>
                    <a:pt x="10639" y="4955"/>
                  </a:lnTo>
                  <a:cubicBezTo>
                    <a:pt x="10639" y="4286"/>
                    <a:pt x="10092" y="3739"/>
                    <a:pt x="9423" y="3739"/>
                  </a:cubicBezTo>
                  <a:lnTo>
                    <a:pt x="6870" y="3739"/>
                  </a:lnTo>
                  <a:lnTo>
                    <a:pt x="6870" y="1186"/>
                  </a:lnTo>
                  <a:cubicBezTo>
                    <a:pt x="6870" y="517"/>
                    <a:pt x="6353" y="1"/>
                    <a:pt x="568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51" name="Google Shape;1151;p59"/>
            <p:cNvSpPr/>
            <p:nvPr/>
          </p:nvSpPr>
          <p:spPr>
            <a:xfrm>
              <a:off x="3619625" y="1515500"/>
              <a:ext cx="266000" cy="266000"/>
            </a:xfrm>
            <a:custGeom>
              <a:rect b="b" l="l" r="r" t="t"/>
              <a:pathLst>
                <a:path extrusionOk="0" h="10640" w="10640">
                  <a:moveTo>
                    <a:pt x="4986" y="1"/>
                  </a:moveTo>
                  <a:cubicBezTo>
                    <a:pt x="4317" y="1"/>
                    <a:pt x="3770" y="548"/>
                    <a:pt x="3770" y="1217"/>
                  </a:cubicBezTo>
                  <a:lnTo>
                    <a:pt x="3770" y="3770"/>
                  </a:lnTo>
                  <a:lnTo>
                    <a:pt x="1217" y="3770"/>
                  </a:lnTo>
                  <a:cubicBezTo>
                    <a:pt x="548" y="3770"/>
                    <a:pt x="1" y="4317"/>
                    <a:pt x="1" y="4986"/>
                  </a:cubicBezTo>
                  <a:lnTo>
                    <a:pt x="1" y="5685"/>
                  </a:lnTo>
                  <a:cubicBezTo>
                    <a:pt x="1" y="6354"/>
                    <a:pt x="548" y="6901"/>
                    <a:pt x="1217" y="6901"/>
                  </a:cubicBezTo>
                  <a:lnTo>
                    <a:pt x="3770" y="6901"/>
                  </a:lnTo>
                  <a:lnTo>
                    <a:pt x="3770" y="9454"/>
                  </a:lnTo>
                  <a:cubicBezTo>
                    <a:pt x="3770" y="10123"/>
                    <a:pt x="4317" y="10639"/>
                    <a:pt x="4986" y="10639"/>
                  </a:cubicBezTo>
                  <a:lnTo>
                    <a:pt x="5685" y="10639"/>
                  </a:lnTo>
                  <a:cubicBezTo>
                    <a:pt x="6354" y="10639"/>
                    <a:pt x="6870" y="10123"/>
                    <a:pt x="6870" y="9454"/>
                  </a:cubicBezTo>
                  <a:lnTo>
                    <a:pt x="6870" y="6901"/>
                  </a:lnTo>
                  <a:lnTo>
                    <a:pt x="9424" y="6901"/>
                  </a:lnTo>
                  <a:cubicBezTo>
                    <a:pt x="10092" y="6901"/>
                    <a:pt x="10639" y="6354"/>
                    <a:pt x="10639" y="5685"/>
                  </a:cubicBezTo>
                  <a:lnTo>
                    <a:pt x="10639" y="4986"/>
                  </a:lnTo>
                  <a:cubicBezTo>
                    <a:pt x="10639" y="4317"/>
                    <a:pt x="10092" y="3770"/>
                    <a:pt x="9424" y="3770"/>
                  </a:cubicBezTo>
                  <a:lnTo>
                    <a:pt x="6870" y="3770"/>
                  </a:lnTo>
                  <a:lnTo>
                    <a:pt x="6870" y="1217"/>
                  </a:lnTo>
                  <a:cubicBezTo>
                    <a:pt x="6870" y="548"/>
                    <a:pt x="6354" y="1"/>
                    <a:pt x="568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52" name="Google Shape;1152;p59"/>
            <p:cNvSpPr/>
            <p:nvPr/>
          </p:nvSpPr>
          <p:spPr>
            <a:xfrm>
              <a:off x="4379525" y="1171275"/>
              <a:ext cx="266000" cy="266000"/>
            </a:xfrm>
            <a:custGeom>
              <a:rect b="b" l="l" r="r" t="t"/>
              <a:pathLst>
                <a:path extrusionOk="0" h="10640" w="10640">
                  <a:moveTo>
                    <a:pt x="4985" y="1"/>
                  </a:moveTo>
                  <a:cubicBezTo>
                    <a:pt x="4317" y="1"/>
                    <a:pt x="3770" y="548"/>
                    <a:pt x="3770" y="1217"/>
                  </a:cubicBezTo>
                  <a:lnTo>
                    <a:pt x="3770" y="3739"/>
                  </a:lnTo>
                  <a:lnTo>
                    <a:pt x="1216" y="3739"/>
                  </a:lnTo>
                  <a:cubicBezTo>
                    <a:pt x="548" y="3739"/>
                    <a:pt x="1" y="4286"/>
                    <a:pt x="1" y="4955"/>
                  </a:cubicBezTo>
                  <a:lnTo>
                    <a:pt x="1" y="5654"/>
                  </a:lnTo>
                  <a:cubicBezTo>
                    <a:pt x="1" y="6323"/>
                    <a:pt x="548" y="6870"/>
                    <a:pt x="1216" y="6870"/>
                  </a:cubicBezTo>
                  <a:lnTo>
                    <a:pt x="3770" y="6870"/>
                  </a:lnTo>
                  <a:lnTo>
                    <a:pt x="3770" y="9423"/>
                  </a:lnTo>
                  <a:cubicBezTo>
                    <a:pt x="3770" y="10092"/>
                    <a:pt x="4317" y="10639"/>
                    <a:pt x="4985" y="10639"/>
                  </a:cubicBezTo>
                  <a:lnTo>
                    <a:pt x="5685" y="10639"/>
                  </a:lnTo>
                  <a:cubicBezTo>
                    <a:pt x="6353" y="10639"/>
                    <a:pt x="6870" y="10092"/>
                    <a:pt x="6870" y="9423"/>
                  </a:cubicBezTo>
                  <a:lnTo>
                    <a:pt x="6870" y="6870"/>
                  </a:lnTo>
                  <a:lnTo>
                    <a:pt x="9423" y="6870"/>
                  </a:lnTo>
                  <a:cubicBezTo>
                    <a:pt x="10092" y="6870"/>
                    <a:pt x="10639" y="6323"/>
                    <a:pt x="10639" y="5654"/>
                  </a:cubicBezTo>
                  <a:lnTo>
                    <a:pt x="10639" y="4955"/>
                  </a:lnTo>
                  <a:cubicBezTo>
                    <a:pt x="10639" y="4286"/>
                    <a:pt x="10092" y="3739"/>
                    <a:pt x="9423" y="3739"/>
                  </a:cubicBezTo>
                  <a:lnTo>
                    <a:pt x="6870" y="3739"/>
                  </a:lnTo>
                  <a:lnTo>
                    <a:pt x="6870" y="1217"/>
                  </a:lnTo>
                  <a:cubicBezTo>
                    <a:pt x="6870" y="548"/>
                    <a:pt x="6353" y="1"/>
                    <a:pt x="568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53" name="Google Shape;1153;p59"/>
            <p:cNvSpPr/>
            <p:nvPr/>
          </p:nvSpPr>
          <p:spPr>
            <a:xfrm>
              <a:off x="4091525" y="1482825"/>
              <a:ext cx="76025" cy="75275"/>
            </a:xfrm>
            <a:custGeom>
              <a:rect b="b" l="l" r="r" t="t"/>
              <a:pathLst>
                <a:path extrusionOk="0" h="3011" w="3041">
                  <a:moveTo>
                    <a:pt x="1520" y="1"/>
                  </a:moveTo>
                  <a:cubicBezTo>
                    <a:pt x="700" y="1"/>
                    <a:pt x="1" y="670"/>
                    <a:pt x="1" y="1490"/>
                  </a:cubicBezTo>
                  <a:cubicBezTo>
                    <a:pt x="1" y="2341"/>
                    <a:pt x="700" y="3010"/>
                    <a:pt x="1520" y="3010"/>
                  </a:cubicBezTo>
                  <a:cubicBezTo>
                    <a:pt x="2371" y="3010"/>
                    <a:pt x="3040" y="2341"/>
                    <a:pt x="3040" y="1490"/>
                  </a:cubicBezTo>
                  <a:cubicBezTo>
                    <a:pt x="3040" y="670"/>
                    <a:pt x="2371" y="1"/>
                    <a:pt x="152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54" name="Google Shape;1154;p59"/>
            <p:cNvSpPr/>
            <p:nvPr/>
          </p:nvSpPr>
          <p:spPr>
            <a:xfrm>
              <a:off x="1538300" y="1488925"/>
              <a:ext cx="76000" cy="76000"/>
            </a:xfrm>
            <a:custGeom>
              <a:rect b="b" l="l" r="r" t="t"/>
              <a:pathLst>
                <a:path extrusionOk="0" h="3040" w="3040">
                  <a:moveTo>
                    <a:pt x="1520" y="0"/>
                  </a:moveTo>
                  <a:cubicBezTo>
                    <a:pt x="669" y="0"/>
                    <a:pt x="0" y="669"/>
                    <a:pt x="0" y="1520"/>
                  </a:cubicBezTo>
                  <a:cubicBezTo>
                    <a:pt x="0" y="2341"/>
                    <a:pt x="699" y="3040"/>
                    <a:pt x="1520" y="3040"/>
                  </a:cubicBezTo>
                  <a:cubicBezTo>
                    <a:pt x="2371" y="3040"/>
                    <a:pt x="3040" y="2341"/>
                    <a:pt x="3040" y="1520"/>
                  </a:cubicBezTo>
                  <a:cubicBezTo>
                    <a:pt x="3040" y="669"/>
                    <a:pt x="2371" y="0"/>
                    <a:pt x="152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55" name="Google Shape;1155;p59"/>
            <p:cNvSpPr/>
            <p:nvPr/>
          </p:nvSpPr>
          <p:spPr>
            <a:xfrm>
              <a:off x="5804325" y="2317200"/>
              <a:ext cx="76025" cy="75250"/>
            </a:xfrm>
            <a:custGeom>
              <a:rect b="b" l="l" r="r" t="t"/>
              <a:pathLst>
                <a:path extrusionOk="0" h="3010" w="3041">
                  <a:moveTo>
                    <a:pt x="1520" y="0"/>
                  </a:moveTo>
                  <a:cubicBezTo>
                    <a:pt x="700" y="0"/>
                    <a:pt x="1" y="669"/>
                    <a:pt x="1" y="1490"/>
                  </a:cubicBezTo>
                  <a:cubicBezTo>
                    <a:pt x="1" y="2341"/>
                    <a:pt x="700" y="3009"/>
                    <a:pt x="1520" y="3009"/>
                  </a:cubicBezTo>
                  <a:cubicBezTo>
                    <a:pt x="2371" y="3009"/>
                    <a:pt x="3040" y="2341"/>
                    <a:pt x="3040" y="1490"/>
                  </a:cubicBezTo>
                  <a:cubicBezTo>
                    <a:pt x="3040" y="669"/>
                    <a:pt x="2371" y="0"/>
                    <a:pt x="152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56" name="Google Shape;1156;p59"/>
            <p:cNvSpPr/>
            <p:nvPr/>
          </p:nvSpPr>
          <p:spPr>
            <a:xfrm>
              <a:off x="4569500" y="2146975"/>
              <a:ext cx="76025" cy="76025"/>
            </a:xfrm>
            <a:custGeom>
              <a:rect b="b" l="l" r="r" t="t"/>
              <a:pathLst>
                <a:path extrusionOk="0" h="3041" w="3041">
                  <a:moveTo>
                    <a:pt x="1520" y="1"/>
                  </a:moveTo>
                  <a:cubicBezTo>
                    <a:pt x="700" y="1"/>
                    <a:pt x="1" y="669"/>
                    <a:pt x="1" y="1520"/>
                  </a:cubicBezTo>
                  <a:cubicBezTo>
                    <a:pt x="1" y="2341"/>
                    <a:pt x="700" y="3040"/>
                    <a:pt x="1520" y="3040"/>
                  </a:cubicBezTo>
                  <a:cubicBezTo>
                    <a:pt x="2371" y="3040"/>
                    <a:pt x="3040" y="2341"/>
                    <a:pt x="3040" y="1520"/>
                  </a:cubicBezTo>
                  <a:cubicBezTo>
                    <a:pt x="3040" y="669"/>
                    <a:pt x="2371" y="1"/>
                    <a:pt x="152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57" name="Google Shape;1157;p59"/>
            <p:cNvSpPr/>
            <p:nvPr/>
          </p:nvSpPr>
          <p:spPr>
            <a:xfrm>
              <a:off x="4864350" y="1520075"/>
              <a:ext cx="76000" cy="76000"/>
            </a:xfrm>
            <a:custGeom>
              <a:rect b="b" l="l" r="r" t="t"/>
              <a:pathLst>
                <a:path extrusionOk="0" h="3040" w="3040">
                  <a:moveTo>
                    <a:pt x="1520" y="0"/>
                  </a:moveTo>
                  <a:cubicBezTo>
                    <a:pt x="669" y="0"/>
                    <a:pt x="0" y="699"/>
                    <a:pt x="0" y="1520"/>
                  </a:cubicBezTo>
                  <a:cubicBezTo>
                    <a:pt x="0" y="2371"/>
                    <a:pt x="669" y="3040"/>
                    <a:pt x="1520" y="3040"/>
                  </a:cubicBezTo>
                  <a:cubicBezTo>
                    <a:pt x="2371" y="3040"/>
                    <a:pt x="3040" y="2371"/>
                    <a:pt x="3040" y="1520"/>
                  </a:cubicBezTo>
                  <a:cubicBezTo>
                    <a:pt x="3040" y="699"/>
                    <a:pt x="2371" y="0"/>
                    <a:pt x="152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58" name="Google Shape;1158;p59"/>
            <p:cNvSpPr/>
            <p:nvPr/>
          </p:nvSpPr>
          <p:spPr>
            <a:xfrm>
              <a:off x="2323250" y="1887850"/>
              <a:ext cx="75250" cy="76025"/>
            </a:xfrm>
            <a:custGeom>
              <a:rect b="b" l="l" r="r" t="t"/>
              <a:pathLst>
                <a:path extrusionOk="0" h="3041" w="3010">
                  <a:moveTo>
                    <a:pt x="1490" y="1"/>
                  </a:moveTo>
                  <a:cubicBezTo>
                    <a:pt x="670" y="1"/>
                    <a:pt x="1" y="700"/>
                    <a:pt x="1" y="1521"/>
                  </a:cubicBezTo>
                  <a:cubicBezTo>
                    <a:pt x="1" y="2372"/>
                    <a:pt x="670" y="3040"/>
                    <a:pt x="1490" y="3040"/>
                  </a:cubicBezTo>
                  <a:cubicBezTo>
                    <a:pt x="2341" y="3040"/>
                    <a:pt x="3010" y="2372"/>
                    <a:pt x="3010" y="1521"/>
                  </a:cubicBezTo>
                  <a:cubicBezTo>
                    <a:pt x="3010" y="700"/>
                    <a:pt x="2341" y="1"/>
                    <a:pt x="149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59" name="Google Shape;1159;p59"/>
            <p:cNvSpPr/>
            <p:nvPr/>
          </p:nvSpPr>
          <p:spPr>
            <a:xfrm>
              <a:off x="5105975" y="1855950"/>
              <a:ext cx="202175" cy="202150"/>
            </a:xfrm>
            <a:custGeom>
              <a:rect b="b" l="l" r="r" t="t"/>
              <a:pathLst>
                <a:path extrusionOk="0" h="8086" w="8087">
                  <a:moveTo>
                    <a:pt x="4044" y="0"/>
                  </a:moveTo>
                  <a:cubicBezTo>
                    <a:pt x="1794" y="0"/>
                    <a:pt x="1" y="1793"/>
                    <a:pt x="1" y="4043"/>
                  </a:cubicBezTo>
                  <a:cubicBezTo>
                    <a:pt x="1" y="6262"/>
                    <a:pt x="1794" y="8085"/>
                    <a:pt x="4044" y="8085"/>
                  </a:cubicBezTo>
                  <a:cubicBezTo>
                    <a:pt x="6262" y="8085"/>
                    <a:pt x="8086" y="6262"/>
                    <a:pt x="8086" y="4043"/>
                  </a:cubicBezTo>
                  <a:cubicBezTo>
                    <a:pt x="8086" y="1793"/>
                    <a:pt x="6262" y="0"/>
                    <a:pt x="404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60" name="Google Shape;1160;p59"/>
            <p:cNvSpPr/>
            <p:nvPr/>
          </p:nvSpPr>
          <p:spPr>
            <a:xfrm>
              <a:off x="3094550" y="935725"/>
              <a:ext cx="202150" cy="202900"/>
            </a:xfrm>
            <a:custGeom>
              <a:rect b="b" l="l" r="r" t="t"/>
              <a:pathLst>
                <a:path extrusionOk="0" h="8116" w="8086">
                  <a:moveTo>
                    <a:pt x="4043" y="0"/>
                  </a:moveTo>
                  <a:cubicBezTo>
                    <a:pt x="1794" y="0"/>
                    <a:pt x="0" y="1824"/>
                    <a:pt x="0" y="4043"/>
                  </a:cubicBezTo>
                  <a:cubicBezTo>
                    <a:pt x="0" y="6292"/>
                    <a:pt x="1794" y="8116"/>
                    <a:pt x="4043" y="8116"/>
                  </a:cubicBezTo>
                  <a:cubicBezTo>
                    <a:pt x="6262" y="8116"/>
                    <a:pt x="8086" y="6292"/>
                    <a:pt x="8086" y="4043"/>
                  </a:cubicBezTo>
                  <a:cubicBezTo>
                    <a:pt x="8086" y="1824"/>
                    <a:pt x="6262" y="0"/>
                    <a:pt x="404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161" name="Google Shape;1161;p59"/>
          <p:cNvGrpSpPr/>
          <p:nvPr/>
        </p:nvGrpSpPr>
        <p:grpSpPr>
          <a:xfrm rot="6537206">
            <a:off x="4974092" y="2150886"/>
            <a:ext cx="6434531" cy="2423151"/>
            <a:chOff x="1206975" y="935725"/>
            <a:chExt cx="4673375" cy="1759925"/>
          </a:xfrm>
        </p:grpSpPr>
        <p:sp>
          <p:nvSpPr>
            <p:cNvPr id="1162" name="Google Shape;1162;p59"/>
            <p:cNvSpPr/>
            <p:nvPr/>
          </p:nvSpPr>
          <p:spPr>
            <a:xfrm>
              <a:off x="5388675" y="2429650"/>
              <a:ext cx="265975" cy="266000"/>
            </a:xfrm>
            <a:custGeom>
              <a:rect b="b" l="l" r="r" t="t"/>
              <a:pathLst>
                <a:path extrusionOk="0" h="10640" w="10639">
                  <a:moveTo>
                    <a:pt x="4955" y="1"/>
                  </a:moveTo>
                  <a:cubicBezTo>
                    <a:pt x="4286" y="1"/>
                    <a:pt x="3739" y="548"/>
                    <a:pt x="3739" y="1217"/>
                  </a:cubicBezTo>
                  <a:lnTo>
                    <a:pt x="3739" y="3739"/>
                  </a:lnTo>
                  <a:lnTo>
                    <a:pt x="1186" y="3739"/>
                  </a:lnTo>
                  <a:cubicBezTo>
                    <a:pt x="517" y="3739"/>
                    <a:pt x="0" y="4287"/>
                    <a:pt x="0" y="4955"/>
                  </a:cubicBezTo>
                  <a:lnTo>
                    <a:pt x="0" y="5654"/>
                  </a:lnTo>
                  <a:cubicBezTo>
                    <a:pt x="0" y="6323"/>
                    <a:pt x="517" y="6870"/>
                    <a:pt x="1186" y="6870"/>
                  </a:cubicBezTo>
                  <a:lnTo>
                    <a:pt x="3739" y="6870"/>
                  </a:lnTo>
                  <a:lnTo>
                    <a:pt x="3739" y="9423"/>
                  </a:lnTo>
                  <a:cubicBezTo>
                    <a:pt x="3739" y="10092"/>
                    <a:pt x="4286" y="10639"/>
                    <a:pt x="4955" y="10639"/>
                  </a:cubicBezTo>
                  <a:lnTo>
                    <a:pt x="5654" y="10639"/>
                  </a:lnTo>
                  <a:cubicBezTo>
                    <a:pt x="6322" y="10639"/>
                    <a:pt x="6870" y="10092"/>
                    <a:pt x="6870" y="9423"/>
                  </a:cubicBezTo>
                  <a:lnTo>
                    <a:pt x="6870" y="6870"/>
                  </a:lnTo>
                  <a:lnTo>
                    <a:pt x="9423" y="6870"/>
                  </a:lnTo>
                  <a:cubicBezTo>
                    <a:pt x="10091" y="6870"/>
                    <a:pt x="10639" y="6323"/>
                    <a:pt x="10639" y="5654"/>
                  </a:cubicBezTo>
                  <a:lnTo>
                    <a:pt x="10639" y="4955"/>
                  </a:lnTo>
                  <a:cubicBezTo>
                    <a:pt x="10639" y="4287"/>
                    <a:pt x="10091" y="3739"/>
                    <a:pt x="9423" y="3739"/>
                  </a:cubicBezTo>
                  <a:lnTo>
                    <a:pt x="6870" y="3739"/>
                  </a:lnTo>
                  <a:lnTo>
                    <a:pt x="6870" y="1217"/>
                  </a:lnTo>
                  <a:cubicBezTo>
                    <a:pt x="6870" y="548"/>
                    <a:pt x="6322" y="1"/>
                    <a:pt x="565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63" name="Google Shape;1163;p59"/>
            <p:cNvSpPr/>
            <p:nvPr/>
          </p:nvSpPr>
          <p:spPr>
            <a:xfrm>
              <a:off x="2263975" y="1216875"/>
              <a:ext cx="266000" cy="265975"/>
            </a:xfrm>
            <a:custGeom>
              <a:rect b="b" l="l" r="r" t="t"/>
              <a:pathLst>
                <a:path extrusionOk="0" h="10639" w="10640">
                  <a:moveTo>
                    <a:pt x="4986" y="0"/>
                  </a:moveTo>
                  <a:cubicBezTo>
                    <a:pt x="4317" y="0"/>
                    <a:pt x="3770" y="517"/>
                    <a:pt x="3770" y="1186"/>
                  </a:cubicBezTo>
                  <a:lnTo>
                    <a:pt x="3770" y="3739"/>
                  </a:lnTo>
                  <a:lnTo>
                    <a:pt x="1217" y="3739"/>
                  </a:lnTo>
                  <a:cubicBezTo>
                    <a:pt x="548" y="3739"/>
                    <a:pt x="1" y="4286"/>
                    <a:pt x="1" y="4955"/>
                  </a:cubicBezTo>
                  <a:lnTo>
                    <a:pt x="1" y="5654"/>
                  </a:lnTo>
                  <a:cubicBezTo>
                    <a:pt x="1" y="6323"/>
                    <a:pt x="548" y="6870"/>
                    <a:pt x="1217" y="6870"/>
                  </a:cubicBezTo>
                  <a:lnTo>
                    <a:pt x="3770" y="6870"/>
                  </a:lnTo>
                  <a:lnTo>
                    <a:pt x="3770" y="9423"/>
                  </a:lnTo>
                  <a:cubicBezTo>
                    <a:pt x="3770" y="10092"/>
                    <a:pt x="4317" y="10639"/>
                    <a:pt x="4986" y="10639"/>
                  </a:cubicBezTo>
                  <a:lnTo>
                    <a:pt x="5685" y="10639"/>
                  </a:lnTo>
                  <a:cubicBezTo>
                    <a:pt x="6354" y="10639"/>
                    <a:pt x="6901" y="10092"/>
                    <a:pt x="6901" y="9423"/>
                  </a:cubicBezTo>
                  <a:lnTo>
                    <a:pt x="6901" y="6870"/>
                  </a:lnTo>
                  <a:lnTo>
                    <a:pt x="9424" y="6870"/>
                  </a:lnTo>
                  <a:cubicBezTo>
                    <a:pt x="10092" y="6870"/>
                    <a:pt x="10639" y="6323"/>
                    <a:pt x="10639" y="5654"/>
                  </a:cubicBezTo>
                  <a:lnTo>
                    <a:pt x="10639" y="4955"/>
                  </a:lnTo>
                  <a:cubicBezTo>
                    <a:pt x="10639" y="4286"/>
                    <a:pt x="10092" y="3739"/>
                    <a:pt x="9424" y="3739"/>
                  </a:cubicBezTo>
                  <a:lnTo>
                    <a:pt x="6901" y="3739"/>
                  </a:lnTo>
                  <a:lnTo>
                    <a:pt x="6901" y="1186"/>
                  </a:lnTo>
                  <a:cubicBezTo>
                    <a:pt x="6901" y="517"/>
                    <a:pt x="6354" y="0"/>
                    <a:pt x="568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64" name="Google Shape;1164;p59"/>
            <p:cNvSpPr/>
            <p:nvPr/>
          </p:nvSpPr>
          <p:spPr>
            <a:xfrm>
              <a:off x="1206975" y="2158375"/>
              <a:ext cx="266000" cy="266000"/>
            </a:xfrm>
            <a:custGeom>
              <a:rect b="b" l="l" r="r" t="t"/>
              <a:pathLst>
                <a:path extrusionOk="0" h="10640" w="10640">
                  <a:moveTo>
                    <a:pt x="4985" y="1"/>
                  </a:moveTo>
                  <a:cubicBezTo>
                    <a:pt x="4317" y="1"/>
                    <a:pt x="3770" y="517"/>
                    <a:pt x="3770" y="1186"/>
                  </a:cubicBezTo>
                  <a:lnTo>
                    <a:pt x="3770" y="3739"/>
                  </a:lnTo>
                  <a:lnTo>
                    <a:pt x="1216" y="3739"/>
                  </a:lnTo>
                  <a:cubicBezTo>
                    <a:pt x="548" y="3739"/>
                    <a:pt x="1" y="4286"/>
                    <a:pt x="1" y="4955"/>
                  </a:cubicBezTo>
                  <a:lnTo>
                    <a:pt x="1" y="5654"/>
                  </a:lnTo>
                  <a:cubicBezTo>
                    <a:pt x="1" y="6323"/>
                    <a:pt x="548" y="6870"/>
                    <a:pt x="1216" y="6870"/>
                  </a:cubicBezTo>
                  <a:lnTo>
                    <a:pt x="3770" y="6870"/>
                  </a:lnTo>
                  <a:lnTo>
                    <a:pt x="3770" y="9423"/>
                  </a:lnTo>
                  <a:cubicBezTo>
                    <a:pt x="3770" y="10092"/>
                    <a:pt x="4317" y="10639"/>
                    <a:pt x="4985" y="10639"/>
                  </a:cubicBezTo>
                  <a:lnTo>
                    <a:pt x="5685" y="10639"/>
                  </a:lnTo>
                  <a:cubicBezTo>
                    <a:pt x="6353" y="10639"/>
                    <a:pt x="6870" y="10092"/>
                    <a:pt x="6870" y="9423"/>
                  </a:cubicBezTo>
                  <a:lnTo>
                    <a:pt x="6870" y="6870"/>
                  </a:lnTo>
                  <a:lnTo>
                    <a:pt x="9423" y="6870"/>
                  </a:lnTo>
                  <a:cubicBezTo>
                    <a:pt x="10092" y="6870"/>
                    <a:pt x="10639" y="6323"/>
                    <a:pt x="10639" y="5654"/>
                  </a:cubicBezTo>
                  <a:lnTo>
                    <a:pt x="10639" y="4955"/>
                  </a:lnTo>
                  <a:cubicBezTo>
                    <a:pt x="10639" y="4286"/>
                    <a:pt x="10092" y="3739"/>
                    <a:pt x="9423" y="3739"/>
                  </a:cubicBezTo>
                  <a:lnTo>
                    <a:pt x="6870" y="3739"/>
                  </a:lnTo>
                  <a:lnTo>
                    <a:pt x="6870" y="1186"/>
                  </a:lnTo>
                  <a:cubicBezTo>
                    <a:pt x="6870" y="517"/>
                    <a:pt x="6353" y="1"/>
                    <a:pt x="568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65" name="Google Shape;1165;p59"/>
            <p:cNvSpPr/>
            <p:nvPr/>
          </p:nvSpPr>
          <p:spPr>
            <a:xfrm>
              <a:off x="3619625" y="1515500"/>
              <a:ext cx="266000" cy="266000"/>
            </a:xfrm>
            <a:custGeom>
              <a:rect b="b" l="l" r="r" t="t"/>
              <a:pathLst>
                <a:path extrusionOk="0" h="10640" w="10640">
                  <a:moveTo>
                    <a:pt x="4986" y="1"/>
                  </a:moveTo>
                  <a:cubicBezTo>
                    <a:pt x="4317" y="1"/>
                    <a:pt x="3770" y="548"/>
                    <a:pt x="3770" y="1217"/>
                  </a:cubicBezTo>
                  <a:lnTo>
                    <a:pt x="3770" y="3770"/>
                  </a:lnTo>
                  <a:lnTo>
                    <a:pt x="1217" y="3770"/>
                  </a:lnTo>
                  <a:cubicBezTo>
                    <a:pt x="548" y="3770"/>
                    <a:pt x="1" y="4317"/>
                    <a:pt x="1" y="4986"/>
                  </a:cubicBezTo>
                  <a:lnTo>
                    <a:pt x="1" y="5685"/>
                  </a:lnTo>
                  <a:cubicBezTo>
                    <a:pt x="1" y="6354"/>
                    <a:pt x="548" y="6901"/>
                    <a:pt x="1217" y="6901"/>
                  </a:cubicBezTo>
                  <a:lnTo>
                    <a:pt x="3770" y="6901"/>
                  </a:lnTo>
                  <a:lnTo>
                    <a:pt x="3770" y="9454"/>
                  </a:lnTo>
                  <a:cubicBezTo>
                    <a:pt x="3770" y="10123"/>
                    <a:pt x="4317" y="10639"/>
                    <a:pt x="4986" y="10639"/>
                  </a:cubicBezTo>
                  <a:lnTo>
                    <a:pt x="5685" y="10639"/>
                  </a:lnTo>
                  <a:cubicBezTo>
                    <a:pt x="6354" y="10639"/>
                    <a:pt x="6870" y="10123"/>
                    <a:pt x="6870" y="9454"/>
                  </a:cubicBezTo>
                  <a:lnTo>
                    <a:pt x="6870" y="6901"/>
                  </a:lnTo>
                  <a:lnTo>
                    <a:pt x="9424" y="6901"/>
                  </a:lnTo>
                  <a:cubicBezTo>
                    <a:pt x="10092" y="6901"/>
                    <a:pt x="10639" y="6354"/>
                    <a:pt x="10639" y="5685"/>
                  </a:cubicBezTo>
                  <a:lnTo>
                    <a:pt x="10639" y="4986"/>
                  </a:lnTo>
                  <a:cubicBezTo>
                    <a:pt x="10639" y="4317"/>
                    <a:pt x="10092" y="3770"/>
                    <a:pt x="9424" y="3770"/>
                  </a:cubicBezTo>
                  <a:lnTo>
                    <a:pt x="6870" y="3770"/>
                  </a:lnTo>
                  <a:lnTo>
                    <a:pt x="6870" y="1217"/>
                  </a:lnTo>
                  <a:cubicBezTo>
                    <a:pt x="6870" y="548"/>
                    <a:pt x="6354" y="1"/>
                    <a:pt x="568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66" name="Google Shape;1166;p59"/>
            <p:cNvSpPr/>
            <p:nvPr/>
          </p:nvSpPr>
          <p:spPr>
            <a:xfrm>
              <a:off x="4379525" y="1171275"/>
              <a:ext cx="266000" cy="266000"/>
            </a:xfrm>
            <a:custGeom>
              <a:rect b="b" l="l" r="r" t="t"/>
              <a:pathLst>
                <a:path extrusionOk="0" h="10640" w="10640">
                  <a:moveTo>
                    <a:pt x="4985" y="1"/>
                  </a:moveTo>
                  <a:cubicBezTo>
                    <a:pt x="4317" y="1"/>
                    <a:pt x="3770" y="548"/>
                    <a:pt x="3770" y="1217"/>
                  </a:cubicBezTo>
                  <a:lnTo>
                    <a:pt x="3770" y="3739"/>
                  </a:lnTo>
                  <a:lnTo>
                    <a:pt x="1216" y="3739"/>
                  </a:lnTo>
                  <a:cubicBezTo>
                    <a:pt x="548" y="3739"/>
                    <a:pt x="1" y="4286"/>
                    <a:pt x="1" y="4955"/>
                  </a:cubicBezTo>
                  <a:lnTo>
                    <a:pt x="1" y="5654"/>
                  </a:lnTo>
                  <a:cubicBezTo>
                    <a:pt x="1" y="6323"/>
                    <a:pt x="548" y="6870"/>
                    <a:pt x="1216" y="6870"/>
                  </a:cubicBezTo>
                  <a:lnTo>
                    <a:pt x="3770" y="6870"/>
                  </a:lnTo>
                  <a:lnTo>
                    <a:pt x="3770" y="9423"/>
                  </a:lnTo>
                  <a:cubicBezTo>
                    <a:pt x="3770" y="10092"/>
                    <a:pt x="4317" y="10639"/>
                    <a:pt x="4985" y="10639"/>
                  </a:cubicBezTo>
                  <a:lnTo>
                    <a:pt x="5685" y="10639"/>
                  </a:lnTo>
                  <a:cubicBezTo>
                    <a:pt x="6353" y="10639"/>
                    <a:pt x="6870" y="10092"/>
                    <a:pt x="6870" y="9423"/>
                  </a:cubicBezTo>
                  <a:lnTo>
                    <a:pt x="6870" y="6870"/>
                  </a:lnTo>
                  <a:lnTo>
                    <a:pt x="9423" y="6870"/>
                  </a:lnTo>
                  <a:cubicBezTo>
                    <a:pt x="10092" y="6870"/>
                    <a:pt x="10639" y="6323"/>
                    <a:pt x="10639" y="5654"/>
                  </a:cubicBezTo>
                  <a:lnTo>
                    <a:pt x="10639" y="4955"/>
                  </a:lnTo>
                  <a:cubicBezTo>
                    <a:pt x="10639" y="4286"/>
                    <a:pt x="10092" y="3739"/>
                    <a:pt x="9423" y="3739"/>
                  </a:cubicBezTo>
                  <a:lnTo>
                    <a:pt x="6870" y="3739"/>
                  </a:lnTo>
                  <a:lnTo>
                    <a:pt x="6870" y="1217"/>
                  </a:lnTo>
                  <a:cubicBezTo>
                    <a:pt x="6870" y="548"/>
                    <a:pt x="6353" y="1"/>
                    <a:pt x="568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67" name="Google Shape;1167;p59"/>
            <p:cNvSpPr/>
            <p:nvPr/>
          </p:nvSpPr>
          <p:spPr>
            <a:xfrm>
              <a:off x="4091525" y="1482825"/>
              <a:ext cx="76025" cy="75275"/>
            </a:xfrm>
            <a:custGeom>
              <a:rect b="b" l="l" r="r" t="t"/>
              <a:pathLst>
                <a:path extrusionOk="0" h="3011" w="3041">
                  <a:moveTo>
                    <a:pt x="1520" y="1"/>
                  </a:moveTo>
                  <a:cubicBezTo>
                    <a:pt x="700" y="1"/>
                    <a:pt x="1" y="670"/>
                    <a:pt x="1" y="1490"/>
                  </a:cubicBezTo>
                  <a:cubicBezTo>
                    <a:pt x="1" y="2341"/>
                    <a:pt x="700" y="3010"/>
                    <a:pt x="1520" y="3010"/>
                  </a:cubicBezTo>
                  <a:cubicBezTo>
                    <a:pt x="2371" y="3010"/>
                    <a:pt x="3040" y="2341"/>
                    <a:pt x="3040" y="1490"/>
                  </a:cubicBezTo>
                  <a:cubicBezTo>
                    <a:pt x="3040" y="670"/>
                    <a:pt x="2371" y="1"/>
                    <a:pt x="152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68" name="Google Shape;1168;p59"/>
            <p:cNvSpPr/>
            <p:nvPr/>
          </p:nvSpPr>
          <p:spPr>
            <a:xfrm>
              <a:off x="1538300" y="1488925"/>
              <a:ext cx="76000" cy="76000"/>
            </a:xfrm>
            <a:custGeom>
              <a:rect b="b" l="l" r="r" t="t"/>
              <a:pathLst>
                <a:path extrusionOk="0" h="3040" w="3040">
                  <a:moveTo>
                    <a:pt x="1520" y="0"/>
                  </a:moveTo>
                  <a:cubicBezTo>
                    <a:pt x="669" y="0"/>
                    <a:pt x="0" y="669"/>
                    <a:pt x="0" y="1520"/>
                  </a:cubicBezTo>
                  <a:cubicBezTo>
                    <a:pt x="0" y="2341"/>
                    <a:pt x="699" y="3040"/>
                    <a:pt x="1520" y="3040"/>
                  </a:cubicBezTo>
                  <a:cubicBezTo>
                    <a:pt x="2371" y="3040"/>
                    <a:pt x="3040" y="2341"/>
                    <a:pt x="3040" y="1520"/>
                  </a:cubicBezTo>
                  <a:cubicBezTo>
                    <a:pt x="3040" y="669"/>
                    <a:pt x="2371" y="0"/>
                    <a:pt x="152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69" name="Google Shape;1169;p59"/>
            <p:cNvSpPr/>
            <p:nvPr/>
          </p:nvSpPr>
          <p:spPr>
            <a:xfrm>
              <a:off x="5804325" y="2317200"/>
              <a:ext cx="76025" cy="75250"/>
            </a:xfrm>
            <a:custGeom>
              <a:rect b="b" l="l" r="r" t="t"/>
              <a:pathLst>
                <a:path extrusionOk="0" h="3010" w="3041">
                  <a:moveTo>
                    <a:pt x="1520" y="0"/>
                  </a:moveTo>
                  <a:cubicBezTo>
                    <a:pt x="700" y="0"/>
                    <a:pt x="1" y="669"/>
                    <a:pt x="1" y="1490"/>
                  </a:cubicBezTo>
                  <a:cubicBezTo>
                    <a:pt x="1" y="2341"/>
                    <a:pt x="700" y="3009"/>
                    <a:pt x="1520" y="3009"/>
                  </a:cubicBezTo>
                  <a:cubicBezTo>
                    <a:pt x="2371" y="3009"/>
                    <a:pt x="3040" y="2341"/>
                    <a:pt x="3040" y="1490"/>
                  </a:cubicBezTo>
                  <a:cubicBezTo>
                    <a:pt x="3040" y="669"/>
                    <a:pt x="2371" y="0"/>
                    <a:pt x="152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70" name="Google Shape;1170;p59"/>
            <p:cNvSpPr/>
            <p:nvPr/>
          </p:nvSpPr>
          <p:spPr>
            <a:xfrm>
              <a:off x="4569500" y="2146975"/>
              <a:ext cx="76025" cy="76025"/>
            </a:xfrm>
            <a:custGeom>
              <a:rect b="b" l="l" r="r" t="t"/>
              <a:pathLst>
                <a:path extrusionOk="0" h="3041" w="3041">
                  <a:moveTo>
                    <a:pt x="1520" y="1"/>
                  </a:moveTo>
                  <a:cubicBezTo>
                    <a:pt x="700" y="1"/>
                    <a:pt x="1" y="669"/>
                    <a:pt x="1" y="1520"/>
                  </a:cubicBezTo>
                  <a:cubicBezTo>
                    <a:pt x="1" y="2341"/>
                    <a:pt x="700" y="3040"/>
                    <a:pt x="1520" y="3040"/>
                  </a:cubicBezTo>
                  <a:cubicBezTo>
                    <a:pt x="2371" y="3040"/>
                    <a:pt x="3040" y="2341"/>
                    <a:pt x="3040" y="1520"/>
                  </a:cubicBezTo>
                  <a:cubicBezTo>
                    <a:pt x="3040" y="669"/>
                    <a:pt x="2371" y="1"/>
                    <a:pt x="152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71" name="Google Shape;1171;p59"/>
            <p:cNvSpPr/>
            <p:nvPr/>
          </p:nvSpPr>
          <p:spPr>
            <a:xfrm>
              <a:off x="4864350" y="1520075"/>
              <a:ext cx="76000" cy="76000"/>
            </a:xfrm>
            <a:custGeom>
              <a:rect b="b" l="l" r="r" t="t"/>
              <a:pathLst>
                <a:path extrusionOk="0" h="3040" w="3040">
                  <a:moveTo>
                    <a:pt x="1520" y="0"/>
                  </a:moveTo>
                  <a:cubicBezTo>
                    <a:pt x="669" y="0"/>
                    <a:pt x="0" y="699"/>
                    <a:pt x="0" y="1520"/>
                  </a:cubicBezTo>
                  <a:cubicBezTo>
                    <a:pt x="0" y="2371"/>
                    <a:pt x="669" y="3040"/>
                    <a:pt x="1520" y="3040"/>
                  </a:cubicBezTo>
                  <a:cubicBezTo>
                    <a:pt x="2371" y="3040"/>
                    <a:pt x="3040" y="2371"/>
                    <a:pt x="3040" y="1520"/>
                  </a:cubicBezTo>
                  <a:cubicBezTo>
                    <a:pt x="3040" y="699"/>
                    <a:pt x="2371" y="0"/>
                    <a:pt x="152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72" name="Google Shape;1172;p59"/>
            <p:cNvSpPr/>
            <p:nvPr/>
          </p:nvSpPr>
          <p:spPr>
            <a:xfrm>
              <a:off x="2323250" y="1887850"/>
              <a:ext cx="75250" cy="76025"/>
            </a:xfrm>
            <a:custGeom>
              <a:rect b="b" l="l" r="r" t="t"/>
              <a:pathLst>
                <a:path extrusionOk="0" h="3041" w="3010">
                  <a:moveTo>
                    <a:pt x="1490" y="1"/>
                  </a:moveTo>
                  <a:cubicBezTo>
                    <a:pt x="670" y="1"/>
                    <a:pt x="1" y="700"/>
                    <a:pt x="1" y="1521"/>
                  </a:cubicBezTo>
                  <a:cubicBezTo>
                    <a:pt x="1" y="2372"/>
                    <a:pt x="670" y="3040"/>
                    <a:pt x="1490" y="3040"/>
                  </a:cubicBezTo>
                  <a:cubicBezTo>
                    <a:pt x="2341" y="3040"/>
                    <a:pt x="3010" y="2372"/>
                    <a:pt x="3010" y="1521"/>
                  </a:cubicBezTo>
                  <a:cubicBezTo>
                    <a:pt x="3010" y="700"/>
                    <a:pt x="2341" y="1"/>
                    <a:pt x="149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73" name="Google Shape;1173;p59"/>
            <p:cNvSpPr/>
            <p:nvPr/>
          </p:nvSpPr>
          <p:spPr>
            <a:xfrm>
              <a:off x="5105975" y="1855950"/>
              <a:ext cx="202175" cy="202150"/>
            </a:xfrm>
            <a:custGeom>
              <a:rect b="b" l="l" r="r" t="t"/>
              <a:pathLst>
                <a:path extrusionOk="0" h="8086" w="8087">
                  <a:moveTo>
                    <a:pt x="4044" y="0"/>
                  </a:moveTo>
                  <a:cubicBezTo>
                    <a:pt x="1794" y="0"/>
                    <a:pt x="1" y="1793"/>
                    <a:pt x="1" y="4043"/>
                  </a:cubicBezTo>
                  <a:cubicBezTo>
                    <a:pt x="1" y="6262"/>
                    <a:pt x="1794" y="8085"/>
                    <a:pt x="4044" y="8085"/>
                  </a:cubicBezTo>
                  <a:cubicBezTo>
                    <a:pt x="6262" y="8085"/>
                    <a:pt x="8086" y="6262"/>
                    <a:pt x="8086" y="4043"/>
                  </a:cubicBezTo>
                  <a:cubicBezTo>
                    <a:pt x="8086" y="1793"/>
                    <a:pt x="6262" y="0"/>
                    <a:pt x="404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74" name="Google Shape;1174;p59"/>
            <p:cNvSpPr/>
            <p:nvPr/>
          </p:nvSpPr>
          <p:spPr>
            <a:xfrm>
              <a:off x="3094550" y="935725"/>
              <a:ext cx="202150" cy="202900"/>
            </a:xfrm>
            <a:custGeom>
              <a:rect b="b" l="l" r="r" t="t"/>
              <a:pathLst>
                <a:path extrusionOk="0" h="8116" w="8086">
                  <a:moveTo>
                    <a:pt x="4043" y="0"/>
                  </a:moveTo>
                  <a:cubicBezTo>
                    <a:pt x="1794" y="0"/>
                    <a:pt x="0" y="1824"/>
                    <a:pt x="0" y="4043"/>
                  </a:cubicBezTo>
                  <a:cubicBezTo>
                    <a:pt x="0" y="6292"/>
                    <a:pt x="1794" y="8116"/>
                    <a:pt x="4043" y="8116"/>
                  </a:cubicBezTo>
                  <a:cubicBezTo>
                    <a:pt x="6262" y="8116"/>
                    <a:pt x="8086" y="6292"/>
                    <a:pt x="8086" y="4043"/>
                  </a:cubicBezTo>
                  <a:cubicBezTo>
                    <a:pt x="8086" y="1824"/>
                    <a:pt x="6262" y="0"/>
                    <a:pt x="404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ackground 3">
  <p:cSld name="CUSTOM_27_1">
    <p:bg>
      <p:bgPr>
        <a:solidFill>
          <a:schemeClr val="accent3"/>
        </a:solidFill>
      </p:bgPr>
    </p:bg>
    <p:spTree>
      <p:nvGrpSpPr>
        <p:cNvPr id="1175" name="Shape 1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6" name="Google Shape;1176;p60"/>
          <p:cNvSpPr/>
          <p:nvPr/>
        </p:nvSpPr>
        <p:spPr>
          <a:xfrm rot="-1251506">
            <a:off x="636388" y="-166616"/>
            <a:ext cx="8218994" cy="5194233"/>
          </a:xfrm>
          <a:custGeom>
            <a:rect b="b" l="l" r="r" t="t"/>
            <a:pathLst>
              <a:path extrusionOk="0" h="45028" w="61795">
                <a:moveTo>
                  <a:pt x="16014" y="1"/>
                </a:moveTo>
                <a:cubicBezTo>
                  <a:pt x="12482" y="1"/>
                  <a:pt x="9135" y="831"/>
                  <a:pt x="6657" y="2875"/>
                </a:cubicBezTo>
                <a:cubicBezTo>
                  <a:pt x="2371" y="7100"/>
                  <a:pt x="0" y="16401"/>
                  <a:pt x="1003" y="22420"/>
                </a:cubicBezTo>
                <a:cubicBezTo>
                  <a:pt x="2401" y="30657"/>
                  <a:pt x="9453" y="34061"/>
                  <a:pt x="16232" y="36979"/>
                </a:cubicBezTo>
                <a:cubicBezTo>
                  <a:pt x="24950" y="40786"/>
                  <a:pt x="32994" y="45027"/>
                  <a:pt x="42426" y="45027"/>
                </a:cubicBezTo>
                <a:cubicBezTo>
                  <a:pt x="44141" y="45027"/>
                  <a:pt x="45902" y="44887"/>
                  <a:pt x="47721" y="44578"/>
                </a:cubicBezTo>
                <a:cubicBezTo>
                  <a:pt x="57965" y="42815"/>
                  <a:pt x="61795" y="34456"/>
                  <a:pt x="55260" y="26584"/>
                </a:cubicBezTo>
                <a:cubicBezTo>
                  <a:pt x="51491" y="22025"/>
                  <a:pt x="46171" y="20566"/>
                  <a:pt x="41946" y="16280"/>
                </a:cubicBezTo>
                <a:cubicBezTo>
                  <a:pt x="38694" y="12997"/>
                  <a:pt x="36171" y="8468"/>
                  <a:pt x="32493" y="5489"/>
                </a:cubicBezTo>
                <a:cubicBezTo>
                  <a:pt x="28829" y="2500"/>
                  <a:pt x="22144" y="1"/>
                  <a:pt x="16014" y="1"/>
                </a:cubicBezTo>
                <a:close/>
              </a:path>
            </a:pathLst>
          </a:custGeom>
          <a:solidFill>
            <a:srgbClr val="FFFFFF">
              <a:alpha val="4608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1177" name="Google Shape;1177;p60"/>
          <p:cNvGrpSpPr/>
          <p:nvPr/>
        </p:nvGrpSpPr>
        <p:grpSpPr>
          <a:xfrm rot="10800000">
            <a:off x="48233" y="2838413"/>
            <a:ext cx="8903714" cy="3353009"/>
            <a:chOff x="1206975" y="935725"/>
            <a:chExt cx="4673375" cy="1759925"/>
          </a:xfrm>
        </p:grpSpPr>
        <p:sp>
          <p:nvSpPr>
            <p:cNvPr id="1178" name="Google Shape;1178;p60"/>
            <p:cNvSpPr/>
            <p:nvPr/>
          </p:nvSpPr>
          <p:spPr>
            <a:xfrm>
              <a:off x="5388675" y="2429650"/>
              <a:ext cx="265975" cy="266000"/>
            </a:xfrm>
            <a:custGeom>
              <a:rect b="b" l="l" r="r" t="t"/>
              <a:pathLst>
                <a:path extrusionOk="0" h="10640" w="10639">
                  <a:moveTo>
                    <a:pt x="4955" y="1"/>
                  </a:moveTo>
                  <a:cubicBezTo>
                    <a:pt x="4286" y="1"/>
                    <a:pt x="3739" y="548"/>
                    <a:pt x="3739" y="1217"/>
                  </a:cubicBezTo>
                  <a:lnTo>
                    <a:pt x="3739" y="3739"/>
                  </a:lnTo>
                  <a:lnTo>
                    <a:pt x="1186" y="3739"/>
                  </a:lnTo>
                  <a:cubicBezTo>
                    <a:pt x="517" y="3739"/>
                    <a:pt x="0" y="4287"/>
                    <a:pt x="0" y="4955"/>
                  </a:cubicBezTo>
                  <a:lnTo>
                    <a:pt x="0" y="5654"/>
                  </a:lnTo>
                  <a:cubicBezTo>
                    <a:pt x="0" y="6323"/>
                    <a:pt x="517" y="6870"/>
                    <a:pt x="1186" y="6870"/>
                  </a:cubicBezTo>
                  <a:lnTo>
                    <a:pt x="3739" y="6870"/>
                  </a:lnTo>
                  <a:lnTo>
                    <a:pt x="3739" y="9423"/>
                  </a:lnTo>
                  <a:cubicBezTo>
                    <a:pt x="3739" y="10092"/>
                    <a:pt x="4286" y="10639"/>
                    <a:pt x="4955" y="10639"/>
                  </a:cubicBezTo>
                  <a:lnTo>
                    <a:pt x="5654" y="10639"/>
                  </a:lnTo>
                  <a:cubicBezTo>
                    <a:pt x="6322" y="10639"/>
                    <a:pt x="6870" y="10092"/>
                    <a:pt x="6870" y="9423"/>
                  </a:cubicBezTo>
                  <a:lnTo>
                    <a:pt x="6870" y="6870"/>
                  </a:lnTo>
                  <a:lnTo>
                    <a:pt x="9423" y="6870"/>
                  </a:lnTo>
                  <a:cubicBezTo>
                    <a:pt x="10091" y="6870"/>
                    <a:pt x="10639" y="6323"/>
                    <a:pt x="10639" y="5654"/>
                  </a:cubicBezTo>
                  <a:lnTo>
                    <a:pt x="10639" y="4955"/>
                  </a:lnTo>
                  <a:cubicBezTo>
                    <a:pt x="10639" y="4287"/>
                    <a:pt x="10091" y="3739"/>
                    <a:pt x="9423" y="3739"/>
                  </a:cubicBezTo>
                  <a:lnTo>
                    <a:pt x="6870" y="3739"/>
                  </a:lnTo>
                  <a:lnTo>
                    <a:pt x="6870" y="1217"/>
                  </a:lnTo>
                  <a:cubicBezTo>
                    <a:pt x="6870" y="548"/>
                    <a:pt x="6322" y="1"/>
                    <a:pt x="565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79" name="Google Shape;1179;p60"/>
            <p:cNvSpPr/>
            <p:nvPr/>
          </p:nvSpPr>
          <p:spPr>
            <a:xfrm>
              <a:off x="2263975" y="1216875"/>
              <a:ext cx="266000" cy="265975"/>
            </a:xfrm>
            <a:custGeom>
              <a:rect b="b" l="l" r="r" t="t"/>
              <a:pathLst>
                <a:path extrusionOk="0" h="10639" w="10640">
                  <a:moveTo>
                    <a:pt x="4986" y="0"/>
                  </a:moveTo>
                  <a:cubicBezTo>
                    <a:pt x="4317" y="0"/>
                    <a:pt x="3770" y="517"/>
                    <a:pt x="3770" y="1186"/>
                  </a:cubicBezTo>
                  <a:lnTo>
                    <a:pt x="3770" y="3739"/>
                  </a:lnTo>
                  <a:lnTo>
                    <a:pt x="1217" y="3739"/>
                  </a:lnTo>
                  <a:cubicBezTo>
                    <a:pt x="548" y="3739"/>
                    <a:pt x="1" y="4286"/>
                    <a:pt x="1" y="4955"/>
                  </a:cubicBezTo>
                  <a:lnTo>
                    <a:pt x="1" y="5654"/>
                  </a:lnTo>
                  <a:cubicBezTo>
                    <a:pt x="1" y="6323"/>
                    <a:pt x="548" y="6870"/>
                    <a:pt x="1217" y="6870"/>
                  </a:cubicBezTo>
                  <a:lnTo>
                    <a:pt x="3770" y="6870"/>
                  </a:lnTo>
                  <a:lnTo>
                    <a:pt x="3770" y="9423"/>
                  </a:lnTo>
                  <a:cubicBezTo>
                    <a:pt x="3770" y="10092"/>
                    <a:pt x="4317" y="10639"/>
                    <a:pt x="4986" y="10639"/>
                  </a:cubicBezTo>
                  <a:lnTo>
                    <a:pt x="5685" y="10639"/>
                  </a:lnTo>
                  <a:cubicBezTo>
                    <a:pt x="6354" y="10639"/>
                    <a:pt x="6901" y="10092"/>
                    <a:pt x="6901" y="9423"/>
                  </a:cubicBezTo>
                  <a:lnTo>
                    <a:pt x="6901" y="6870"/>
                  </a:lnTo>
                  <a:lnTo>
                    <a:pt x="9424" y="6870"/>
                  </a:lnTo>
                  <a:cubicBezTo>
                    <a:pt x="10092" y="6870"/>
                    <a:pt x="10639" y="6323"/>
                    <a:pt x="10639" y="5654"/>
                  </a:cubicBezTo>
                  <a:lnTo>
                    <a:pt x="10639" y="4955"/>
                  </a:lnTo>
                  <a:cubicBezTo>
                    <a:pt x="10639" y="4286"/>
                    <a:pt x="10092" y="3739"/>
                    <a:pt x="9424" y="3739"/>
                  </a:cubicBezTo>
                  <a:lnTo>
                    <a:pt x="6901" y="3739"/>
                  </a:lnTo>
                  <a:lnTo>
                    <a:pt x="6901" y="1186"/>
                  </a:lnTo>
                  <a:cubicBezTo>
                    <a:pt x="6901" y="517"/>
                    <a:pt x="6354" y="0"/>
                    <a:pt x="568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80" name="Google Shape;1180;p60"/>
            <p:cNvSpPr/>
            <p:nvPr/>
          </p:nvSpPr>
          <p:spPr>
            <a:xfrm>
              <a:off x="1206975" y="2158375"/>
              <a:ext cx="266000" cy="266000"/>
            </a:xfrm>
            <a:custGeom>
              <a:rect b="b" l="l" r="r" t="t"/>
              <a:pathLst>
                <a:path extrusionOk="0" h="10640" w="10640">
                  <a:moveTo>
                    <a:pt x="4985" y="1"/>
                  </a:moveTo>
                  <a:cubicBezTo>
                    <a:pt x="4317" y="1"/>
                    <a:pt x="3770" y="517"/>
                    <a:pt x="3770" y="1186"/>
                  </a:cubicBezTo>
                  <a:lnTo>
                    <a:pt x="3770" y="3739"/>
                  </a:lnTo>
                  <a:lnTo>
                    <a:pt x="1216" y="3739"/>
                  </a:lnTo>
                  <a:cubicBezTo>
                    <a:pt x="548" y="3739"/>
                    <a:pt x="1" y="4286"/>
                    <a:pt x="1" y="4955"/>
                  </a:cubicBezTo>
                  <a:lnTo>
                    <a:pt x="1" y="5654"/>
                  </a:lnTo>
                  <a:cubicBezTo>
                    <a:pt x="1" y="6323"/>
                    <a:pt x="548" y="6870"/>
                    <a:pt x="1216" y="6870"/>
                  </a:cubicBezTo>
                  <a:lnTo>
                    <a:pt x="3770" y="6870"/>
                  </a:lnTo>
                  <a:lnTo>
                    <a:pt x="3770" y="9423"/>
                  </a:lnTo>
                  <a:cubicBezTo>
                    <a:pt x="3770" y="10092"/>
                    <a:pt x="4317" y="10639"/>
                    <a:pt x="4985" y="10639"/>
                  </a:cubicBezTo>
                  <a:lnTo>
                    <a:pt x="5685" y="10639"/>
                  </a:lnTo>
                  <a:cubicBezTo>
                    <a:pt x="6353" y="10639"/>
                    <a:pt x="6870" y="10092"/>
                    <a:pt x="6870" y="9423"/>
                  </a:cubicBezTo>
                  <a:lnTo>
                    <a:pt x="6870" y="6870"/>
                  </a:lnTo>
                  <a:lnTo>
                    <a:pt x="9423" y="6870"/>
                  </a:lnTo>
                  <a:cubicBezTo>
                    <a:pt x="10092" y="6870"/>
                    <a:pt x="10639" y="6323"/>
                    <a:pt x="10639" y="5654"/>
                  </a:cubicBezTo>
                  <a:lnTo>
                    <a:pt x="10639" y="4955"/>
                  </a:lnTo>
                  <a:cubicBezTo>
                    <a:pt x="10639" y="4286"/>
                    <a:pt x="10092" y="3739"/>
                    <a:pt x="9423" y="3739"/>
                  </a:cubicBezTo>
                  <a:lnTo>
                    <a:pt x="6870" y="3739"/>
                  </a:lnTo>
                  <a:lnTo>
                    <a:pt x="6870" y="1186"/>
                  </a:lnTo>
                  <a:cubicBezTo>
                    <a:pt x="6870" y="517"/>
                    <a:pt x="6353" y="1"/>
                    <a:pt x="568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81" name="Google Shape;1181;p60"/>
            <p:cNvSpPr/>
            <p:nvPr/>
          </p:nvSpPr>
          <p:spPr>
            <a:xfrm>
              <a:off x="3619625" y="1515500"/>
              <a:ext cx="266000" cy="266000"/>
            </a:xfrm>
            <a:custGeom>
              <a:rect b="b" l="l" r="r" t="t"/>
              <a:pathLst>
                <a:path extrusionOk="0" h="10640" w="10640">
                  <a:moveTo>
                    <a:pt x="4986" y="1"/>
                  </a:moveTo>
                  <a:cubicBezTo>
                    <a:pt x="4317" y="1"/>
                    <a:pt x="3770" y="548"/>
                    <a:pt x="3770" y="1217"/>
                  </a:cubicBezTo>
                  <a:lnTo>
                    <a:pt x="3770" y="3770"/>
                  </a:lnTo>
                  <a:lnTo>
                    <a:pt x="1217" y="3770"/>
                  </a:lnTo>
                  <a:cubicBezTo>
                    <a:pt x="548" y="3770"/>
                    <a:pt x="1" y="4317"/>
                    <a:pt x="1" y="4986"/>
                  </a:cubicBezTo>
                  <a:lnTo>
                    <a:pt x="1" y="5685"/>
                  </a:lnTo>
                  <a:cubicBezTo>
                    <a:pt x="1" y="6354"/>
                    <a:pt x="548" y="6901"/>
                    <a:pt x="1217" y="6901"/>
                  </a:cubicBezTo>
                  <a:lnTo>
                    <a:pt x="3770" y="6901"/>
                  </a:lnTo>
                  <a:lnTo>
                    <a:pt x="3770" y="9454"/>
                  </a:lnTo>
                  <a:cubicBezTo>
                    <a:pt x="3770" y="10123"/>
                    <a:pt x="4317" y="10639"/>
                    <a:pt x="4986" y="10639"/>
                  </a:cubicBezTo>
                  <a:lnTo>
                    <a:pt x="5685" y="10639"/>
                  </a:lnTo>
                  <a:cubicBezTo>
                    <a:pt x="6354" y="10639"/>
                    <a:pt x="6870" y="10123"/>
                    <a:pt x="6870" y="9454"/>
                  </a:cubicBezTo>
                  <a:lnTo>
                    <a:pt x="6870" y="6901"/>
                  </a:lnTo>
                  <a:lnTo>
                    <a:pt x="9424" y="6901"/>
                  </a:lnTo>
                  <a:cubicBezTo>
                    <a:pt x="10092" y="6901"/>
                    <a:pt x="10639" y="6354"/>
                    <a:pt x="10639" y="5685"/>
                  </a:cubicBezTo>
                  <a:lnTo>
                    <a:pt x="10639" y="4986"/>
                  </a:lnTo>
                  <a:cubicBezTo>
                    <a:pt x="10639" y="4317"/>
                    <a:pt x="10092" y="3770"/>
                    <a:pt x="9424" y="3770"/>
                  </a:cubicBezTo>
                  <a:lnTo>
                    <a:pt x="6870" y="3770"/>
                  </a:lnTo>
                  <a:lnTo>
                    <a:pt x="6870" y="1217"/>
                  </a:lnTo>
                  <a:cubicBezTo>
                    <a:pt x="6870" y="548"/>
                    <a:pt x="6354" y="1"/>
                    <a:pt x="568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82" name="Google Shape;1182;p60"/>
            <p:cNvSpPr/>
            <p:nvPr/>
          </p:nvSpPr>
          <p:spPr>
            <a:xfrm>
              <a:off x="4379525" y="1171275"/>
              <a:ext cx="266000" cy="266000"/>
            </a:xfrm>
            <a:custGeom>
              <a:rect b="b" l="l" r="r" t="t"/>
              <a:pathLst>
                <a:path extrusionOk="0" h="10640" w="10640">
                  <a:moveTo>
                    <a:pt x="4985" y="1"/>
                  </a:moveTo>
                  <a:cubicBezTo>
                    <a:pt x="4317" y="1"/>
                    <a:pt x="3770" y="548"/>
                    <a:pt x="3770" y="1217"/>
                  </a:cubicBezTo>
                  <a:lnTo>
                    <a:pt x="3770" y="3739"/>
                  </a:lnTo>
                  <a:lnTo>
                    <a:pt x="1216" y="3739"/>
                  </a:lnTo>
                  <a:cubicBezTo>
                    <a:pt x="548" y="3739"/>
                    <a:pt x="1" y="4286"/>
                    <a:pt x="1" y="4955"/>
                  </a:cubicBezTo>
                  <a:lnTo>
                    <a:pt x="1" y="5654"/>
                  </a:lnTo>
                  <a:cubicBezTo>
                    <a:pt x="1" y="6323"/>
                    <a:pt x="548" y="6870"/>
                    <a:pt x="1216" y="6870"/>
                  </a:cubicBezTo>
                  <a:lnTo>
                    <a:pt x="3770" y="6870"/>
                  </a:lnTo>
                  <a:lnTo>
                    <a:pt x="3770" y="9423"/>
                  </a:lnTo>
                  <a:cubicBezTo>
                    <a:pt x="3770" y="10092"/>
                    <a:pt x="4317" y="10639"/>
                    <a:pt x="4985" y="10639"/>
                  </a:cubicBezTo>
                  <a:lnTo>
                    <a:pt x="5685" y="10639"/>
                  </a:lnTo>
                  <a:cubicBezTo>
                    <a:pt x="6353" y="10639"/>
                    <a:pt x="6870" y="10092"/>
                    <a:pt x="6870" y="9423"/>
                  </a:cubicBezTo>
                  <a:lnTo>
                    <a:pt x="6870" y="6870"/>
                  </a:lnTo>
                  <a:lnTo>
                    <a:pt x="9423" y="6870"/>
                  </a:lnTo>
                  <a:cubicBezTo>
                    <a:pt x="10092" y="6870"/>
                    <a:pt x="10639" y="6323"/>
                    <a:pt x="10639" y="5654"/>
                  </a:cubicBezTo>
                  <a:lnTo>
                    <a:pt x="10639" y="4955"/>
                  </a:lnTo>
                  <a:cubicBezTo>
                    <a:pt x="10639" y="4286"/>
                    <a:pt x="10092" y="3739"/>
                    <a:pt x="9423" y="3739"/>
                  </a:cubicBezTo>
                  <a:lnTo>
                    <a:pt x="6870" y="3739"/>
                  </a:lnTo>
                  <a:lnTo>
                    <a:pt x="6870" y="1217"/>
                  </a:lnTo>
                  <a:cubicBezTo>
                    <a:pt x="6870" y="548"/>
                    <a:pt x="6353" y="1"/>
                    <a:pt x="568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83" name="Google Shape;1183;p60"/>
            <p:cNvSpPr/>
            <p:nvPr/>
          </p:nvSpPr>
          <p:spPr>
            <a:xfrm>
              <a:off x="4091525" y="1482825"/>
              <a:ext cx="76025" cy="75275"/>
            </a:xfrm>
            <a:custGeom>
              <a:rect b="b" l="l" r="r" t="t"/>
              <a:pathLst>
                <a:path extrusionOk="0" h="3011" w="3041">
                  <a:moveTo>
                    <a:pt x="1520" y="1"/>
                  </a:moveTo>
                  <a:cubicBezTo>
                    <a:pt x="700" y="1"/>
                    <a:pt x="1" y="670"/>
                    <a:pt x="1" y="1490"/>
                  </a:cubicBezTo>
                  <a:cubicBezTo>
                    <a:pt x="1" y="2341"/>
                    <a:pt x="700" y="3010"/>
                    <a:pt x="1520" y="3010"/>
                  </a:cubicBezTo>
                  <a:cubicBezTo>
                    <a:pt x="2371" y="3010"/>
                    <a:pt x="3040" y="2341"/>
                    <a:pt x="3040" y="1490"/>
                  </a:cubicBezTo>
                  <a:cubicBezTo>
                    <a:pt x="3040" y="670"/>
                    <a:pt x="2371" y="1"/>
                    <a:pt x="152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84" name="Google Shape;1184;p60"/>
            <p:cNvSpPr/>
            <p:nvPr/>
          </p:nvSpPr>
          <p:spPr>
            <a:xfrm>
              <a:off x="1538300" y="1488925"/>
              <a:ext cx="76000" cy="76000"/>
            </a:xfrm>
            <a:custGeom>
              <a:rect b="b" l="l" r="r" t="t"/>
              <a:pathLst>
                <a:path extrusionOk="0" h="3040" w="3040">
                  <a:moveTo>
                    <a:pt x="1520" y="0"/>
                  </a:moveTo>
                  <a:cubicBezTo>
                    <a:pt x="669" y="0"/>
                    <a:pt x="0" y="669"/>
                    <a:pt x="0" y="1520"/>
                  </a:cubicBezTo>
                  <a:cubicBezTo>
                    <a:pt x="0" y="2341"/>
                    <a:pt x="699" y="3040"/>
                    <a:pt x="1520" y="3040"/>
                  </a:cubicBezTo>
                  <a:cubicBezTo>
                    <a:pt x="2371" y="3040"/>
                    <a:pt x="3040" y="2341"/>
                    <a:pt x="3040" y="1520"/>
                  </a:cubicBezTo>
                  <a:cubicBezTo>
                    <a:pt x="3040" y="669"/>
                    <a:pt x="2371" y="0"/>
                    <a:pt x="152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85" name="Google Shape;1185;p60"/>
            <p:cNvSpPr/>
            <p:nvPr/>
          </p:nvSpPr>
          <p:spPr>
            <a:xfrm>
              <a:off x="5804325" y="2317200"/>
              <a:ext cx="76025" cy="75250"/>
            </a:xfrm>
            <a:custGeom>
              <a:rect b="b" l="l" r="r" t="t"/>
              <a:pathLst>
                <a:path extrusionOk="0" h="3010" w="3041">
                  <a:moveTo>
                    <a:pt x="1520" y="0"/>
                  </a:moveTo>
                  <a:cubicBezTo>
                    <a:pt x="700" y="0"/>
                    <a:pt x="1" y="669"/>
                    <a:pt x="1" y="1490"/>
                  </a:cubicBezTo>
                  <a:cubicBezTo>
                    <a:pt x="1" y="2341"/>
                    <a:pt x="700" y="3009"/>
                    <a:pt x="1520" y="3009"/>
                  </a:cubicBezTo>
                  <a:cubicBezTo>
                    <a:pt x="2371" y="3009"/>
                    <a:pt x="3040" y="2341"/>
                    <a:pt x="3040" y="1490"/>
                  </a:cubicBezTo>
                  <a:cubicBezTo>
                    <a:pt x="3040" y="669"/>
                    <a:pt x="2371" y="0"/>
                    <a:pt x="152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86" name="Google Shape;1186;p60"/>
            <p:cNvSpPr/>
            <p:nvPr/>
          </p:nvSpPr>
          <p:spPr>
            <a:xfrm>
              <a:off x="4569500" y="2146975"/>
              <a:ext cx="76025" cy="76025"/>
            </a:xfrm>
            <a:custGeom>
              <a:rect b="b" l="l" r="r" t="t"/>
              <a:pathLst>
                <a:path extrusionOk="0" h="3041" w="3041">
                  <a:moveTo>
                    <a:pt x="1520" y="1"/>
                  </a:moveTo>
                  <a:cubicBezTo>
                    <a:pt x="700" y="1"/>
                    <a:pt x="1" y="669"/>
                    <a:pt x="1" y="1520"/>
                  </a:cubicBezTo>
                  <a:cubicBezTo>
                    <a:pt x="1" y="2341"/>
                    <a:pt x="700" y="3040"/>
                    <a:pt x="1520" y="3040"/>
                  </a:cubicBezTo>
                  <a:cubicBezTo>
                    <a:pt x="2371" y="3040"/>
                    <a:pt x="3040" y="2341"/>
                    <a:pt x="3040" y="1520"/>
                  </a:cubicBezTo>
                  <a:cubicBezTo>
                    <a:pt x="3040" y="669"/>
                    <a:pt x="2371" y="1"/>
                    <a:pt x="152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87" name="Google Shape;1187;p60"/>
            <p:cNvSpPr/>
            <p:nvPr/>
          </p:nvSpPr>
          <p:spPr>
            <a:xfrm>
              <a:off x="4864350" y="1520075"/>
              <a:ext cx="76000" cy="76000"/>
            </a:xfrm>
            <a:custGeom>
              <a:rect b="b" l="l" r="r" t="t"/>
              <a:pathLst>
                <a:path extrusionOk="0" h="3040" w="3040">
                  <a:moveTo>
                    <a:pt x="1520" y="0"/>
                  </a:moveTo>
                  <a:cubicBezTo>
                    <a:pt x="669" y="0"/>
                    <a:pt x="0" y="699"/>
                    <a:pt x="0" y="1520"/>
                  </a:cubicBezTo>
                  <a:cubicBezTo>
                    <a:pt x="0" y="2371"/>
                    <a:pt x="669" y="3040"/>
                    <a:pt x="1520" y="3040"/>
                  </a:cubicBezTo>
                  <a:cubicBezTo>
                    <a:pt x="2371" y="3040"/>
                    <a:pt x="3040" y="2371"/>
                    <a:pt x="3040" y="1520"/>
                  </a:cubicBezTo>
                  <a:cubicBezTo>
                    <a:pt x="3040" y="699"/>
                    <a:pt x="2371" y="0"/>
                    <a:pt x="152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88" name="Google Shape;1188;p60"/>
            <p:cNvSpPr/>
            <p:nvPr/>
          </p:nvSpPr>
          <p:spPr>
            <a:xfrm>
              <a:off x="2323250" y="1887850"/>
              <a:ext cx="75250" cy="76025"/>
            </a:xfrm>
            <a:custGeom>
              <a:rect b="b" l="l" r="r" t="t"/>
              <a:pathLst>
                <a:path extrusionOk="0" h="3041" w="3010">
                  <a:moveTo>
                    <a:pt x="1490" y="1"/>
                  </a:moveTo>
                  <a:cubicBezTo>
                    <a:pt x="670" y="1"/>
                    <a:pt x="1" y="700"/>
                    <a:pt x="1" y="1521"/>
                  </a:cubicBezTo>
                  <a:cubicBezTo>
                    <a:pt x="1" y="2372"/>
                    <a:pt x="670" y="3040"/>
                    <a:pt x="1490" y="3040"/>
                  </a:cubicBezTo>
                  <a:cubicBezTo>
                    <a:pt x="2341" y="3040"/>
                    <a:pt x="3010" y="2372"/>
                    <a:pt x="3010" y="1521"/>
                  </a:cubicBezTo>
                  <a:cubicBezTo>
                    <a:pt x="3010" y="700"/>
                    <a:pt x="2341" y="1"/>
                    <a:pt x="149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89" name="Google Shape;1189;p60"/>
            <p:cNvSpPr/>
            <p:nvPr/>
          </p:nvSpPr>
          <p:spPr>
            <a:xfrm>
              <a:off x="5105975" y="1855950"/>
              <a:ext cx="202175" cy="202150"/>
            </a:xfrm>
            <a:custGeom>
              <a:rect b="b" l="l" r="r" t="t"/>
              <a:pathLst>
                <a:path extrusionOk="0" h="8086" w="8087">
                  <a:moveTo>
                    <a:pt x="4044" y="0"/>
                  </a:moveTo>
                  <a:cubicBezTo>
                    <a:pt x="1794" y="0"/>
                    <a:pt x="1" y="1793"/>
                    <a:pt x="1" y="4043"/>
                  </a:cubicBezTo>
                  <a:cubicBezTo>
                    <a:pt x="1" y="6262"/>
                    <a:pt x="1794" y="8085"/>
                    <a:pt x="4044" y="8085"/>
                  </a:cubicBezTo>
                  <a:cubicBezTo>
                    <a:pt x="6262" y="8085"/>
                    <a:pt x="8086" y="6262"/>
                    <a:pt x="8086" y="4043"/>
                  </a:cubicBezTo>
                  <a:cubicBezTo>
                    <a:pt x="8086" y="1793"/>
                    <a:pt x="6262" y="0"/>
                    <a:pt x="404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90" name="Google Shape;1190;p60"/>
            <p:cNvSpPr/>
            <p:nvPr/>
          </p:nvSpPr>
          <p:spPr>
            <a:xfrm>
              <a:off x="3094550" y="935725"/>
              <a:ext cx="202150" cy="202900"/>
            </a:xfrm>
            <a:custGeom>
              <a:rect b="b" l="l" r="r" t="t"/>
              <a:pathLst>
                <a:path extrusionOk="0" h="8116" w="8086">
                  <a:moveTo>
                    <a:pt x="4043" y="0"/>
                  </a:moveTo>
                  <a:cubicBezTo>
                    <a:pt x="1794" y="0"/>
                    <a:pt x="0" y="1824"/>
                    <a:pt x="0" y="4043"/>
                  </a:cubicBezTo>
                  <a:cubicBezTo>
                    <a:pt x="0" y="6292"/>
                    <a:pt x="1794" y="8116"/>
                    <a:pt x="4043" y="8116"/>
                  </a:cubicBezTo>
                  <a:cubicBezTo>
                    <a:pt x="6262" y="8116"/>
                    <a:pt x="8086" y="6292"/>
                    <a:pt x="8086" y="4043"/>
                  </a:cubicBezTo>
                  <a:cubicBezTo>
                    <a:pt x="8086" y="1824"/>
                    <a:pt x="6262" y="0"/>
                    <a:pt x="404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bg>
      <p:bgPr>
        <a:solidFill>
          <a:schemeClr val="accent3"/>
        </a:solidFill>
      </p:bgPr>
    </p:bg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7"/>
          <p:cNvSpPr/>
          <p:nvPr/>
        </p:nvSpPr>
        <p:spPr>
          <a:xfrm rot="247257">
            <a:off x="144112" y="-926424"/>
            <a:ext cx="9081803" cy="4337028"/>
          </a:xfrm>
          <a:custGeom>
            <a:rect b="b" l="l" r="r" t="t"/>
            <a:pathLst>
              <a:path extrusionOk="0" h="20335" w="63133">
                <a:moveTo>
                  <a:pt x="59669" y="869"/>
                </a:moveTo>
                <a:cubicBezTo>
                  <a:pt x="59698" y="869"/>
                  <a:pt x="59728" y="890"/>
                  <a:pt x="59728" y="912"/>
                </a:cubicBezTo>
                <a:cubicBezTo>
                  <a:pt x="59758" y="942"/>
                  <a:pt x="59728" y="942"/>
                  <a:pt x="59667" y="942"/>
                </a:cubicBezTo>
                <a:cubicBezTo>
                  <a:pt x="59546" y="912"/>
                  <a:pt x="59546" y="881"/>
                  <a:pt x="59637" y="881"/>
                </a:cubicBezTo>
                <a:cubicBezTo>
                  <a:pt x="59646" y="873"/>
                  <a:pt x="59657" y="869"/>
                  <a:pt x="59669" y="869"/>
                </a:cubicBezTo>
                <a:close/>
                <a:moveTo>
                  <a:pt x="60046" y="960"/>
                </a:moveTo>
                <a:cubicBezTo>
                  <a:pt x="60060" y="960"/>
                  <a:pt x="60075" y="964"/>
                  <a:pt x="60093" y="973"/>
                </a:cubicBezTo>
                <a:cubicBezTo>
                  <a:pt x="60123" y="1003"/>
                  <a:pt x="60123" y="1033"/>
                  <a:pt x="60093" y="1064"/>
                </a:cubicBezTo>
                <a:cubicBezTo>
                  <a:pt x="60071" y="1085"/>
                  <a:pt x="60035" y="1107"/>
                  <a:pt x="60004" y="1107"/>
                </a:cubicBezTo>
                <a:cubicBezTo>
                  <a:pt x="59992" y="1107"/>
                  <a:pt x="59980" y="1103"/>
                  <a:pt x="59971" y="1094"/>
                </a:cubicBezTo>
                <a:cubicBezTo>
                  <a:pt x="59941" y="1094"/>
                  <a:pt x="59941" y="1033"/>
                  <a:pt x="59971" y="1003"/>
                </a:cubicBezTo>
                <a:cubicBezTo>
                  <a:pt x="59993" y="982"/>
                  <a:pt x="60014" y="960"/>
                  <a:pt x="60046" y="960"/>
                </a:cubicBezTo>
                <a:close/>
                <a:moveTo>
                  <a:pt x="52249" y="1294"/>
                </a:moveTo>
                <a:cubicBezTo>
                  <a:pt x="52268" y="1294"/>
                  <a:pt x="52281" y="1307"/>
                  <a:pt x="52281" y="1307"/>
                </a:cubicBezTo>
                <a:cubicBezTo>
                  <a:pt x="52281" y="1337"/>
                  <a:pt x="52220" y="1368"/>
                  <a:pt x="52190" y="1398"/>
                </a:cubicBezTo>
                <a:cubicBezTo>
                  <a:pt x="52159" y="1398"/>
                  <a:pt x="52129" y="1398"/>
                  <a:pt x="52129" y="1368"/>
                </a:cubicBezTo>
                <a:cubicBezTo>
                  <a:pt x="52129" y="1337"/>
                  <a:pt x="52159" y="1307"/>
                  <a:pt x="52220" y="1307"/>
                </a:cubicBezTo>
                <a:cubicBezTo>
                  <a:pt x="52230" y="1297"/>
                  <a:pt x="52240" y="1294"/>
                  <a:pt x="52249" y="1294"/>
                </a:cubicBezTo>
                <a:close/>
                <a:moveTo>
                  <a:pt x="41449" y="2346"/>
                </a:moveTo>
                <a:cubicBezTo>
                  <a:pt x="41470" y="2346"/>
                  <a:pt x="41495" y="2354"/>
                  <a:pt x="41521" y="2371"/>
                </a:cubicBezTo>
                <a:cubicBezTo>
                  <a:pt x="41551" y="2401"/>
                  <a:pt x="41551" y="2462"/>
                  <a:pt x="41521" y="2492"/>
                </a:cubicBezTo>
                <a:cubicBezTo>
                  <a:pt x="41508" y="2505"/>
                  <a:pt x="41496" y="2512"/>
                  <a:pt x="41483" y="2512"/>
                </a:cubicBezTo>
                <a:cubicBezTo>
                  <a:pt x="41465" y="2512"/>
                  <a:pt x="41448" y="2498"/>
                  <a:pt x="41430" y="2462"/>
                </a:cubicBezTo>
                <a:cubicBezTo>
                  <a:pt x="41364" y="2396"/>
                  <a:pt x="41393" y="2346"/>
                  <a:pt x="41449" y="2346"/>
                </a:cubicBezTo>
                <a:close/>
                <a:moveTo>
                  <a:pt x="39275" y="2875"/>
                </a:moveTo>
                <a:cubicBezTo>
                  <a:pt x="39284" y="2875"/>
                  <a:pt x="39293" y="2879"/>
                  <a:pt x="39302" y="2888"/>
                </a:cubicBezTo>
                <a:lnTo>
                  <a:pt x="39363" y="2888"/>
                </a:lnTo>
                <a:cubicBezTo>
                  <a:pt x="39363" y="2918"/>
                  <a:pt x="39332" y="2918"/>
                  <a:pt x="39302" y="2948"/>
                </a:cubicBezTo>
                <a:cubicBezTo>
                  <a:pt x="39241" y="2948"/>
                  <a:pt x="39211" y="2948"/>
                  <a:pt x="39211" y="2918"/>
                </a:cubicBezTo>
                <a:cubicBezTo>
                  <a:pt x="39232" y="2896"/>
                  <a:pt x="39254" y="2875"/>
                  <a:pt x="39275" y="2875"/>
                </a:cubicBezTo>
                <a:close/>
                <a:moveTo>
                  <a:pt x="36111" y="3587"/>
                </a:moveTo>
                <a:cubicBezTo>
                  <a:pt x="36293" y="3587"/>
                  <a:pt x="36506" y="3617"/>
                  <a:pt x="36658" y="3647"/>
                </a:cubicBezTo>
                <a:cubicBezTo>
                  <a:pt x="36870" y="3678"/>
                  <a:pt x="36718" y="3739"/>
                  <a:pt x="36414" y="3739"/>
                </a:cubicBezTo>
                <a:cubicBezTo>
                  <a:pt x="36364" y="3729"/>
                  <a:pt x="36310" y="3725"/>
                  <a:pt x="36257" y="3725"/>
                </a:cubicBezTo>
                <a:cubicBezTo>
                  <a:pt x="36151" y="3725"/>
                  <a:pt x="36050" y="3739"/>
                  <a:pt x="35989" y="3739"/>
                </a:cubicBezTo>
                <a:cubicBezTo>
                  <a:pt x="35928" y="3739"/>
                  <a:pt x="35867" y="3708"/>
                  <a:pt x="35867" y="3647"/>
                </a:cubicBezTo>
                <a:cubicBezTo>
                  <a:pt x="35898" y="3617"/>
                  <a:pt x="35898" y="3587"/>
                  <a:pt x="35959" y="3587"/>
                </a:cubicBezTo>
                <a:close/>
                <a:moveTo>
                  <a:pt x="8025" y="7994"/>
                </a:moveTo>
                <a:cubicBezTo>
                  <a:pt x="8055" y="7994"/>
                  <a:pt x="8116" y="7994"/>
                  <a:pt x="8177" y="8024"/>
                </a:cubicBezTo>
                <a:cubicBezTo>
                  <a:pt x="8197" y="8024"/>
                  <a:pt x="8204" y="8038"/>
                  <a:pt x="8179" y="8038"/>
                </a:cubicBezTo>
                <a:cubicBezTo>
                  <a:pt x="8167" y="8038"/>
                  <a:pt x="8146" y="8035"/>
                  <a:pt x="8116" y="8024"/>
                </a:cubicBezTo>
                <a:cubicBezTo>
                  <a:pt x="8055" y="8024"/>
                  <a:pt x="7994" y="7994"/>
                  <a:pt x="8025" y="7994"/>
                </a:cubicBezTo>
                <a:close/>
                <a:moveTo>
                  <a:pt x="6110" y="9939"/>
                </a:moveTo>
                <a:cubicBezTo>
                  <a:pt x="6171" y="9939"/>
                  <a:pt x="6201" y="9939"/>
                  <a:pt x="6232" y="9970"/>
                </a:cubicBezTo>
                <a:cubicBezTo>
                  <a:pt x="6232" y="10000"/>
                  <a:pt x="6201" y="10000"/>
                  <a:pt x="6171" y="10000"/>
                </a:cubicBezTo>
                <a:cubicBezTo>
                  <a:pt x="6019" y="10000"/>
                  <a:pt x="6019" y="9970"/>
                  <a:pt x="6110" y="9939"/>
                </a:cubicBezTo>
                <a:close/>
                <a:moveTo>
                  <a:pt x="6779" y="10547"/>
                </a:moveTo>
                <a:cubicBezTo>
                  <a:pt x="6839" y="10547"/>
                  <a:pt x="6839" y="10578"/>
                  <a:pt x="6839" y="10608"/>
                </a:cubicBezTo>
                <a:cubicBezTo>
                  <a:pt x="6839" y="10608"/>
                  <a:pt x="6809" y="10638"/>
                  <a:pt x="6718" y="10638"/>
                </a:cubicBezTo>
                <a:cubicBezTo>
                  <a:pt x="6657" y="10608"/>
                  <a:pt x="6627" y="10608"/>
                  <a:pt x="6657" y="10578"/>
                </a:cubicBezTo>
                <a:cubicBezTo>
                  <a:pt x="6687" y="10547"/>
                  <a:pt x="6748" y="10547"/>
                  <a:pt x="6779" y="10547"/>
                </a:cubicBezTo>
                <a:close/>
                <a:moveTo>
                  <a:pt x="760" y="13587"/>
                </a:moveTo>
                <a:cubicBezTo>
                  <a:pt x="791" y="13587"/>
                  <a:pt x="851" y="13617"/>
                  <a:pt x="882" y="13678"/>
                </a:cubicBezTo>
                <a:cubicBezTo>
                  <a:pt x="899" y="13711"/>
                  <a:pt x="897" y="13736"/>
                  <a:pt x="877" y="13736"/>
                </a:cubicBezTo>
                <a:cubicBezTo>
                  <a:pt x="861" y="13736"/>
                  <a:pt x="832" y="13719"/>
                  <a:pt x="791" y="13678"/>
                </a:cubicBezTo>
                <a:cubicBezTo>
                  <a:pt x="669" y="13587"/>
                  <a:pt x="669" y="13587"/>
                  <a:pt x="760" y="13587"/>
                </a:cubicBezTo>
                <a:close/>
                <a:moveTo>
                  <a:pt x="57418" y="0"/>
                </a:moveTo>
                <a:cubicBezTo>
                  <a:pt x="57418" y="0"/>
                  <a:pt x="57387" y="30"/>
                  <a:pt x="57387" y="91"/>
                </a:cubicBezTo>
                <a:cubicBezTo>
                  <a:pt x="57387" y="152"/>
                  <a:pt x="57327" y="182"/>
                  <a:pt x="57266" y="182"/>
                </a:cubicBezTo>
                <a:cubicBezTo>
                  <a:pt x="57205" y="182"/>
                  <a:pt x="57144" y="182"/>
                  <a:pt x="57144" y="213"/>
                </a:cubicBezTo>
                <a:cubicBezTo>
                  <a:pt x="57144" y="243"/>
                  <a:pt x="57114" y="243"/>
                  <a:pt x="57053" y="243"/>
                </a:cubicBezTo>
                <a:cubicBezTo>
                  <a:pt x="57023" y="243"/>
                  <a:pt x="56992" y="213"/>
                  <a:pt x="56992" y="152"/>
                </a:cubicBezTo>
                <a:cubicBezTo>
                  <a:pt x="57008" y="106"/>
                  <a:pt x="57015" y="84"/>
                  <a:pt x="57008" y="84"/>
                </a:cubicBezTo>
                <a:lnTo>
                  <a:pt x="57008" y="84"/>
                </a:lnTo>
                <a:cubicBezTo>
                  <a:pt x="57000" y="84"/>
                  <a:pt x="56977" y="106"/>
                  <a:pt x="56932" y="152"/>
                </a:cubicBezTo>
                <a:cubicBezTo>
                  <a:pt x="56889" y="173"/>
                  <a:pt x="56815" y="195"/>
                  <a:pt x="56711" y="195"/>
                </a:cubicBezTo>
                <a:cubicBezTo>
                  <a:pt x="56668" y="195"/>
                  <a:pt x="56620" y="191"/>
                  <a:pt x="56567" y="182"/>
                </a:cubicBezTo>
                <a:cubicBezTo>
                  <a:pt x="56479" y="170"/>
                  <a:pt x="56411" y="162"/>
                  <a:pt x="56361" y="162"/>
                </a:cubicBezTo>
                <a:cubicBezTo>
                  <a:pt x="56289" y="162"/>
                  <a:pt x="56250" y="177"/>
                  <a:pt x="56232" y="213"/>
                </a:cubicBezTo>
                <a:cubicBezTo>
                  <a:pt x="56218" y="255"/>
                  <a:pt x="56139" y="278"/>
                  <a:pt x="56042" y="278"/>
                </a:cubicBezTo>
                <a:cubicBezTo>
                  <a:pt x="55931" y="278"/>
                  <a:pt x="55797" y="248"/>
                  <a:pt x="55716" y="182"/>
                </a:cubicBezTo>
                <a:cubicBezTo>
                  <a:pt x="55618" y="117"/>
                  <a:pt x="55546" y="87"/>
                  <a:pt x="55506" y="87"/>
                </a:cubicBezTo>
                <a:cubicBezTo>
                  <a:pt x="55471" y="87"/>
                  <a:pt x="55458" y="110"/>
                  <a:pt x="55473" y="152"/>
                </a:cubicBezTo>
                <a:cubicBezTo>
                  <a:pt x="55503" y="213"/>
                  <a:pt x="55473" y="213"/>
                  <a:pt x="55442" y="213"/>
                </a:cubicBezTo>
                <a:cubicBezTo>
                  <a:pt x="55430" y="200"/>
                  <a:pt x="55417" y="193"/>
                  <a:pt x="55404" y="193"/>
                </a:cubicBezTo>
                <a:cubicBezTo>
                  <a:pt x="55387" y="193"/>
                  <a:pt x="55369" y="208"/>
                  <a:pt x="55351" y="243"/>
                </a:cubicBezTo>
                <a:cubicBezTo>
                  <a:pt x="55351" y="289"/>
                  <a:pt x="55351" y="312"/>
                  <a:pt x="55321" y="312"/>
                </a:cubicBezTo>
                <a:cubicBezTo>
                  <a:pt x="55290" y="312"/>
                  <a:pt x="55229" y="289"/>
                  <a:pt x="55108" y="243"/>
                </a:cubicBezTo>
                <a:cubicBezTo>
                  <a:pt x="55037" y="208"/>
                  <a:pt x="54986" y="193"/>
                  <a:pt x="54951" y="193"/>
                </a:cubicBezTo>
                <a:cubicBezTo>
                  <a:pt x="54925" y="193"/>
                  <a:pt x="54908" y="200"/>
                  <a:pt x="54895" y="213"/>
                </a:cubicBezTo>
                <a:cubicBezTo>
                  <a:pt x="54875" y="213"/>
                  <a:pt x="54828" y="226"/>
                  <a:pt x="54780" y="226"/>
                </a:cubicBezTo>
                <a:cubicBezTo>
                  <a:pt x="54757" y="226"/>
                  <a:pt x="54733" y="223"/>
                  <a:pt x="54713" y="213"/>
                </a:cubicBezTo>
                <a:cubicBezTo>
                  <a:pt x="54621" y="213"/>
                  <a:pt x="54561" y="243"/>
                  <a:pt x="54561" y="274"/>
                </a:cubicBezTo>
                <a:cubicBezTo>
                  <a:pt x="54530" y="334"/>
                  <a:pt x="54470" y="334"/>
                  <a:pt x="54348" y="334"/>
                </a:cubicBezTo>
                <a:cubicBezTo>
                  <a:pt x="54135" y="289"/>
                  <a:pt x="53983" y="266"/>
                  <a:pt x="53884" y="266"/>
                </a:cubicBezTo>
                <a:cubicBezTo>
                  <a:pt x="53786" y="266"/>
                  <a:pt x="53740" y="289"/>
                  <a:pt x="53740" y="334"/>
                </a:cubicBezTo>
                <a:cubicBezTo>
                  <a:pt x="53719" y="356"/>
                  <a:pt x="53697" y="377"/>
                  <a:pt x="53643" y="377"/>
                </a:cubicBezTo>
                <a:cubicBezTo>
                  <a:pt x="53621" y="377"/>
                  <a:pt x="53593" y="374"/>
                  <a:pt x="53558" y="365"/>
                </a:cubicBezTo>
                <a:cubicBezTo>
                  <a:pt x="53532" y="352"/>
                  <a:pt x="53497" y="345"/>
                  <a:pt x="53457" y="345"/>
                </a:cubicBezTo>
                <a:cubicBezTo>
                  <a:pt x="53401" y="345"/>
                  <a:pt x="53337" y="360"/>
                  <a:pt x="53284" y="395"/>
                </a:cubicBezTo>
                <a:cubicBezTo>
                  <a:pt x="53238" y="410"/>
                  <a:pt x="53200" y="418"/>
                  <a:pt x="53174" y="418"/>
                </a:cubicBezTo>
                <a:cubicBezTo>
                  <a:pt x="53147" y="418"/>
                  <a:pt x="53132" y="410"/>
                  <a:pt x="53132" y="395"/>
                </a:cubicBezTo>
                <a:cubicBezTo>
                  <a:pt x="53132" y="387"/>
                  <a:pt x="53130" y="383"/>
                  <a:pt x="53126" y="383"/>
                </a:cubicBezTo>
                <a:cubicBezTo>
                  <a:pt x="53114" y="383"/>
                  <a:pt x="53085" y="411"/>
                  <a:pt x="53041" y="456"/>
                </a:cubicBezTo>
                <a:cubicBezTo>
                  <a:pt x="52980" y="517"/>
                  <a:pt x="52859" y="547"/>
                  <a:pt x="52767" y="547"/>
                </a:cubicBezTo>
                <a:cubicBezTo>
                  <a:pt x="52676" y="547"/>
                  <a:pt x="52585" y="578"/>
                  <a:pt x="52585" y="608"/>
                </a:cubicBezTo>
                <a:cubicBezTo>
                  <a:pt x="52585" y="629"/>
                  <a:pt x="52570" y="651"/>
                  <a:pt x="52539" y="651"/>
                </a:cubicBezTo>
                <a:cubicBezTo>
                  <a:pt x="52527" y="651"/>
                  <a:pt x="52512" y="647"/>
                  <a:pt x="52494" y="638"/>
                </a:cubicBezTo>
                <a:cubicBezTo>
                  <a:pt x="52463" y="608"/>
                  <a:pt x="52463" y="578"/>
                  <a:pt x="52494" y="578"/>
                </a:cubicBezTo>
                <a:cubicBezTo>
                  <a:pt x="52524" y="547"/>
                  <a:pt x="52494" y="517"/>
                  <a:pt x="52463" y="517"/>
                </a:cubicBezTo>
                <a:cubicBezTo>
                  <a:pt x="52403" y="517"/>
                  <a:pt x="52342" y="517"/>
                  <a:pt x="52311" y="578"/>
                </a:cubicBezTo>
                <a:cubicBezTo>
                  <a:pt x="52296" y="593"/>
                  <a:pt x="52273" y="600"/>
                  <a:pt x="52235" y="600"/>
                </a:cubicBezTo>
                <a:cubicBezTo>
                  <a:pt x="52197" y="600"/>
                  <a:pt x="52144" y="593"/>
                  <a:pt x="52068" y="578"/>
                </a:cubicBezTo>
                <a:cubicBezTo>
                  <a:pt x="51992" y="562"/>
                  <a:pt x="51939" y="555"/>
                  <a:pt x="51905" y="555"/>
                </a:cubicBezTo>
                <a:cubicBezTo>
                  <a:pt x="51871" y="555"/>
                  <a:pt x="51855" y="562"/>
                  <a:pt x="51855" y="578"/>
                </a:cubicBezTo>
                <a:cubicBezTo>
                  <a:pt x="51836" y="636"/>
                  <a:pt x="51753" y="670"/>
                  <a:pt x="51680" y="670"/>
                </a:cubicBezTo>
                <a:cubicBezTo>
                  <a:pt x="51640" y="670"/>
                  <a:pt x="51603" y="660"/>
                  <a:pt x="51582" y="638"/>
                </a:cubicBezTo>
                <a:cubicBezTo>
                  <a:pt x="51552" y="608"/>
                  <a:pt x="51582" y="547"/>
                  <a:pt x="51673" y="517"/>
                </a:cubicBezTo>
                <a:cubicBezTo>
                  <a:pt x="51795" y="486"/>
                  <a:pt x="51795" y="486"/>
                  <a:pt x="51673" y="456"/>
                </a:cubicBezTo>
                <a:cubicBezTo>
                  <a:pt x="51582" y="456"/>
                  <a:pt x="51491" y="456"/>
                  <a:pt x="51460" y="486"/>
                </a:cubicBezTo>
                <a:cubicBezTo>
                  <a:pt x="51440" y="486"/>
                  <a:pt x="51406" y="500"/>
                  <a:pt x="51368" y="500"/>
                </a:cubicBezTo>
                <a:cubicBezTo>
                  <a:pt x="51349" y="500"/>
                  <a:pt x="51329" y="496"/>
                  <a:pt x="51308" y="486"/>
                </a:cubicBezTo>
                <a:cubicBezTo>
                  <a:pt x="51291" y="477"/>
                  <a:pt x="51273" y="474"/>
                  <a:pt x="51256" y="474"/>
                </a:cubicBezTo>
                <a:cubicBezTo>
                  <a:pt x="51215" y="474"/>
                  <a:pt x="51178" y="495"/>
                  <a:pt x="51156" y="517"/>
                </a:cubicBezTo>
                <a:cubicBezTo>
                  <a:pt x="51156" y="538"/>
                  <a:pt x="51111" y="560"/>
                  <a:pt x="51052" y="560"/>
                </a:cubicBezTo>
                <a:cubicBezTo>
                  <a:pt x="51027" y="560"/>
                  <a:pt x="51001" y="556"/>
                  <a:pt x="50974" y="547"/>
                </a:cubicBezTo>
                <a:cubicBezTo>
                  <a:pt x="50913" y="547"/>
                  <a:pt x="50792" y="578"/>
                  <a:pt x="50731" y="608"/>
                </a:cubicBezTo>
                <a:cubicBezTo>
                  <a:pt x="50688" y="629"/>
                  <a:pt x="50630" y="651"/>
                  <a:pt x="50578" y="651"/>
                </a:cubicBezTo>
                <a:cubicBezTo>
                  <a:pt x="50556" y="651"/>
                  <a:pt x="50536" y="647"/>
                  <a:pt x="50518" y="638"/>
                </a:cubicBezTo>
                <a:cubicBezTo>
                  <a:pt x="50457" y="638"/>
                  <a:pt x="50336" y="669"/>
                  <a:pt x="50214" y="699"/>
                </a:cubicBezTo>
                <a:cubicBezTo>
                  <a:pt x="50123" y="760"/>
                  <a:pt x="50032" y="760"/>
                  <a:pt x="49971" y="760"/>
                </a:cubicBezTo>
                <a:cubicBezTo>
                  <a:pt x="49956" y="745"/>
                  <a:pt x="49941" y="737"/>
                  <a:pt x="49929" y="737"/>
                </a:cubicBezTo>
                <a:cubicBezTo>
                  <a:pt x="49918" y="737"/>
                  <a:pt x="49910" y="745"/>
                  <a:pt x="49910" y="760"/>
                </a:cubicBezTo>
                <a:cubicBezTo>
                  <a:pt x="49910" y="775"/>
                  <a:pt x="49895" y="783"/>
                  <a:pt x="49868" y="783"/>
                </a:cubicBezTo>
                <a:cubicBezTo>
                  <a:pt x="49842" y="783"/>
                  <a:pt x="49804" y="775"/>
                  <a:pt x="49758" y="760"/>
                </a:cubicBezTo>
                <a:cubicBezTo>
                  <a:pt x="49742" y="752"/>
                  <a:pt x="49719" y="748"/>
                  <a:pt x="49691" y="748"/>
                </a:cubicBezTo>
                <a:cubicBezTo>
                  <a:pt x="49616" y="748"/>
                  <a:pt x="49505" y="776"/>
                  <a:pt x="49393" y="821"/>
                </a:cubicBezTo>
                <a:cubicBezTo>
                  <a:pt x="49241" y="881"/>
                  <a:pt x="49089" y="912"/>
                  <a:pt x="49029" y="912"/>
                </a:cubicBezTo>
                <a:cubicBezTo>
                  <a:pt x="49011" y="903"/>
                  <a:pt x="48993" y="899"/>
                  <a:pt x="48976" y="899"/>
                </a:cubicBezTo>
                <a:cubicBezTo>
                  <a:pt x="48935" y="899"/>
                  <a:pt x="48898" y="921"/>
                  <a:pt x="48877" y="942"/>
                </a:cubicBezTo>
                <a:cubicBezTo>
                  <a:pt x="48846" y="1003"/>
                  <a:pt x="48269" y="1064"/>
                  <a:pt x="47965" y="1064"/>
                </a:cubicBezTo>
                <a:cubicBezTo>
                  <a:pt x="47904" y="1064"/>
                  <a:pt x="47813" y="1094"/>
                  <a:pt x="47782" y="1125"/>
                </a:cubicBezTo>
                <a:cubicBezTo>
                  <a:pt x="47770" y="1137"/>
                  <a:pt x="47757" y="1145"/>
                  <a:pt x="47745" y="1145"/>
                </a:cubicBezTo>
                <a:cubicBezTo>
                  <a:pt x="47727" y="1145"/>
                  <a:pt x="47709" y="1130"/>
                  <a:pt x="47691" y="1094"/>
                </a:cubicBezTo>
                <a:cubicBezTo>
                  <a:pt x="47679" y="1082"/>
                  <a:pt x="47661" y="1074"/>
                  <a:pt x="47638" y="1074"/>
                </a:cubicBezTo>
                <a:cubicBezTo>
                  <a:pt x="47605" y="1074"/>
                  <a:pt x="47562" y="1089"/>
                  <a:pt x="47509" y="1125"/>
                </a:cubicBezTo>
                <a:cubicBezTo>
                  <a:pt x="47418" y="1155"/>
                  <a:pt x="47266" y="1185"/>
                  <a:pt x="47205" y="1185"/>
                </a:cubicBezTo>
                <a:cubicBezTo>
                  <a:pt x="47114" y="1185"/>
                  <a:pt x="47023" y="1185"/>
                  <a:pt x="46992" y="1246"/>
                </a:cubicBezTo>
                <a:cubicBezTo>
                  <a:pt x="46971" y="1268"/>
                  <a:pt x="46904" y="1289"/>
                  <a:pt x="46823" y="1289"/>
                </a:cubicBezTo>
                <a:cubicBezTo>
                  <a:pt x="46790" y="1289"/>
                  <a:pt x="46754" y="1286"/>
                  <a:pt x="46719" y="1277"/>
                </a:cubicBezTo>
                <a:cubicBezTo>
                  <a:pt x="46597" y="1277"/>
                  <a:pt x="46475" y="1307"/>
                  <a:pt x="46415" y="1337"/>
                </a:cubicBezTo>
                <a:cubicBezTo>
                  <a:pt x="46361" y="1373"/>
                  <a:pt x="46308" y="1388"/>
                  <a:pt x="46248" y="1388"/>
                </a:cubicBezTo>
                <a:cubicBezTo>
                  <a:pt x="46206" y="1388"/>
                  <a:pt x="46161" y="1380"/>
                  <a:pt x="46111" y="1368"/>
                </a:cubicBezTo>
                <a:cubicBezTo>
                  <a:pt x="46060" y="1355"/>
                  <a:pt x="46020" y="1348"/>
                  <a:pt x="45987" y="1348"/>
                </a:cubicBezTo>
                <a:cubicBezTo>
                  <a:pt x="45939" y="1348"/>
                  <a:pt x="45903" y="1363"/>
                  <a:pt x="45868" y="1398"/>
                </a:cubicBezTo>
                <a:cubicBezTo>
                  <a:pt x="45845" y="1443"/>
                  <a:pt x="45790" y="1471"/>
                  <a:pt x="45715" y="1471"/>
                </a:cubicBezTo>
                <a:cubicBezTo>
                  <a:pt x="45687" y="1471"/>
                  <a:pt x="45657" y="1467"/>
                  <a:pt x="45624" y="1459"/>
                </a:cubicBezTo>
                <a:cubicBezTo>
                  <a:pt x="45503" y="1459"/>
                  <a:pt x="45351" y="1459"/>
                  <a:pt x="45290" y="1489"/>
                </a:cubicBezTo>
                <a:cubicBezTo>
                  <a:pt x="45247" y="1511"/>
                  <a:pt x="45189" y="1532"/>
                  <a:pt x="45148" y="1532"/>
                </a:cubicBezTo>
                <a:cubicBezTo>
                  <a:pt x="45131" y="1532"/>
                  <a:pt x="45117" y="1529"/>
                  <a:pt x="45108" y="1520"/>
                </a:cubicBezTo>
                <a:cubicBezTo>
                  <a:pt x="45077" y="1505"/>
                  <a:pt x="45054" y="1497"/>
                  <a:pt x="45035" y="1497"/>
                </a:cubicBezTo>
                <a:cubicBezTo>
                  <a:pt x="45016" y="1497"/>
                  <a:pt x="45001" y="1505"/>
                  <a:pt x="44986" y="1520"/>
                </a:cubicBezTo>
                <a:cubicBezTo>
                  <a:pt x="44956" y="1550"/>
                  <a:pt x="44864" y="1550"/>
                  <a:pt x="44773" y="1550"/>
                </a:cubicBezTo>
                <a:cubicBezTo>
                  <a:pt x="44757" y="1542"/>
                  <a:pt x="44741" y="1538"/>
                  <a:pt x="44725" y="1538"/>
                </a:cubicBezTo>
                <a:cubicBezTo>
                  <a:pt x="44682" y="1538"/>
                  <a:pt x="44644" y="1566"/>
                  <a:pt x="44621" y="1611"/>
                </a:cubicBezTo>
                <a:cubicBezTo>
                  <a:pt x="44621" y="1641"/>
                  <a:pt x="44500" y="1733"/>
                  <a:pt x="44378" y="1793"/>
                </a:cubicBezTo>
                <a:cubicBezTo>
                  <a:pt x="44241" y="1852"/>
                  <a:pt x="44116" y="1886"/>
                  <a:pt x="43979" y="1886"/>
                </a:cubicBezTo>
                <a:cubicBezTo>
                  <a:pt x="43904" y="1886"/>
                  <a:pt x="43826" y="1876"/>
                  <a:pt x="43740" y="1854"/>
                </a:cubicBezTo>
                <a:cubicBezTo>
                  <a:pt x="43679" y="1854"/>
                  <a:pt x="43557" y="1885"/>
                  <a:pt x="43466" y="1915"/>
                </a:cubicBezTo>
                <a:cubicBezTo>
                  <a:pt x="43375" y="1976"/>
                  <a:pt x="43253" y="2006"/>
                  <a:pt x="43193" y="2006"/>
                </a:cubicBezTo>
                <a:cubicBezTo>
                  <a:pt x="43132" y="2006"/>
                  <a:pt x="43010" y="2037"/>
                  <a:pt x="42919" y="2097"/>
                </a:cubicBezTo>
                <a:cubicBezTo>
                  <a:pt x="42828" y="2128"/>
                  <a:pt x="42676" y="2158"/>
                  <a:pt x="42554" y="2158"/>
                </a:cubicBezTo>
                <a:cubicBezTo>
                  <a:pt x="42129" y="2158"/>
                  <a:pt x="41795" y="2188"/>
                  <a:pt x="41764" y="2249"/>
                </a:cubicBezTo>
                <a:cubicBezTo>
                  <a:pt x="41743" y="2271"/>
                  <a:pt x="41691" y="2292"/>
                  <a:pt x="41630" y="2292"/>
                </a:cubicBezTo>
                <a:cubicBezTo>
                  <a:pt x="41605" y="2292"/>
                  <a:pt x="41578" y="2289"/>
                  <a:pt x="41551" y="2280"/>
                </a:cubicBezTo>
                <a:cubicBezTo>
                  <a:pt x="41460" y="2280"/>
                  <a:pt x="41339" y="2280"/>
                  <a:pt x="41278" y="2310"/>
                </a:cubicBezTo>
                <a:cubicBezTo>
                  <a:pt x="41115" y="2392"/>
                  <a:pt x="40734" y="2497"/>
                  <a:pt x="40568" y="2497"/>
                </a:cubicBezTo>
                <a:cubicBezTo>
                  <a:pt x="40548" y="2497"/>
                  <a:pt x="40531" y="2496"/>
                  <a:pt x="40518" y="2492"/>
                </a:cubicBezTo>
                <a:cubicBezTo>
                  <a:pt x="40457" y="2492"/>
                  <a:pt x="40396" y="2492"/>
                  <a:pt x="40366" y="2523"/>
                </a:cubicBezTo>
                <a:cubicBezTo>
                  <a:pt x="40366" y="2584"/>
                  <a:pt x="40001" y="2736"/>
                  <a:pt x="39880" y="2736"/>
                </a:cubicBezTo>
                <a:lnTo>
                  <a:pt x="39667" y="2736"/>
                </a:lnTo>
                <a:cubicBezTo>
                  <a:pt x="39647" y="2746"/>
                  <a:pt x="39623" y="2749"/>
                  <a:pt x="39599" y="2749"/>
                </a:cubicBezTo>
                <a:cubicBezTo>
                  <a:pt x="39552" y="2749"/>
                  <a:pt x="39505" y="2736"/>
                  <a:pt x="39484" y="2736"/>
                </a:cubicBezTo>
                <a:cubicBezTo>
                  <a:pt x="39472" y="2723"/>
                  <a:pt x="39454" y="2716"/>
                  <a:pt x="39431" y="2716"/>
                </a:cubicBezTo>
                <a:cubicBezTo>
                  <a:pt x="39398" y="2716"/>
                  <a:pt x="39355" y="2730"/>
                  <a:pt x="39302" y="2766"/>
                </a:cubicBezTo>
                <a:cubicBezTo>
                  <a:pt x="39241" y="2796"/>
                  <a:pt x="39120" y="2796"/>
                  <a:pt x="39089" y="2796"/>
                </a:cubicBezTo>
                <a:cubicBezTo>
                  <a:pt x="38877" y="2796"/>
                  <a:pt x="38573" y="2857"/>
                  <a:pt x="38542" y="2918"/>
                </a:cubicBezTo>
                <a:cubicBezTo>
                  <a:pt x="38542" y="2918"/>
                  <a:pt x="38451" y="2948"/>
                  <a:pt x="38329" y="2948"/>
                </a:cubicBezTo>
                <a:cubicBezTo>
                  <a:pt x="38177" y="2948"/>
                  <a:pt x="38086" y="2979"/>
                  <a:pt x="38086" y="3040"/>
                </a:cubicBezTo>
                <a:cubicBezTo>
                  <a:pt x="38086" y="3061"/>
                  <a:pt x="38071" y="3083"/>
                  <a:pt x="38062" y="3083"/>
                </a:cubicBezTo>
                <a:cubicBezTo>
                  <a:pt x="38058" y="3083"/>
                  <a:pt x="38056" y="3079"/>
                  <a:pt x="38056" y="3070"/>
                </a:cubicBezTo>
                <a:cubicBezTo>
                  <a:pt x="38035" y="3038"/>
                  <a:pt x="37973" y="3025"/>
                  <a:pt x="37897" y="3025"/>
                </a:cubicBezTo>
                <a:cubicBezTo>
                  <a:pt x="37756" y="3025"/>
                  <a:pt x="37568" y="3071"/>
                  <a:pt x="37509" y="3131"/>
                </a:cubicBezTo>
                <a:cubicBezTo>
                  <a:pt x="37478" y="3192"/>
                  <a:pt x="37418" y="3192"/>
                  <a:pt x="37387" y="3192"/>
                </a:cubicBezTo>
                <a:cubicBezTo>
                  <a:pt x="37365" y="3186"/>
                  <a:pt x="37334" y="3183"/>
                  <a:pt x="37299" y="3183"/>
                </a:cubicBezTo>
                <a:cubicBezTo>
                  <a:pt x="37143" y="3183"/>
                  <a:pt x="36895" y="3233"/>
                  <a:pt x="36870" y="3283"/>
                </a:cubicBezTo>
                <a:cubicBezTo>
                  <a:pt x="36870" y="3283"/>
                  <a:pt x="36718" y="3313"/>
                  <a:pt x="36536" y="3313"/>
                </a:cubicBezTo>
                <a:cubicBezTo>
                  <a:pt x="36495" y="3305"/>
                  <a:pt x="36446" y="3301"/>
                  <a:pt x="36392" y="3301"/>
                </a:cubicBezTo>
                <a:cubicBezTo>
                  <a:pt x="36246" y="3301"/>
                  <a:pt x="36070" y="3329"/>
                  <a:pt x="35959" y="3374"/>
                </a:cubicBezTo>
                <a:cubicBezTo>
                  <a:pt x="35776" y="3404"/>
                  <a:pt x="35624" y="3435"/>
                  <a:pt x="35563" y="3435"/>
                </a:cubicBezTo>
                <a:cubicBezTo>
                  <a:pt x="35503" y="3435"/>
                  <a:pt x="35442" y="3435"/>
                  <a:pt x="35442" y="3465"/>
                </a:cubicBezTo>
                <a:cubicBezTo>
                  <a:pt x="35442" y="3496"/>
                  <a:pt x="35351" y="3526"/>
                  <a:pt x="35229" y="3526"/>
                </a:cubicBezTo>
                <a:cubicBezTo>
                  <a:pt x="35138" y="3526"/>
                  <a:pt x="34925" y="3587"/>
                  <a:pt x="34773" y="3647"/>
                </a:cubicBezTo>
                <a:cubicBezTo>
                  <a:pt x="34621" y="3708"/>
                  <a:pt x="34408" y="3769"/>
                  <a:pt x="34317" y="3769"/>
                </a:cubicBezTo>
                <a:cubicBezTo>
                  <a:pt x="34293" y="3761"/>
                  <a:pt x="34266" y="3757"/>
                  <a:pt x="34240" y="3757"/>
                </a:cubicBezTo>
                <a:cubicBezTo>
                  <a:pt x="34167" y="3757"/>
                  <a:pt x="34096" y="3785"/>
                  <a:pt x="34074" y="3830"/>
                </a:cubicBezTo>
                <a:cubicBezTo>
                  <a:pt x="34013" y="3860"/>
                  <a:pt x="33922" y="3891"/>
                  <a:pt x="33861" y="3891"/>
                </a:cubicBezTo>
                <a:cubicBezTo>
                  <a:pt x="33740" y="3891"/>
                  <a:pt x="33101" y="4043"/>
                  <a:pt x="33071" y="4103"/>
                </a:cubicBezTo>
                <a:cubicBezTo>
                  <a:pt x="33071" y="4103"/>
                  <a:pt x="33041" y="4103"/>
                  <a:pt x="32980" y="4073"/>
                </a:cubicBezTo>
                <a:lnTo>
                  <a:pt x="32767" y="4073"/>
                </a:lnTo>
                <a:cubicBezTo>
                  <a:pt x="32706" y="4103"/>
                  <a:pt x="32585" y="4134"/>
                  <a:pt x="32493" y="4134"/>
                </a:cubicBezTo>
                <a:cubicBezTo>
                  <a:pt x="32402" y="4134"/>
                  <a:pt x="32220" y="4164"/>
                  <a:pt x="32068" y="4195"/>
                </a:cubicBezTo>
                <a:cubicBezTo>
                  <a:pt x="31961" y="4210"/>
                  <a:pt x="31886" y="4217"/>
                  <a:pt x="31829" y="4217"/>
                </a:cubicBezTo>
                <a:cubicBezTo>
                  <a:pt x="31772" y="4217"/>
                  <a:pt x="31734" y="4210"/>
                  <a:pt x="31703" y="4195"/>
                </a:cubicBezTo>
                <a:cubicBezTo>
                  <a:pt x="31680" y="4171"/>
                  <a:pt x="31657" y="4161"/>
                  <a:pt x="31633" y="4161"/>
                </a:cubicBezTo>
                <a:cubicBezTo>
                  <a:pt x="31596" y="4161"/>
                  <a:pt x="31558" y="4187"/>
                  <a:pt x="31521" y="4225"/>
                </a:cubicBezTo>
                <a:cubicBezTo>
                  <a:pt x="31430" y="4255"/>
                  <a:pt x="31308" y="4286"/>
                  <a:pt x="31095" y="4286"/>
                </a:cubicBezTo>
                <a:cubicBezTo>
                  <a:pt x="31019" y="4271"/>
                  <a:pt x="30943" y="4263"/>
                  <a:pt x="30879" y="4263"/>
                </a:cubicBezTo>
                <a:cubicBezTo>
                  <a:pt x="30814" y="4263"/>
                  <a:pt x="30761" y="4271"/>
                  <a:pt x="30730" y="4286"/>
                </a:cubicBezTo>
                <a:cubicBezTo>
                  <a:pt x="30670" y="4316"/>
                  <a:pt x="30578" y="4347"/>
                  <a:pt x="30518" y="4377"/>
                </a:cubicBezTo>
                <a:cubicBezTo>
                  <a:pt x="30477" y="4377"/>
                  <a:pt x="30410" y="4390"/>
                  <a:pt x="30342" y="4390"/>
                </a:cubicBezTo>
                <a:cubicBezTo>
                  <a:pt x="30308" y="4390"/>
                  <a:pt x="30275" y="4387"/>
                  <a:pt x="30244" y="4377"/>
                </a:cubicBezTo>
                <a:cubicBezTo>
                  <a:pt x="30183" y="4377"/>
                  <a:pt x="29971" y="4407"/>
                  <a:pt x="29788" y="4438"/>
                </a:cubicBezTo>
                <a:cubicBezTo>
                  <a:pt x="29606" y="4499"/>
                  <a:pt x="29302" y="4559"/>
                  <a:pt x="29119" y="4590"/>
                </a:cubicBezTo>
                <a:cubicBezTo>
                  <a:pt x="28937" y="4620"/>
                  <a:pt x="28755" y="4681"/>
                  <a:pt x="28724" y="4681"/>
                </a:cubicBezTo>
                <a:cubicBezTo>
                  <a:pt x="28724" y="4696"/>
                  <a:pt x="28717" y="4704"/>
                  <a:pt x="28702" y="4704"/>
                </a:cubicBezTo>
                <a:cubicBezTo>
                  <a:pt x="28686" y="4704"/>
                  <a:pt x="28664" y="4696"/>
                  <a:pt x="28633" y="4681"/>
                </a:cubicBezTo>
                <a:cubicBezTo>
                  <a:pt x="28603" y="4681"/>
                  <a:pt x="28481" y="4681"/>
                  <a:pt x="28329" y="4742"/>
                </a:cubicBezTo>
                <a:cubicBezTo>
                  <a:pt x="28218" y="4786"/>
                  <a:pt x="28107" y="4814"/>
                  <a:pt x="28031" y="4814"/>
                </a:cubicBezTo>
                <a:cubicBezTo>
                  <a:pt x="28004" y="4814"/>
                  <a:pt x="27981" y="4811"/>
                  <a:pt x="27964" y="4803"/>
                </a:cubicBezTo>
                <a:cubicBezTo>
                  <a:pt x="27904" y="4803"/>
                  <a:pt x="27752" y="4803"/>
                  <a:pt x="27600" y="4863"/>
                </a:cubicBezTo>
                <a:cubicBezTo>
                  <a:pt x="27444" y="4908"/>
                  <a:pt x="27337" y="4936"/>
                  <a:pt x="27207" y="4936"/>
                </a:cubicBezTo>
                <a:cubicBezTo>
                  <a:pt x="27160" y="4936"/>
                  <a:pt x="27110" y="4932"/>
                  <a:pt x="27053" y="4924"/>
                </a:cubicBezTo>
                <a:cubicBezTo>
                  <a:pt x="27022" y="4924"/>
                  <a:pt x="26992" y="4954"/>
                  <a:pt x="26992" y="4985"/>
                </a:cubicBezTo>
                <a:cubicBezTo>
                  <a:pt x="26992" y="5015"/>
                  <a:pt x="26901" y="5046"/>
                  <a:pt x="26809" y="5046"/>
                </a:cubicBezTo>
                <a:cubicBezTo>
                  <a:pt x="26749" y="5046"/>
                  <a:pt x="26566" y="5046"/>
                  <a:pt x="26414" y="5076"/>
                </a:cubicBezTo>
                <a:cubicBezTo>
                  <a:pt x="26338" y="5091"/>
                  <a:pt x="26262" y="5099"/>
                  <a:pt x="26198" y="5099"/>
                </a:cubicBezTo>
                <a:cubicBezTo>
                  <a:pt x="26133" y="5099"/>
                  <a:pt x="26080" y="5091"/>
                  <a:pt x="26050" y="5076"/>
                </a:cubicBezTo>
                <a:cubicBezTo>
                  <a:pt x="25989" y="5076"/>
                  <a:pt x="25928" y="5076"/>
                  <a:pt x="25898" y="5106"/>
                </a:cubicBezTo>
                <a:cubicBezTo>
                  <a:pt x="25898" y="5128"/>
                  <a:pt x="25852" y="5149"/>
                  <a:pt x="25793" y="5149"/>
                </a:cubicBezTo>
                <a:cubicBezTo>
                  <a:pt x="25769" y="5149"/>
                  <a:pt x="25742" y="5146"/>
                  <a:pt x="25715" y="5137"/>
                </a:cubicBezTo>
                <a:cubicBezTo>
                  <a:pt x="25624" y="5137"/>
                  <a:pt x="25533" y="5167"/>
                  <a:pt x="25472" y="5228"/>
                </a:cubicBezTo>
                <a:cubicBezTo>
                  <a:pt x="25429" y="5250"/>
                  <a:pt x="25356" y="5271"/>
                  <a:pt x="25273" y="5271"/>
                </a:cubicBezTo>
                <a:cubicBezTo>
                  <a:pt x="25239" y="5271"/>
                  <a:pt x="25204" y="5267"/>
                  <a:pt x="25168" y="5258"/>
                </a:cubicBezTo>
                <a:cubicBezTo>
                  <a:pt x="25046" y="5258"/>
                  <a:pt x="24894" y="5258"/>
                  <a:pt x="24834" y="5289"/>
                </a:cubicBezTo>
                <a:cubicBezTo>
                  <a:pt x="24740" y="5336"/>
                  <a:pt x="24110" y="5400"/>
                  <a:pt x="23808" y="5400"/>
                </a:cubicBezTo>
                <a:cubicBezTo>
                  <a:pt x="23717" y="5400"/>
                  <a:pt x="23655" y="5394"/>
                  <a:pt x="23648" y="5380"/>
                </a:cubicBezTo>
                <a:cubicBezTo>
                  <a:pt x="23618" y="5380"/>
                  <a:pt x="23557" y="5380"/>
                  <a:pt x="23496" y="5441"/>
                </a:cubicBezTo>
                <a:cubicBezTo>
                  <a:pt x="23405" y="5471"/>
                  <a:pt x="23162" y="5532"/>
                  <a:pt x="22828" y="5532"/>
                </a:cubicBezTo>
                <a:cubicBezTo>
                  <a:pt x="22554" y="5532"/>
                  <a:pt x="22250" y="5562"/>
                  <a:pt x="22220" y="5593"/>
                </a:cubicBezTo>
                <a:cubicBezTo>
                  <a:pt x="22159" y="5623"/>
                  <a:pt x="22037" y="5654"/>
                  <a:pt x="21916" y="5654"/>
                </a:cubicBezTo>
                <a:cubicBezTo>
                  <a:pt x="21794" y="5654"/>
                  <a:pt x="21673" y="5654"/>
                  <a:pt x="21642" y="5684"/>
                </a:cubicBezTo>
                <a:cubicBezTo>
                  <a:pt x="21614" y="5712"/>
                  <a:pt x="20938" y="5870"/>
                  <a:pt x="20763" y="5870"/>
                </a:cubicBezTo>
                <a:cubicBezTo>
                  <a:pt x="20748" y="5870"/>
                  <a:pt x="20737" y="5869"/>
                  <a:pt x="20730" y="5866"/>
                </a:cubicBezTo>
                <a:cubicBezTo>
                  <a:pt x="20700" y="5866"/>
                  <a:pt x="20609" y="5897"/>
                  <a:pt x="20548" y="5927"/>
                </a:cubicBezTo>
                <a:cubicBezTo>
                  <a:pt x="20503" y="5972"/>
                  <a:pt x="20459" y="6000"/>
                  <a:pt x="20414" y="6000"/>
                </a:cubicBezTo>
                <a:cubicBezTo>
                  <a:pt x="20398" y="6000"/>
                  <a:pt x="20382" y="5996"/>
                  <a:pt x="20366" y="5988"/>
                </a:cubicBezTo>
                <a:cubicBezTo>
                  <a:pt x="20335" y="5988"/>
                  <a:pt x="20244" y="6018"/>
                  <a:pt x="20153" y="6079"/>
                </a:cubicBezTo>
                <a:cubicBezTo>
                  <a:pt x="20067" y="6101"/>
                  <a:pt x="19996" y="6122"/>
                  <a:pt x="19951" y="6122"/>
                </a:cubicBezTo>
                <a:cubicBezTo>
                  <a:pt x="19933" y="6122"/>
                  <a:pt x="19918" y="6118"/>
                  <a:pt x="19910" y="6110"/>
                </a:cubicBezTo>
                <a:cubicBezTo>
                  <a:pt x="19894" y="6094"/>
                  <a:pt x="19872" y="6087"/>
                  <a:pt x="19849" y="6087"/>
                </a:cubicBezTo>
                <a:cubicBezTo>
                  <a:pt x="19826" y="6087"/>
                  <a:pt x="19803" y="6094"/>
                  <a:pt x="19788" y="6110"/>
                </a:cubicBezTo>
                <a:cubicBezTo>
                  <a:pt x="19758" y="6140"/>
                  <a:pt x="19636" y="6140"/>
                  <a:pt x="19545" y="6140"/>
                </a:cubicBezTo>
                <a:cubicBezTo>
                  <a:pt x="19512" y="6132"/>
                  <a:pt x="19478" y="6128"/>
                  <a:pt x="19442" y="6128"/>
                </a:cubicBezTo>
                <a:cubicBezTo>
                  <a:pt x="19344" y="6128"/>
                  <a:pt x="19239" y="6156"/>
                  <a:pt x="19150" y="6201"/>
                </a:cubicBezTo>
                <a:cubicBezTo>
                  <a:pt x="19061" y="6245"/>
                  <a:pt x="18972" y="6273"/>
                  <a:pt x="18895" y="6273"/>
                </a:cubicBezTo>
                <a:cubicBezTo>
                  <a:pt x="18866" y="6273"/>
                  <a:pt x="18840" y="6270"/>
                  <a:pt x="18815" y="6262"/>
                </a:cubicBezTo>
                <a:cubicBezTo>
                  <a:pt x="18734" y="6238"/>
                  <a:pt x="18617" y="6228"/>
                  <a:pt x="18506" y="6228"/>
                </a:cubicBezTo>
                <a:cubicBezTo>
                  <a:pt x="18325" y="6228"/>
                  <a:pt x="18158" y="6254"/>
                  <a:pt x="18177" y="6292"/>
                </a:cubicBezTo>
                <a:cubicBezTo>
                  <a:pt x="18177" y="6309"/>
                  <a:pt x="18126" y="6327"/>
                  <a:pt x="18048" y="6327"/>
                </a:cubicBezTo>
                <a:cubicBezTo>
                  <a:pt x="17991" y="6327"/>
                  <a:pt x="17920" y="6318"/>
                  <a:pt x="17843" y="6292"/>
                </a:cubicBezTo>
                <a:cubicBezTo>
                  <a:pt x="17820" y="6286"/>
                  <a:pt x="17795" y="6284"/>
                  <a:pt x="17768" y="6284"/>
                </a:cubicBezTo>
                <a:cubicBezTo>
                  <a:pt x="17650" y="6284"/>
                  <a:pt x="17508" y="6333"/>
                  <a:pt x="17508" y="6383"/>
                </a:cubicBezTo>
                <a:cubicBezTo>
                  <a:pt x="17490" y="6421"/>
                  <a:pt x="17424" y="6447"/>
                  <a:pt x="17334" y="6447"/>
                </a:cubicBezTo>
                <a:cubicBezTo>
                  <a:pt x="17278" y="6447"/>
                  <a:pt x="17213" y="6437"/>
                  <a:pt x="17144" y="6413"/>
                </a:cubicBezTo>
                <a:cubicBezTo>
                  <a:pt x="17106" y="6401"/>
                  <a:pt x="17063" y="6394"/>
                  <a:pt x="17019" y="6394"/>
                </a:cubicBezTo>
                <a:cubicBezTo>
                  <a:pt x="16957" y="6394"/>
                  <a:pt x="16893" y="6408"/>
                  <a:pt x="16840" y="6444"/>
                </a:cubicBezTo>
                <a:cubicBezTo>
                  <a:pt x="16794" y="6459"/>
                  <a:pt x="16756" y="6467"/>
                  <a:pt x="16729" y="6467"/>
                </a:cubicBezTo>
                <a:cubicBezTo>
                  <a:pt x="16703" y="6467"/>
                  <a:pt x="16688" y="6459"/>
                  <a:pt x="16688" y="6444"/>
                </a:cubicBezTo>
                <a:lnTo>
                  <a:pt x="16627" y="6444"/>
                </a:lnTo>
                <a:cubicBezTo>
                  <a:pt x="16596" y="6474"/>
                  <a:pt x="16414" y="6505"/>
                  <a:pt x="16262" y="6505"/>
                </a:cubicBezTo>
                <a:cubicBezTo>
                  <a:pt x="16080" y="6535"/>
                  <a:pt x="15928" y="6565"/>
                  <a:pt x="15928" y="6565"/>
                </a:cubicBezTo>
                <a:cubicBezTo>
                  <a:pt x="15928" y="6596"/>
                  <a:pt x="15867" y="6596"/>
                  <a:pt x="15837" y="6596"/>
                </a:cubicBezTo>
                <a:cubicBezTo>
                  <a:pt x="15819" y="6587"/>
                  <a:pt x="15801" y="6583"/>
                  <a:pt x="15784" y="6583"/>
                </a:cubicBezTo>
                <a:cubicBezTo>
                  <a:pt x="15743" y="6583"/>
                  <a:pt x="15706" y="6605"/>
                  <a:pt x="15685" y="6626"/>
                </a:cubicBezTo>
                <a:cubicBezTo>
                  <a:pt x="15654" y="6687"/>
                  <a:pt x="15654" y="6748"/>
                  <a:pt x="15715" y="6748"/>
                </a:cubicBezTo>
                <a:cubicBezTo>
                  <a:pt x="15745" y="6748"/>
                  <a:pt x="15624" y="6778"/>
                  <a:pt x="15441" y="6809"/>
                </a:cubicBezTo>
                <a:cubicBezTo>
                  <a:pt x="15335" y="6844"/>
                  <a:pt x="15238" y="6859"/>
                  <a:pt x="15171" y="6859"/>
                </a:cubicBezTo>
                <a:cubicBezTo>
                  <a:pt x="15123" y="6859"/>
                  <a:pt x="15089" y="6852"/>
                  <a:pt x="15077" y="6839"/>
                </a:cubicBezTo>
                <a:cubicBezTo>
                  <a:pt x="15061" y="6809"/>
                  <a:pt x="14932" y="6793"/>
                  <a:pt x="14796" y="6793"/>
                </a:cubicBezTo>
                <a:cubicBezTo>
                  <a:pt x="14659" y="6793"/>
                  <a:pt x="14514" y="6809"/>
                  <a:pt x="14469" y="6839"/>
                </a:cubicBezTo>
                <a:cubicBezTo>
                  <a:pt x="14454" y="6854"/>
                  <a:pt x="14431" y="6862"/>
                  <a:pt x="14404" y="6862"/>
                </a:cubicBezTo>
                <a:cubicBezTo>
                  <a:pt x="14378" y="6862"/>
                  <a:pt x="14347" y="6854"/>
                  <a:pt x="14317" y="6839"/>
                </a:cubicBezTo>
                <a:cubicBezTo>
                  <a:pt x="14286" y="6824"/>
                  <a:pt x="14248" y="6816"/>
                  <a:pt x="14218" y="6816"/>
                </a:cubicBezTo>
                <a:cubicBezTo>
                  <a:pt x="14188" y="6816"/>
                  <a:pt x="14165" y="6824"/>
                  <a:pt x="14165" y="6839"/>
                </a:cubicBezTo>
                <a:cubicBezTo>
                  <a:pt x="14143" y="6861"/>
                  <a:pt x="14076" y="6882"/>
                  <a:pt x="13996" y="6882"/>
                </a:cubicBezTo>
                <a:cubicBezTo>
                  <a:pt x="13962" y="6882"/>
                  <a:pt x="13927" y="6878"/>
                  <a:pt x="13891" y="6869"/>
                </a:cubicBezTo>
                <a:cubicBezTo>
                  <a:pt x="13856" y="6861"/>
                  <a:pt x="13820" y="6857"/>
                  <a:pt x="13786" y="6857"/>
                </a:cubicBezTo>
                <a:cubicBezTo>
                  <a:pt x="13704" y="6857"/>
                  <a:pt x="13630" y="6878"/>
                  <a:pt x="13587" y="6900"/>
                </a:cubicBezTo>
                <a:cubicBezTo>
                  <a:pt x="13560" y="6927"/>
                  <a:pt x="13539" y="6942"/>
                  <a:pt x="13521" y="6942"/>
                </a:cubicBezTo>
                <a:cubicBezTo>
                  <a:pt x="13499" y="6942"/>
                  <a:pt x="13482" y="6920"/>
                  <a:pt x="13466" y="6869"/>
                </a:cubicBezTo>
                <a:cubicBezTo>
                  <a:pt x="13444" y="6848"/>
                  <a:pt x="13426" y="6838"/>
                  <a:pt x="13413" y="6838"/>
                </a:cubicBezTo>
                <a:cubicBezTo>
                  <a:pt x="13387" y="6838"/>
                  <a:pt x="13375" y="6871"/>
                  <a:pt x="13375" y="6930"/>
                </a:cubicBezTo>
                <a:cubicBezTo>
                  <a:pt x="13375" y="6968"/>
                  <a:pt x="13363" y="6994"/>
                  <a:pt x="13347" y="6994"/>
                </a:cubicBezTo>
                <a:cubicBezTo>
                  <a:pt x="13337" y="6994"/>
                  <a:pt x="13325" y="6984"/>
                  <a:pt x="13314" y="6961"/>
                </a:cubicBezTo>
                <a:cubicBezTo>
                  <a:pt x="13283" y="6930"/>
                  <a:pt x="13223" y="6930"/>
                  <a:pt x="13162" y="6930"/>
                </a:cubicBezTo>
                <a:cubicBezTo>
                  <a:pt x="13101" y="6961"/>
                  <a:pt x="12949" y="6961"/>
                  <a:pt x="12858" y="6961"/>
                </a:cubicBezTo>
                <a:cubicBezTo>
                  <a:pt x="12812" y="6945"/>
                  <a:pt x="12774" y="6938"/>
                  <a:pt x="12748" y="6938"/>
                </a:cubicBezTo>
                <a:cubicBezTo>
                  <a:pt x="12721" y="6938"/>
                  <a:pt x="12706" y="6945"/>
                  <a:pt x="12706" y="6961"/>
                </a:cubicBezTo>
                <a:cubicBezTo>
                  <a:pt x="12706" y="6991"/>
                  <a:pt x="12615" y="7021"/>
                  <a:pt x="12523" y="7021"/>
                </a:cubicBezTo>
                <a:cubicBezTo>
                  <a:pt x="12402" y="7021"/>
                  <a:pt x="12311" y="7052"/>
                  <a:pt x="12311" y="7082"/>
                </a:cubicBezTo>
                <a:cubicBezTo>
                  <a:pt x="12311" y="7113"/>
                  <a:pt x="12280" y="7113"/>
                  <a:pt x="12189" y="7113"/>
                </a:cubicBezTo>
                <a:cubicBezTo>
                  <a:pt x="12178" y="7107"/>
                  <a:pt x="12168" y="7105"/>
                  <a:pt x="12159" y="7105"/>
                </a:cubicBezTo>
                <a:cubicBezTo>
                  <a:pt x="12117" y="7105"/>
                  <a:pt x="12092" y="7154"/>
                  <a:pt x="12068" y="7204"/>
                </a:cubicBezTo>
                <a:lnTo>
                  <a:pt x="12068" y="7295"/>
                </a:lnTo>
                <a:lnTo>
                  <a:pt x="12007" y="7173"/>
                </a:lnTo>
                <a:cubicBezTo>
                  <a:pt x="11968" y="7116"/>
                  <a:pt x="11954" y="7094"/>
                  <a:pt x="11918" y="7094"/>
                </a:cubicBezTo>
                <a:cubicBezTo>
                  <a:pt x="11897" y="7094"/>
                  <a:pt x="11869" y="7101"/>
                  <a:pt x="11824" y="7113"/>
                </a:cubicBezTo>
                <a:cubicBezTo>
                  <a:pt x="11733" y="7143"/>
                  <a:pt x="11642" y="7173"/>
                  <a:pt x="11612" y="7204"/>
                </a:cubicBezTo>
                <a:cubicBezTo>
                  <a:pt x="11581" y="7219"/>
                  <a:pt x="11520" y="7227"/>
                  <a:pt x="11429" y="7227"/>
                </a:cubicBezTo>
                <a:cubicBezTo>
                  <a:pt x="11338" y="7227"/>
                  <a:pt x="11216" y="7219"/>
                  <a:pt x="11064" y="7204"/>
                </a:cubicBezTo>
                <a:cubicBezTo>
                  <a:pt x="10912" y="7204"/>
                  <a:pt x="10821" y="7204"/>
                  <a:pt x="10821" y="7265"/>
                </a:cubicBezTo>
                <a:cubicBezTo>
                  <a:pt x="10821" y="7295"/>
                  <a:pt x="10760" y="7295"/>
                  <a:pt x="10730" y="7295"/>
                </a:cubicBezTo>
                <a:cubicBezTo>
                  <a:pt x="10717" y="7292"/>
                  <a:pt x="10702" y="7290"/>
                  <a:pt x="10687" y="7290"/>
                </a:cubicBezTo>
                <a:cubicBezTo>
                  <a:pt x="10561" y="7290"/>
                  <a:pt x="10376" y="7391"/>
                  <a:pt x="10425" y="7445"/>
                </a:cubicBezTo>
                <a:lnTo>
                  <a:pt x="10425" y="7445"/>
                </a:lnTo>
                <a:cubicBezTo>
                  <a:pt x="10406" y="7443"/>
                  <a:pt x="10361" y="7435"/>
                  <a:pt x="10305" y="7417"/>
                </a:cubicBezTo>
                <a:cubicBezTo>
                  <a:pt x="10244" y="7401"/>
                  <a:pt x="10191" y="7394"/>
                  <a:pt x="10137" y="7394"/>
                </a:cubicBezTo>
                <a:cubicBezTo>
                  <a:pt x="10084" y="7394"/>
                  <a:pt x="10031" y="7401"/>
                  <a:pt x="9970" y="7417"/>
                </a:cubicBezTo>
                <a:cubicBezTo>
                  <a:pt x="9917" y="7452"/>
                  <a:pt x="9884" y="7467"/>
                  <a:pt x="9866" y="7467"/>
                </a:cubicBezTo>
                <a:cubicBezTo>
                  <a:pt x="9854" y="7467"/>
                  <a:pt x="9849" y="7460"/>
                  <a:pt x="9849" y="7447"/>
                </a:cubicBezTo>
                <a:cubicBezTo>
                  <a:pt x="9849" y="7388"/>
                  <a:pt x="9709" y="7355"/>
                  <a:pt x="9594" y="7355"/>
                </a:cubicBezTo>
                <a:cubicBezTo>
                  <a:pt x="9531" y="7355"/>
                  <a:pt x="9475" y="7365"/>
                  <a:pt x="9453" y="7386"/>
                </a:cubicBezTo>
                <a:cubicBezTo>
                  <a:pt x="9453" y="7417"/>
                  <a:pt x="9301" y="7417"/>
                  <a:pt x="9150" y="7417"/>
                </a:cubicBezTo>
                <a:cubicBezTo>
                  <a:pt x="9052" y="7408"/>
                  <a:pt x="8946" y="7404"/>
                  <a:pt x="8851" y="7404"/>
                </a:cubicBezTo>
                <a:cubicBezTo>
                  <a:pt x="8621" y="7404"/>
                  <a:pt x="8452" y="7425"/>
                  <a:pt x="8602" y="7447"/>
                </a:cubicBezTo>
                <a:cubicBezTo>
                  <a:pt x="8694" y="7477"/>
                  <a:pt x="8724" y="7508"/>
                  <a:pt x="8724" y="7569"/>
                </a:cubicBezTo>
                <a:cubicBezTo>
                  <a:pt x="8724" y="7629"/>
                  <a:pt x="8754" y="7690"/>
                  <a:pt x="8785" y="7690"/>
                </a:cubicBezTo>
                <a:cubicBezTo>
                  <a:pt x="8815" y="7705"/>
                  <a:pt x="8815" y="7713"/>
                  <a:pt x="8789" y="7713"/>
                </a:cubicBezTo>
                <a:cubicBezTo>
                  <a:pt x="8762" y="7713"/>
                  <a:pt x="8709" y="7705"/>
                  <a:pt x="8633" y="7690"/>
                </a:cubicBezTo>
                <a:cubicBezTo>
                  <a:pt x="8481" y="7660"/>
                  <a:pt x="8420" y="7629"/>
                  <a:pt x="8420" y="7569"/>
                </a:cubicBezTo>
                <a:cubicBezTo>
                  <a:pt x="8420" y="7508"/>
                  <a:pt x="8359" y="7477"/>
                  <a:pt x="8207" y="7477"/>
                </a:cubicBezTo>
                <a:cubicBezTo>
                  <a:pt x="8158" y="7469"/>
                  <a:pt x="8120" y="7465"/>
                  <a:pt x="8092" y="7465"/>
                </a:cubicBezTo>
                <a:cubicBezTo>
                  <a:pt x="8013" y="7465"/>
                  <a:pt x="8003" y="7494"/>
                  <a:pt x="8025" y="7538"/>
                </a:cubicBezTo>
                <a:cubicBezTo>
                  <a:pt x="8025" y="7599"/>
                  <a:pt x="7994" y="7660"/>
                  <a:pt x="7934" y="7690"/>
                </a:cubicBezTo>
                <a:cubicBezTo>
                  <a:pt x="7891" y="7712"/>
                  <a:pt x="7848" y="7733"/>
                  <a:pt x="7826" y="7733"/>
                </a:cubicBezTo>
                <a:cubicBezTo>
                  <a:pt x="7817" y="7733"/>
                  <a:pt x="7812" y="7729"/>
                  <a:pt x="7812" y="7721"/>
                </a:cubicBezTo>
                <a:cubicBezTo>
                  <a:pt x="7812" y="7712"/>
                  <a:pt x="7804" y="7708"/>
                  <a:pt x="7790" y="7708"/>
                </a:cubicBezTo>
                <a:cubicBezTo>
                  <a:pt x="7756" y="7708"/>
                  <a:pt x="7685" y="7729"/>
                  <a:pt x="7599" y="7751"/>
                </a:cubicBezTo>
                <a:cubicBezTo>
                  <a:pt x="7478" y="7781"/>
                  <a:pt x="7356" y="7812"/>
                  <a:pt x="7356" y="7842"/>
                </a:cubicBezTo>
                <a:cubicBezTo>
                  <a:pt x="7356" y="7872"/>
                  <a:pt x="7379" y="7888"/>
                  <a:pt x="7421" y="7888"/>
                </a:cubicBezTo>
                <a:cubicBezTo>
                  <a:pt x="7463" y="7888"/>
                  <a:pt x="7523" y="7872"/>
                  <a:pt x="7599" y="7842"/>
                </a:cubicBezTo>
                <a:cubicBezTo>
                  <a:pt x="7642" y="7821"/>
                  <a:pt x="7701" y="7799"/>
                  <a:pt x="7742" y="7799"/>
                </a:cubicBezTo>
                <a:cubicBezTo>
                  <a:pt x="7759" y="7799"/>
                  <a:pt x="7773" y="7803"/>
                  <a:pt x="7782" y="7812"/>
                </a:cubicBezTo>
                <a:cubicBezTo>
                  <a:pt x="7836" y="7866"/>
                  <a:pt x="7697" y="7968"/>
                  <a:pt x="7537" y="7968"/>
                </a:cubicBezTo>
                <a:cubicBezTo>
                  <a:pt x="7517" y="7968"/>
                  <a:pt x="7497" y="7967"/>
                  <a:pt x="7478" y="7964"/>
                </a:cubicBezTo>
                <a:cubicBezTo>
                  <a:pt x="7387" y="7964"/>
                  <a:pt x="7295" y="7994"/>
                  <a:pt x="7265" y="7994"/>
                </a:cubicBezTo>
                <a:cubicBezTo>
                  <a:pt x="7250" y="8009"/>
                  <a:pt x="7219" y="8017"/>
                  <a:pt x="7181" y="8017"/>
                </a:cubicBezTo>
                <a:cubicBezTo>
                  <a:pt x="7143" y="8017"/>
                  <a:pt x="7098" y="8009"/>
                  <a:pt x="7052" y="7994"/>
                </a:cubicBezTo>
                <a:cubicBezTo>
                  <a:pt x="7002" y="7981"/>
                  <a:pt x="6972" y="7974"/>
                  <a:pt x="6962" y="7974"/>
                </a:cubicBezTo>
                <a:cubicBezTo>
                  <a:pt x="6946" y="7974"/>
                  <a:pt x="6968" y="7989"/>
                  <a:pt x="7022" y="8024"/>
                </a:cubicBezTo>
                <a:cubicBezTo>
                  <a:pt x="7083" y="8116"/>
                  <a:pt x="7083" y="8116"/>
                  <a:pt x="6991" y="8146"/>
                </a:cubicBezTo>
                <a:cubicBezTo>
                  <a:pt x="6900" y="8146"/>
                  <a:pt x="6870" y="8116"/>
                  <a:pt x="6870" y="8055"/>
                </a:cubicBezTo>
                <a:cubicBezTo>
                  <a:pt x="6892" y="7968"/>
                  <a:pt x="6773" y="7896"/>
                  <a:pt x="6670" y="7896"/>
                </a:cubicBezTo>
                <a:cubicBezTo>
                  <a:pt x="6630" y="7896"/>
                  <a:pt x="6592" y="7907"/>
                  <a:pt x="6566" y="7933"/>
                </a:cubicBezTo>
                <a:cubicBezTo>
                  <a:pt x="6535" y="7933"/>
                  <a:pt x="6566" y="7964"/>
                  <a:pt x="6657" y="7994"/>
                </a:cubicBezTo>
                <a:cubicBezTo>
                  <a:pt x="6748" y="7994"/>
                  <a:pt x="6809" y="8024"/>
                  <a:pt x="6809" y="8055"/>
                </a:cubicBezTo>
                <a:cubicBezTo>
                  <a:pt x="6809" y="8085"/>
                  <a:pt x="6809" y="8176"/>
                  <a:pt x="6839" y="8237"/>
                </a:cubicBezTo>
                <a:cubicBezTo>
                  <a:pt x="6839" y="8298"/>
                  <a:pt x="6809" y="8328"/>
                  <a:pt x="6657" y="8359"/>
                </a:cubicBezTo>
                <a:cubicBezTo>
                  <a:pt x="6535" y="8389"/>
                  <a:pt x="6475" y="8420"/>
                  <a:pt x="6505" y="8480"/>
                </a:cubicBezTo>
                <a:cubicBezTo>
                  <a:pt x="6520" y="8526"/>
                  <a:pt x="6497" y="8549"/>
                  <a:pt x="6459" y="8549"/>
                </a:cubicBezTo>
                <a:cubicBezTo>
                  <a:pt x="6422" y="8549"/>
                  <a:pt x="6368" y="8526"/>
                  <a:pt x="6323" y="8480"/>
                </a:cubicBezTo>
                <a:cubicBezTo>
                  <a:pt x="6311" y="8457"/>
                  <a:pt x="6295" y="8447"/>
                  <a:pt x="6275" y="8447"/>
                </a:cubicBezTo>
                <a:cubicBezTo>
                  <a:pt x="6241" y="8447"/>
                  <a:pt x="6197" y="8473"/>
                  <a:pt x="6140" y="8511"/>
                </a:cubicBezTo>
                <a:cubicBezTo>
                  <a:pt x="6019" y="8572"/>
                  <a:pt x="6019" y="8602"/>
                  <a:pt x="6110" y="8663"/>
                </a:cubicBezTo>
                <a:cubicBezTo>
                  <a:pt x="6171" y="8693"/>
                  <a:pt x="6323" y="8724"/>
                  <a:pt x="6505" y="8724"/>
                </a:cubicBezTo>
                <a:cubicBezTo>
                  <a:pt x="6809" y="8754"/>
                  <a:pt x="6900" y="8845"/>
                  <a:pt x="6596" y="8876"/>
                </a:cubicBezTo>
                <a:cubicBezTo>
                  <a:pt x="6505" y="8876"/>
                  <a:pt x="6323" y="8906"/>
                  <a:pt x="6201" y="8967"/>
                </a:cubicBezTo>
                <a:cubicBezTo>
                  <a:pt x="6049" y="9028"/>
                  <a:pt x="6019" y="9088"/>
                  <a:pt x="6049" y="9179"/>
                </a:cubicBezTo>
                <a:cubicBezTo>
                  <a:pt x="6071" y="9224"/>
                  <a:pt x="6094" y="9252"/>
                  <a:pt x="6116" y="9252"/>
                </a:cubicBezTo>
                <a:cubicBezTo>
                  <a:pt x="6124" y="9252"/>
                  <a:pt x="6132" y="9248"/>
                  <a:pt x="6140" y="9240"/>
                </a:cubicBezTo>
                <a:cubicBezTo>
                  <a:pt x="6140" y="9202"/>
                  <a:pt x="6167" y="9185"/>
                  <a:pt x="6196" y="9185"/>
                </a:cubicBezTo>
                <a:cubicBezTo>
                  <a:pt x="6236" y="9185"/>
                  <a:pt x="6280" y="9218"/>
                  <a:pt x="6262" y="9271"/>
                </a:cubicBezTo>
                <a:cubicBezTo>
                  <a:pt x="6262" y="9324"/>
                  <a:pt x="6180" y="9356"/>
                  <a:pt x="6099" y="9356"/>
                </a:cubicBezTo>
                <a:cubicBezTo>
                  <a:pt x="6041" y="9356"/>
                  <a:pt x="5983" y="9339"/>
                  <a:pt x="5958" y="9301"/>
                </a:cubicBezTo>
                <a:cubicBezTo>
                  <a:pt x="5940" y="9265"/>
                  <a:pt x="5933" y="9251"/>
                  <a:pt x="5918" y="9251"/>
                </a:cubicBezTo>
                <a:cubicBezTo>
                  <a:pt x="5907" y="9251"/>
                  <a:pt x="5892" y="9258"/>
                  <a:pt x="5867" y="9271"/>
                </a:cubicBezTo>
                <a:cubicBezTo>
                  <a:pt x="5836" y="9301"/>
                  <a:pt x="5867" y="9331"/>
                  <a:pt x="5897" y="9331"/>
                </a:cubicBezTo>
                <a:cubicBezTo>
                  <a:pt x="5928" y="9331"/>
                  <a:pt x="5958" y="9362"/>
                  <a:pt x="5928" y="9392"/>
                </a:cubicBezTo>
                <a:cubicBezTo>
                  <a:pt x="5897" y="9423"/>
                  <a:pt x="5958" y="9453"/>
                  <a:pt x="6049" y="9483"/>
                </a:cubicBezTo>
                <a:cubicBezTo>
                  <a:pt x="6262" y="9544"/>
                  <a:pt x="6323" y="9757"/>
                  <a:pt x="6140" y="9787"/>
                </a:cubicBezTo>
                <a:cubicBezTo>
                  <a:pt x="6096" y="9796"/>
                  <a:pt x="6062" y="9800"/>
                  <a:pt x="6037" y="9800"/>
                </a:cubicBezTo>
                <a:cubicBezTo>
                  <a:pt x="5978" y="9800"/>
                  <a:pt x="5976" y="9779"/>
                  <a:pt x="6019" y="9757"/>
                </a:cubicBezTo>
                <a:cubicBezTo>
                  <a:pt x="6049" y="9727"/>
                  <a:pt x="6019" y="9696"/>
                  <a:pt x="5928" y="9666"/>
                </a:cubicBezTo>
                <a:cubicBezTo>
                  <a:pt x="5776" y="9666"/>
                  <a:pt x="5776" y="9666"/>
                  <a:pt x="5867" y="9757"/>
                </a:cubicBezTo>
                <a:cubicBezTo>
                  <a:pt x="5928" y="9818"/>
                  <a:pt x="5958" y="9939"/>
                  <a:pt x="5958" y="10000"/>
                </a:cubicBezTo>
                <a:cubicBezTo>
                  <a:pt x="5958" y="10061"/>
                  <a:pt x="6019" y="10152"/>
                  <a:pt x="6080" y="10183"/>
                </a:cubicBezTo>
                <a:cubicBezTo>
                  <a:pt x="6140" y="10213"/>
                  <a:pt x="6140" y="10213"/>
                  <a:pt x="6049" y="10243"/>
                </a:cubicBezTo>
                <a:cubicBezTo>
                  <a:pt x="5928" y="10274"/>
                  <a:pt x="6049" y="10365"/>
                  <a:pt x="6232" y="10426"/>
                </a:cubicBezTo>
                <a:cubicBezTo>
                  <a:pt x="6323" y="10456"/>
                  <a:pt x="6353" y="10487"/>
                  <a:pt x="6323" y="10487"/>
                </a:cubicBezTo>
                <a:cubicBezTo>
                  <a:pt x="6292" y="10517"/>
                  <a:pt x="6262" y="10517"/>
                  <a:pt x="6232" y="10517"/>
                </a:cubicBezTo>
                <a:cubicBezTo>
                  <a:pt x="6223" y="10508"/>
                  <a:pt x="6214" y="10504"/>
                  <a:pt x="6206" y="10504"/>
                </a:cubicBezTo>
                <a:cubicBezTo>
                  <a:pt x="6186" y="10504"/>
                  <a:pt x="6171" y="10526"/>
                  <a:pt x="6171" y="10547"/>
                </a:cubicBezTo>
                <a:cubicBezTo>
                  <a:pt x="6171" y="10600"/>
                  <a:pt x="6556" y="10675"/>
                  <a:pt x="6739" y="10675"/>
                </a:cubicBezTo>
                <a:cubicBezTo>
                  <a:pt x="6768" y="10675"/>
                  <a:pt x="6792" y="10673"/>
                  <a:pt x="6809" y="10669"/>
                </a:cubicBezTo>
                <a:cubicBezTo>
                  <a:pt x="6836" y="10655"/>
                  <a:pt x="6864" y="10649"/>
                  <a:pt x="6889" y="10649"/>
                </a:cubicBezTo>
                <a:cubicBezTo>
                  <a:pt x="6976" y="10649"/>
                  <a:pt x="7039" y="10720"/>
                  <a:pt x="6991" y="10790"/>
                </a:cubicBezTo>
                <a:cubicBezTo>
                  <a:pt x="6938" y="10843"/>
                  <a:pt x="6834" y="10876"/>
                  <a:pt x="6732" y="10876"/>
                </a:cubicBezTo>
                <a:cubicBezTo>
                  <a:pt x="6659" y="10876"/>
                  <a:pt x="6586" y="10859"/>
                  <a:pt x="6535" y="10821"/>
                </a:cubicBezTo>
                <a:cubicBezTo>
                  <a:pt x="6506" y="10792"/>
                  <a:pt x="6449" y="10791"/>
                  <a:pt x="6391" y="10790"/>
                </a:cubicBezTo>
                <a:lnTo>
                  <a:pt x="6391" y="10790"/>
                </a:lnTo>
                <a:cubicBezTo>
                  <a:pt x="6404" y="10782"/>
                  <a:pt x="6422" y="10771"/>
                  <a:pt x="6444" y="10760"/>
                </a:cubicBezTo>
                <a:cubicBezTo>
                  <a:pt x="6535" y="10699"/>
                  <a:pt x="6535" y="10699"/>
                  <a:pt x="6414" y="10699"/>
                </a:cubicBezTo>
                <a:cubicBezTo>
                  <a:pt x="6353" y="10699"/>
                  <a:pt x="6292" y="10730"/>
                  <a:pt x="6292" y="10760"/>
                </a:cubicBezTo>
                <a:cubicBezTo>
                  <a:pt x="6292" y="10790"/>
                  <a:pt x="6232" y="10790"/>
                  <a:pt x="6171" y="10790"/>
                </a:cubicBezTo>
                <a:cubicBezTo>
                  <a:pt x="6144" y="10782"/>
                  <a:pt x="6125" y="10778"/>
                  <a:pt x="6113" y="10778"/>
                </a:cubicBezTo>
                <a:cubicBezTo>
                  <a:pt x="6082" y="10778"/>
                  <a:pt x="6088" y="10799"/>
                  <a:pt x="6110" y="10821"/>
                </a:cubicBezTo>
                <a:cubicBezTo>
                  <a:pt x="6171" y="10882"/>
                  <a:pt x="6171" y="10912"/>
                  <a:pt x="6080" y="10942"/>
                </a:cubicBezTo>
                <a:cubicBezTo>
                  <a:pt x="5908" y="11007"/>
                  <a:pt x="6070" y="11071"/>
                  <a:pt x="6266" y="11071"/>
                </a:cubicBezTo>
                <a:cubicBezTo>
                  <a:pt x="6347" y="11071"/>
                  <a:pt x="6434" y="11060"/>
                  <a:pt x="6505" y="11034"/>
                </a:cubicBezTo>
                <a:cubicBezTo>
                  <a:pt x="6566" y="11018"/>
                  <a:pt x="6627" y="11011"/>
                  <a:pt x="6676" y="11011"/>
                </a:cubicBezTo>
                <a:cubicBezTo>
                  <a:pt x="6725" y="11011"/>
                  <a:pt x="6763" y="11018"/>
                  <a:pt x="6779" y="11034"/>
                </a:cubicBezTo>
                <a:cubicBezTo>
                  <a:pt x="6866" y="11063"/>
                  <a:pt x="6870" y="11340"/>
                  <a:pt x="6791" y="11340"/>
                </a:cubicBezTo>
                <a:cubicBezTo>
                  <a:pt x="6787" y="11340"/>
                  <a:pt x="6783" y="11339"/>
                  <a:pt x="6779" y="11338"/>
                </a:cubicBezTo>
                <a:cubicBezTo>
                  <a:pt x="6748" y="11338"/>
                  <a:pt x="6657" y="11368"/>
                  <a:pt x="6596" y="11398"/>
                </a:cubicBezTo>
                <a:cubicBezTo>
                  <a:pt x="6551" y="11444"/>
                  <a:pt x="6528" y="11467"/>
                  <a:pt x="6520" y="11467"/>
                </a:cubicBezTo>
                <a:cubicBezTo>
                  <a:pt x="6513" y="11467"/>
                  <a:pt x="6520" y="11444"/>
                  <a:pt x="6535" y="11398"/>
                </a:cubicBezTo>
                <a:cubicBezTo>
                  <a:pt x="6566" y="11338"/>
                  <a:pt x="6566" y="11307"/>
                  <a:pt x="6475" y="11307"/>
                </a:cubicBezTo>
                <a:cubicBezTo>
                  <a:pt x="6414" y="11307"/>
                  <a:pt x="6384" y="11307"/>
                  <a:pt x="6384" y="11338"/>
                </a:cubicBezTo>
                <a:cubicBezTo>
                  <a:pt x="6353" y="11368"/>
                  <a:pt x="6292" y="11368"/>
                  <a:pt x="6232" y="11368"/>
                </a:cubicBezTo>
                <a:cubicBezTo>
                  <a:pt x="6140" y="11368"/>
                  <a:pt x="6080" y="11368"/>
                  <a:pt x="6080" y="11398"/>
                </a:cubicBezTo>
                <a:cubicBezTo>
                  <a:pt x="6056" y="11445"/>
                  <a:pt x="6194" y="11510"/>
                  <a:pt x="6287" y="11510"/>
                </a:cubicBezTo>
                <a:cubicBezTo>
                  <a:pt x="6315" y="11510"/>
                  <a:pt x="6339" y="11504"/>
                  <a:pt x="6353" y="11490"/>
                </a:cubicBezTo>
                <a:cubicBezTo>
                  <a:pt x="6372" y="11477"/>
                  <a:pt x="6389" y="11471"/>
                  <a:pt x="6405" y="11471"/>
                </a:cubicBezTo>
                <a:cubicBezTo>
                  <a:pt x="6467" y="11471"/>
                  <a:pt x="6505" y="11563"/>
                  <a:pt x="6505" y="11733"/>
                </a:cubicBezTo>
                <a:cubicBezTo>
                  <a:pt x="6528" y="11801"/>
                  <a:pt x="6516" y="11835"/>
                  <a:pt x="6484" y="11835"/>
                </a:cubicBezTo>
                <a:cubicBezTo>
                  <a:pt x="6473" y="11835"/>
                  <a:pt x="6459" y="11832"/>
                  <a:pt x="6444" y="11824"/>
                </a:cubicBezTo>
                <a:cubicBezTo>
                  <a:pt x="6429" y="11809"/>
                  <a:pt x="6414" y="11801"/>
                  <a:pt x="6406" y="11801"/>
                </a:cubicBezTo>
                <a:cubicBezTo>
                  <a:pt x="6399" y="11801"/>
                  <a:pt x="6399" y="11809"/>
                  <a:pt x="6414" y="11824"/>
                </a:cubicBezTo>
                <a:cubicBezTo>
                  <a:pt x="6414" y="11854"/>
                  <a:pt x="6444" y="11976"/>
                  <a:pt x="6444" y="12097"/>
                </a:cubicBezTo>
                <a:cubicBezTo>
                  <a:pt x="6444" y="12266"/>
                  <a:pt x="6444" y="12320"/>
                  <a:pt x="6399" y="12320"/>
                </a:cubicBezTo>
                <a:cubicBezTo>
                  <a:pt x="6387" y="12320"/>
                  <a:pt x="6372" y="12317"/>
                  <a:pt x="6353" y="12310"/>
                </a:cubicBezTo>
                <a:cubicBezTo>
                  <a:pt x="6328" y="12298"/>
                  <a:pt x="6298" y="12290"/>
                  <a:pt x="6264" y="12290"/>
                </a:cubicBezTo>
                <a:cubicBezTo>
                  <a:pt x="6217" y="12290"/>
                  <a:pt x="6163" y="12305"/>
                  <a:pt x="6110" y="12341"/>
                </a:cubicBezTo>
                <a:cubicBezTo>
                  <a:pt x="6049" y="12371"/>
                  <a:pt x="5806" y="12432"/>
                  <a:pt x="5563" y="12432"/>
                </a:cubicBezTo>
                <a:cubicBezTo>
                  <a:pt x="5350" y="12462"/>
                  <a:pt x="5107" y="12493"/>
                  <a:pt x="5076" y="12523"/>
                </a:cubicBezTo>
                <a:cubicBezTo>
                  <a:pt x="5046" y="12538"/>
                  <a:pt x="5008" y="12546"/>
                  <a:pt x="4966" y="12546"/>
                </a:cubicBezTo>
                <a:cubicBezTo>
                  <a:pt x="4925" y="12546"/>
                  <a:pt x="4879" y="12538"/>
                  <a:pt x="4833" y="12523"/>
                </a:cubicBezTo>
                <a:cubicBezTo>
                  <a:pt x="4783" y="12510"/>
                  <a:pt x="4717" y="12503"/>
                  <a:pt x="4637" y="12503"/>
                </a:cubicBezTo>
                <a:cubicBezTo>
                  <a:pt x="4525" y="12503"/>
                  <a:pt x="4386" y="12518"/>
                  <a:pt x="4225" y="12553"/>
                </a:cubicBezTo>
                <a:cubicBezTo>
                  <a:pt x="4013" y="12614"/>
                  <a:pt x="3739" y="12645"/>
                  <a:pt x="3496" y="12645"/>
                </a:cubicBezTo>
                <a:cubicBezTo>
                  <a:pt x="3344" y="12645"/>
                  <a:pt x="3253" y="12675"/>
                  <a:pt x="3253" y="12675"/>
                </a:cubicBezTo>
                <a:cubicBezTo>
                  <a:pt x="3253" y="12705"/>
                  <a:pt x="3070" y="12736"/>
                  <a:pt x="2888" y="12736"/>
                </a:cubicBezTo>
                <a:cubicBezTo>
                  <a:pt x="2675" y="12736"/>
                  <a:pt x="2554" y="12736"/>
                  <a:pt x="2554" y="12797"/>
                </a:cubicBezTo>
                <a:cubicBezTo>
                  <a:pt x="2554" y="12827"/>
                  <a:pt x="2523" y="12857"/>
                  <a:pt x="2462" y="12888"/>
                </a:cubicBezTo>
                <a:cubicBezTo>
                  <a:pt x="2394" y="12929"/>
                  <a:pt x="2338" y="12945"/>
                  <a:pt x="2308" y="12945"/>
                </a:cubicBezTo>
                <a:cubicBezTo>
                  <a:pt x="2272" y="12945"/>
                  <a:pt x="2274" y="12921"/>
                  <a:pt x="2341" y="12888"/>
                </a:cubicBezTo>
                <a:cubicBezTo>
                  <a:pt x="2402" y="12857"/>
                  <a:pt x="2402" y="12827"/>
                  <a:pt x="2371" y="12797"/>
                </a:cubicBezTo>
                <a:cubicBezTo>
                  <a:pt x="2353" y="12788"/>
                  <a:pt x="2338" y="12784"/>
                  <a:pt x="2325" y="12784"/>
                </a:cubicBezTo>
                <a:cubicBezTo>
                  <a:pt x="2293" y="12784"/>
                  <a:pt x="2271" y="12805"/>
                  <a:pt x="2250" y="12827"/>
                </a:cubicBezTo>
                <a:cubicBezTo>
                  <a:pt x="2228" y="12848"/>
                  <a:pt x="2161" y="12870"/>
                  <a:pt x="2091" y="12870"/>
                </a:cubicBezTo>
                <a:cubicBezTo>
                  <a:pt x="2063" y="12870"/>
                  <a:pt x="2033" y="12866"/>
                  <a:pt x="2007" y="12857"/>
                </a:cubicBezTo>
                <a:cubicBezTo>
                  <a:pt x="1824" y="12857"/>
                  <a:pt x="1824" y="12857"/>
                  <a:pt x="1915" y="12888"/>
                </a:cubicBezTo>
                <a:cubicBezTo>
                  <a:pt x="2067" y="12949"/>
                  <a:pt x="2037" y="12949"/>
                  <a:pt x="1855" y="13009"/>
                </a:cubicBezTo>
                <a:cubicBezTo>
                  <a:pt x="1763" y="13040"/>
                  <a:pt x="1611" y="13040"/>
                  <a:pt x="1581" y="13040"/>
                </a:cubicBezTo>
                <a:cubicBezTo>
                  <a:pt x="1573" y="13032"/>
                  <a:pt x="1563" y="13028"/>
                  <a:pt x="1552" y="13028"/>
                </a:cubicBezTo>
                <a:cubicBezTo>
                  <a:pt x="1522" y="13028"/>
                  <a:pt x="1490" y="13056"/>
                  <a:pt x="1490" y="13101"/>
                </a:cubicBezTo>
                <a:cubicBezTo>
                  <a:pt x="1471" y="13197"/>
                  <a:pt x="1366" y="13256"/>
                  <a:pt x="1261" y="13256"/>
                </a:cubicBezTo>
                <a:cubicBezTo>
                  <a:pt x="1200" y="13256"/>
                  <a:pt x="1139" y="13236"/>
                  <a:pt x="1095" y="13192"/>
                </a:cubicBezTo>
                <a:cubicBezTo>
                  <a:pt x="1050" y="13169"/>
                  <a:pt x="1022" y="13155"/>
                  <a:pt x="1003" y="13155"/>
                </a:cubicBezTo>
                <a:cubicBezTo>
                  <a:pt x="969" y="13155"/>
                  <a:pt x="962" y="13198"/>
                  <a:pt x="943" y="13313"/>
                </a:cubicBezTo>
                <a:cubicBezTo>
                  <a:pt x="943" y="13435"/>
                  <a:pt x="882" y="13496"/>
                  <a:pt x="791" y="13496"/>
                </a:cubicBezTo>
                <a:cubicBezTo>
                  <a:pt x="780" y="13493"/>
                  <a:pt x="768" y="13492"/>
                  <a:pt x="755" y="13492"/>
                </a:cubicBezTo>
                <a:cubicBezTo>
                  <a:pt x="623" y="13492"/>
                  <a:pt x="398" y="13623"/>
                  <a:pt x="426" y="13678"/>
                </a:cubicBezTo>
                <a:cubicBezTo>
                  <a:pt x="456" y="13708"/>
                  <a:pt x="426" y="13708"/>
                  <a:pt x="365" y="13708"/>
                </a:cubicBezTo>
                <a:cubicBezTo>
                  <a:pt x="213" y="13708"/>
                  <a:pt x="152" y="13891"/>
                  <a:pt x="274" y="14043"/>
                </a:cubicBezTo>
                <a:cubicBezTo>
                  <a:pt x="315" y="14146"/>
                  <a:pt x="300" y="14207"/>
                  <a:pt x="239" y="14207"/>
                </a:cubicBezTo>
                <a:cubicBezTo>
                  <a:pt x="210" y="14207"/>
                  <a:pt x="171" y="14194"/>
                  <a:pt x="122" y="14164"/>
                </a:cubicBezTo>
                <a:cubicBezTo>
                  <a:pt x="100" y="14143"/>
                  <a:pt x="83" y="14133"/>
                  <a:pt x="69" y="14133"/>
                </a:cubicBezTo>
                <a:cubicBezTo>
                  <a:pt x="43" y="14133"/>
                  <a:pt x="31" y="14166"/>
                  <a:pt x="31" y="14225"/>
                </a:cubicBezTo>
                <a:cubicBezTo>
                  <a:pt x="0" y="14286"/>
                  <a:pt x="31" y="14347"/>
                  <a:pt x="61" y="14347"/>
                </a:cubicBezTo>
                <a:cubicBezTo>
                  <a:pt x="77" y="14341"/>
                  <a:pt x="92" y="14339"/>
                  <a:pt x="104" y="14339"/>
                </a:cubicBezTo>
                <a:cubicBezTo>
                  <a:pt x="161" y="14339"/>
                  <a:pt x="177" y="14393"/>
                  <a:pt x="152" y="14468"/>
                </a:cubicBezTo>
                <a:cubicBezTo>
                  <a:pt x="122" y="14499"/>
                  <a:pt x="152" y="14499"/>
                  <a:pt x="213" y="14499"/>
                </a:cubicBezTo>
                <a:lnTo>
                  <a:pt x="274" y="14499"/>
                </a:lnTo>
                <a:cubicBezTo>
                  <a:pt x="274" y="14499"/>
                  <a:pt x="304" y="14560"/>
                  <a:pt x="304" y="14590"/>
                </a:cubicBezTo>
                <a:cubicBezTo>
                  <a:pt x="327" y="14634"/>
                  <a:pt x="316" y="14663"/>
                  <a:pt x="285" y="14663"/>
                </a:cubicBezTo>
                <a:cubicBezTo>
                  <a:pt x="274" y="14663"/>
                  <a:pt x="260" y="14659"/>
                  <a:pt x="244" y="14651"/>
                </a:cubicBezTo>
                <a:cubicBezTo>
                  <a:pt x="152" y="14651"/>
                  <a:pt x="122" y="14681"/>
                  <a:pt x="122" y="14742"/>
                </a:cubicBezTo>
                <a:cubicBezTo>
                  <a:pt x="122" y="14803"/>
                  <a:pt x="152" y="14833"/>
                  <a:pt x="183" y="14833"/>
                </a:cubicBezTo>
                <a:cubicBezTo>
                  <a:pt x="188" y="14828"/>
                  <a:pt x="194" y="14825"/>
                  <a:pt x="199" y="14825"/>
                </a:cubicBezTo>
                <a:cubicBezTo>
                  <a:pt x="221" y="14825"/>
                  <a:pt x="232" y="14875"/>
                  <a:pt x="183" y="14924"/>
                </a:cubicBezTo>
                <a:cubicBezTo>
                  <a:pt x="152" y="14985"/>
                  <a:pt x="152" y="15046"/>
                  <a:pt x="183" y="15046"/>
                </a:cubicBezTo>
                <a:cubicBezTo>
                  <a:pt x="274" y="15046"/>
                  <a:pt x="335" y="15350"/>
                  <a:pt x="274" y="15380"/>
                </a:cubicBezTo>
                <a:cubicBezTo>
                  <a:pt x="266" y="15388"/>
                  <a:pt x="255" y="15392"/>
                  <a:pt x="244" y="15392"/>
                </a:cubicBezTo>
                <a:cubicBezTo>
                  <a:pt x="213" y="15392"/>
                  <a:pt x="175" y="15364"/>
                  <a:pt x="152" y="15319"/>
                </a:cubicBezTo>
                <a:cubicBezTo>
                  <a:pt x="124" y="15286"/>
                  <a:pt x="104" y="15271"/>
                  <a:pt x="92" y="15271"/>
                </a:cubicBezTo>
                <a:cubicBezTo>
                  <a:pt x="36" y="15271"/>
                  <a:pt x="120" y="15558"/>
                  <a:pt x="244" y="15806"/>
                </a:cubicBezTo>
                <a:cubicBezTo>
                  <a:pt x="335" y="15988"/>
                  <a:pt x="426" y="16170"/>
                  <a:pt x="396" y="16201"/>
                </a:cubicBezTo>
                <a:cubicBezTo>
                  <a:pt x="396" y="16262"/>
                  <a:pt x="426" y="16292"/>
                  <a:pt x="456" y="16322"/>
                </a:cubicBezTo>
                <a:cubicBezTo>
                  <a:pt x="517" y="16353"/>
                  <a:pt x="548" y="16414"/>
                  <a:pt x="517" y="16444"/>
                </a:cubicBezTo>
                <a:cubicBezTo>
                  <a:pt x="517" y="16505"/>
                  <a:pt x="548" y="16535"/>
                  <a:pt x="578" y="16566"/>
                </a:cubicBezTo>
                <a:cubicBezTo>
                  <a:pt x="608" y="16566"/>
                  <a:pt x="669" y="16626"/>
                  <a:pt x="669" y="16718"/>
                </a:cubicBezTo>
                <a:cubicBezTo>
                  <a:pt x="700" y="16809"/>
                  <a:pt x="760" y="16900"/>
                  <a:pt x="882" y="16930"/>
                </a:cubicBezTo>
                <a:cubicBezTo>
                  <a:pt x="973" y="16961"/>
                  <a:pt x="1095" y="17082"/>
                  <a:pt x="1155" y="17143"/>
                </a:cubicBezTo>
                <a:cubicBezTo>
                  <a:pt x="1277" y="17356"/>
                  <a:pt x="1551" y="17569"/>
                  <a:pt x="1703" y="17569"/>
                </a:cubicBezTo>
                <a:cubicBezTo>
                  <a:pt x="1733" y="17569"/>
                  <a:pt x="1794" y="17599"/>
                  <a:pt x="1794" y="17629"/>
                </a:cubicBezTo>
                <a:cubicBezTo>
                  <a:pt x="1763" y="17660"/>
                  <a:pt x="1885" y="17721"/>
                  <a:pt x="2007" y="17812"/>
                </a:cubicBezTo>
                <a:cubicBezTo>
                  <a:pt x="2159" y="17903"/>
                  <a:pt x="2280" y="17964"/>
                  <a:pt x="2493" y="17964"/>
                </a:cubicBezTo>
                <a:cubicBezTo>
                  <a:pt x="2591" y="17982"/>
                  <a:pt x="2707" y="17989"/>
                  <a:pt x="2829" y="17989"/>
                </a:cubicBezTo>
                <a:cubicBezTo>
                  <a:pt x="3124" y="17989"/>
                  <a:pt x="3454" y="17946"/>
                  <a:pt x="3648" y="17903"/>
                </a:cubicBezTo>
                <a:cubicBezTo>
                  <a:pt x="3739" y="17873"/>
                  <a:pt x="4256" y="17812"/>
                  <a:pt x="4773" y="17751"/>
                </a:cubicBezTo>
                <a:cubicBezTo>
                  <a:pt x="5289" y="17721"/>
                  <a:pt x="6110" y="17629"/>
                  <a:pt x="6596" y="17599"/>
                </a:cubicBezTo>
                <a:cubicBezTo>
                  <a:pt x="6968" y="17559"/>
                  <a:pt x="7212" y="17537"/>
                  <a:pt x="7366" y="17537"/>
                </a:cubicBezTo>
                <a:cubicBezTo>
                  <a:pt x="7566" y="17537"/>
                  <a:pt x="7616" y="17574"/>
                  <a:pt x="7599" y="17660"/>
                </a:cubicBezTo>
                <a:cubicBezTo>
                  <a:pt x="7599" y="17690"/>
                  <a:pt x="7630" y="17721"/>
                  <a:pt x="7691" y="17751"/>
                </a:cubicBezTo>
                <a:cubicBezTo>
                  <a:pt x="7873" y="17751"/>
                  <a:pt x="8116" y="17994"/>
                  <a:pt x="8359" y="18389"/>
                </a:cubicBezTo>
                <a:cubicBezTo>
                  <a:pt x="8481" y="18572"/>
                  <a:pt x="8633" y="18785"/>
                  <a:pt x="8694" y="18815"/>
                </a:cubicBezTo>
                <a:cubicBezTo>
                  <a:pt x="8724" y="18876"/>
                  <a:pt x="8754" y="18936"/>
                  <a:pt x="8754" y="18936"/>
                </a:cubicBezTo>
                <a:cubicBezTo>
                  <a:pt x="8754" y="18967"/>
                  <a:pt x="8815" y="18997"/>
                  <a:pt x="8906" y="18997"/>
                </a:cubicBezTo>
                <a:cubicBezTo>
                  <a:pt x="8998" y="19028"/>
                  <a:pt x="9058" y="19058"/>
                  <a:pt x="9058" y="19088"/>
                </a:cubicBezTo>
                <a:cubicBezTo>
                  <a:pt x="9058" y="19119"/>
                  <a:pt x="9089" y="19119"/>
                  <a:pt x="9150" y="19149"/>
                </a:cubicBezTo>
                <a:cubicBezTo>
                  <a:pt x="9210" y="19149"/>
                  <a:pt x="9271" y="19210"/>
                  <a:pt x="9301" y="19301"/>
                </a:cubicBezTo>
                <a:cubicBezTo>
                  <a:pt x="9362" y="19362"/>
                  <a:pt x="9423" y="19423"/>
                  <a:pt x="9514" y="19423"/>
                </a:cubicBezTo>
                <a:cubicBezTo>
                  <a:pt x="9666" y="19423"/>
                  <a:pt x="9940" y="19544"/>
                  <a:pt x="9940" y="19575"/>
                </a:cubicBezTo>
                <a:cubicBezTo>
                  <a:pt x="9940" y="19605"/>
                  <a:pt x="10001" y="19666"/>
                  <a:pt x="10092" y="19696"/>
                </a:cubicBezTo>
                <a:cubicBezTo>
                  <a:pt x="10183" y="19727"/>
                  <a:pt x="10305" y="19788"/>
                  <a:pt x="10365" y="19818"/>
                </a:cubicBezTo>
                <a:cubicBezTo>
                  <a:pt x="10423" y="19876"/>
                  <a:pt x="10469" y="19897"/>
                  <a:pt x="10533" y="19897"/>
                </a:cubicBezTo>
                <a:cubicBezTo>
                  <a:pt x="10570" y="19897"/>
                  <a:pt x="10614" y="19890"/>
                  <a:pt x="10669" y="19879"/>
                </a:cubicBezTo>
                <a:cubicBezTo>
                  <a:pt x="10821" y="19879"/>
                  <a:pt x="10882" y="19879"/>
                  <a:pt x="10973" y="19940"/>
                </a:cubicBezTo>
                <a:cubicBezTo>
                  <a:pt x="11023" y="19990"/>
                  <a:pt x="11046" y="20012"/>
                  <a:pt x="11071" y="20012"/>
                </a:cubicBezTo>
                <a:cubicBezTo>
                  <a:pt x="11092" y="20012"/>
                  <a:pt x="11115" y="19997"/>
                  <a:pt x="11156" y="19970"/>
                </a:cubicBezTo>
                <a:cubicBezTo>
                  <a:pt x="11186" y="19940"/>
                  <a:pt x="11277" y="19909"/>
                  <a:pt x="11338" y="19909"/>
                </a:cubicBezTo>
                <a:cubicBezTo>
                  <a:pt x="11399" y="19909"/>
                  <a:pt x="11581" y="19909"/>
                  <a:pt x="11764" y="19879"/>
                </a:cubicBezTo>
                <a:lnTo>
                  <a:pt x="12068" y="19788"/>
                </a:lnTo>
                <a:lnTo>
                  <a:pt x="12371" y="19940"/>
                </a:lnTo>
                <a:cubicBezTo>
                  <a:pt x="12615" y="20061"/>
                  <a:pt x="12767" y="20092"/>
                  <a:pt x="13557" y="20183"/>
                </a:cubicBezTo>
                <a:cubicBezTo>
                  <a:pt x="14043" y="20244"/>
                  <a:pt x="14803" y="20274"/>
                  <a:pt x="15198" y="20304"/>
                </a:cubicBezTo>
                <a:cubicBezTo>
                  <a:pt x="15593" y="20304"/>
                  <a:pt x="16110" y="20335"/>
                  <a:pt x="16353" y="20335"/>
                </a:cubicBezTo>
                <a:cubicBezTo>
                  <a:pt x="16596" y="20335"/>
                  <a:pt x="16840" y="20335"/>
                  <a:pt x="16870" y="20304"/>
                </a:cubicBezTo>
                <a:lnTo>
                  <a:pt x="17022" y="20304"/>
                </a:lnTo>
                <a:cubicBezTo>
                  <a:pt x="17037" y="20319"/>
                  <a:pt x="17303" y="20327"/>
                  <a:pt x="17581" y="20327"/>
                </a:cubicBezTo>
                <a:cubicBezTo>
                  <a:pt x="17858" y="20327"/>
                  <a:pt x="18147" y="20319"/>
                  <a:pt x="18207" y="20304"/>
                </a:cubicBezTo>
                <a:lnTo>
                  <a:pt x="18633" y="20304"/>
                </a:lnTo>
                <a:cubicBezTo>
                  <a:pt x="18815" y="20304"/>
                  <a:pt x="19180" y="20304"/>
                  <a:pt x="19454" y="20274"/>
                </a:cubicBezTo>
                <a:lnTo>
                  <a:pt x="20031" y="20274"/>
                </a:lnTo>
                <a:cubicBezTo>
                  <a:pt x="20092" y="20274"/>
                  <a:pt x="20214" y="20274"/>
                  <a:pt x="20274" y="20244"/>
                </a:cubicBezTo>
                <a:lnTo>
                  <a:pt x="20609" y="20244"/>
                </a:lnTo>
                <a:cubicBezTo>
                  <a:pt x="20730" y="20244"/>
                  <a:pt x="20821" y="20244"/>
                  <a:pt x="20852" y="20213"/>
                </a:cubicBezTo>
                <a:lnTo>
                  <a:pt x="21125" y="20213"/>
                </a:lnTo>
                <a:cubicBezTo>
                  <a:pt x="21247" y="20213"/>
                  <a:pt x="21399" y="20213"/>
                  <a:pt x="21460" y="20183"/>
                </a:cubicBezTo>
                <a:cubicBezTo>
                  <a:pt x="21521" y="20183"/>
                  <a:pt x="21595" y="20169"/>
                  <a:pt x="21656" y="20169"/>
                </a:cubicBezTo>
                <a:cubicBezTo>
                  <a:pt x="21686" y="20169"/>
                  <a:pt x="21713" y="20173"/>
                  <a:pt x="21733" y="20183"/>
                </a:cubicBezTo>
                <a:cubicBezTo>
                  <a:pt x="21825" y="20183"/>
                  <a:pt x="21916" y="20183"/>
                  <a:pt x="21946" y="20152"/>
                </a:cubicBezTo>
                <a:cubicBezTo>
                  <a:pt x="21977" y="20152"/>
                  <a:pt x="22007" y="20122"/>
                  <a:pt x="22037" y="20122"/>
                </a:cubicBezTo>
                <a:cubicBezTo>
                  <a:pt x="22073" y="20131"/>
                  <a:pt x="22140" y="20135"/>
                  <a:pt x="22229" y="20135"/>
                </a:cubicBezTo>
                <a:cubicBezTo>
                  <a:pt x="22444" y="20135"/>
                  <a:pt x="22788" y="20113"/>
                  <a:pt x="23132" y="20092"/>
                </a:cubicBezTo>
                <a:cubicBezTo>
                  <a:pt x="23405" y="20092"/>
                  <a:pt x="23679" y="20061"/>
                  <a:pt x="23679" y="20061"/>
                </a:cubicBezTo>
                <a:cubicBezTo>
                  <a:pt x="23709" y="20061"/>
                  <a:pt x="23800" y="20061"/>
                  <a:pt x="23922" y="20031"/>
                </a:cubicBezTo>
                <a:cubicBezTo>
                  <a:pt x="24074" y="20000"/>
                  <a:pt x="25168" y="19940"/>
                  <a:pt x="25259" y="19940"/>
                </a:cubicBezTo>
                <a:cubicBezTo>
                  <a:pt x="25259" y="19940"/>
                  <a:pt x="25320" y="19909"/>
                  <a:pt x="25350" y="19909"/>
                </a:cubicBezTo>
                <a:cubicBezTo>
                  <a:pt x="25472" y="19879"/>
                  <a:pt x="26019" y="19848"/>
                  <a:pt x="26141" y="19848"/>
                </a:cubicBezTo>
                <a:lnTo>
                  <a:pt x="26445" y="19848"/>
                </a:lnTo>
                <a:cubicBezTo>
                  <a:pt x="26536" y="19818"/>
                  <a:pt x="27053" y="19757"/>
                  <a:pt x="27600" y="19696"/>
                </a:cubicBezTo>
                <a:cubicBezTo>
                  <a:pt x="28542" y="19605"/>
                  <a:pt x="29028" y="19544"/>
                  <a:pt x="29332" y="19514"/>
                </a:cubicBezTo>
                <a:cubicBezTo>
                  <a:pt x="29423" y="19514"/>
                  <a:pt x="29697" y="19484"/>
                  <a:pt x="30001" y="19453"/>
                </a:cubicBezTo>
                <a:cubicBezTo>
                  <a:pt x="30548" y="19392"/>
                  <a:pt x="32402" y="19149"/>
                  <a:pt x="33132" y="19028"/>
                </a:cubicBezTo>
                <a:cubicBezTo>
                  <a:pt x="33375" y="18997"/>
                  <a:pt x="33618" y="18967"/>
                  <a:pt x="33648" y="18967"/>
                </a:cubicBezTo>
                <a:cubicBezTo>
                  <a:pt x="33679" y="18967"/>
                  <a:pt x="33861" y="18967"/>
                  <a:pt x="34044" y="18936"/>
                </a:cubicBezTo>
                <a:cubicBezTo>
                  <a:pt x="34226" y="18906"/>
                  <a:pt x="34530" y="18845"/>
                  <a:pt x="34773" y="18815"/>
                </a:cubicBezTo>
                <a:cubicBezTo>
                  <a:pt x="34986" y="18785"/>
                  <a:pt x="35229" y="18754"/>
                  <a:pt x="35259" y="18754"/>
                </a:cubicBezTo>
                <a:cubicBezTo>
                  <a:pt x="35320" y="18724"/>
                  <a:pt x="35472" y="18693"/>
                  <a:pt x="35624" y="18693"/>
                </a:cubicBezTo>
                <a:cubicBezTo>
                  <a:pt x="35807" y="18663"/>
                  <a:pt x="36262" y="18602"/>
                  <a:pt x="36688" y="18511"/>
                </a:cubicBezTo>
                <a:cubicBezTo>
                  <a:pt x="37114" y="18450"/>
                  <a:pt x="37478" y="18389"/>
                  <a:pt x="37509" y="18389"/>
                </a:cubicBezTo>
                <a:cubicBezTo>
                  <a:pt x="37600" y="18389"/>
                  <a:pt x="38360" y="18268"/>
                  <a:pt x="39363" y="18085"/>
                </a:cubicBezTo>
                <a:cubicBezTo>
                  <a:pt x="40366" y="17933"/>
                  <a:pt x="44986" y="17052"/>
                  <a:pt x="45047" y="17022"/>
                </a:cubicBezTo>
                <a:cubicBezTo>
                  <a:pt x="45047" y="17022"/>
                  <a:pt x="45442" y="16930"/>
                  <a:pt x="45898" y="16839"/>
                </a:cubicBezTo>
                <a:cubicBezTo>
                  <a:pt x="46354" y="16748"/>
                  <a:pt x="46779" y="16687"/>
                  <a:pt x="46840" y="16657"/>
                </a:cubicBezTo>
                <a:cubicBezTo>
                  <a:pt x="46901" y="16626"/>
                  <a:pt x="47205" y="16566"/>
                  <a:pt x="47509" y="16505"/>
                </a:cubicBezTo>
                <a:cubicBezTo>
                  <a:pt x="47782" y="16444"/>
                  <a:pt x="48208" y="16353"/>
                  <a:pt x="48421" y="16292"/>
                </a:cubicBezTo>
                <a:cubicBezTo>
                  <a:pt x="48603" y="16262"/>
                  <a:pt x="48937" y="16170"/>
                  <a:pt x="49150" y="16140"/>
                </a:cubicBezTo>
                <a:cubicBezTo>
                  <a:pt x="49819" y="16019"/>
                  <a:pt x="51552" y="15532"/>
                  <a:pt x="52007" y="15319"/>
                </a:cubicBezTo>
                <a:cubicBezTo>
                  <a:pt x="52372" y="15167"/>
                  <a:pt x="52828" y="14833"/>
                  <a:pt x="52859" y="14742"/>
                </a:cubicBezTo>
                <a:cubicBezTo>
                  <a:pt x="52859" y="14712"/>
                  <a:pt x="52980" y="14590"/>
                  <a:pt x="53132" y="14499"/>
                </a:cubicBezTo>
                <a:cubicBezTo>
                  <a:pt x="53284" y="14347"/>
                  <a:pt x="53406" y="14195"/>
                  <a:pt x="53436" y="14073"/>
                </a:cubicBezTo>
                <a:cubicBezTo>
                  <a:pt x="53466" y="13982"/>
                  <a:pt x="53497" y="13830"/>
                  <a:pt x="53558" y="13769"/>
                </a:cubicBezTo>
                <a:cubicBezTo>
                  <a:pt x="53588" y="13678"/>
                  <a:pt x="53558" y="13556"/>
                  <a:pt x="53527" y="13465"/>
                </a:cubicBezTo>
                <a:cubicBezTo>
                  <a:pt x="53466" y="13374"/>
                  <a:pt x="53436" y="13253"/>
                  <a:pt x="53436" y="13222"/>
                </a:cubicBezTo>
                <a:cubicBezTo>
                  <a:pt x="53436" y="13192"/>
                  <a:pt x="53375" y="13070"/>
                  <a:pt x="53284" y="12979"/>
                </a:cubicBezTo>
                <a:cubicBezTo>
                  <a:pt x="53071" y="12736"/>
                  <a:pt x="53102" y="12645"/>
                  <a:pt x="53345" y="12553"/>
                </a:cubicBezTo>
                <a:cubicBezTo>
                  <a:pt x="53466" y="12523"/>
                  <a:pt x="53679" y="12432"/>
                  <a:pt x="53831" y="12341"/>
                </a:cubicBezTo>
                <a:cubicBezTo>
                  <a:pt x="53983" y="12280"/>
                  <a:pt x="54287" y="12158"/>
                  <a:pt x="54470" y="12128"/>
                </a:cubicBezTo>
                <a:cubicBezTo>
                  <a:pt x="55108" y="11976"/>
                  <a:pt x="56020" y="11763"/>
                  <a:pt x="56384" y="11642"/>
                </a:cubicBezTo>
                <a:cubicBezTo>
                  <a:pt x="56567" y="11581"/>
                  <a:pt x="56749" y="11520"/>
                  <a:pt x="56780" y="11520"/>
                </a:cubicBezTo>
                <a:cubicBezTo>
                  <a:pt x="56784" y="11521"/>
                  <a:pt x="56790" y="11522"/>
                  <a:pt x="56798" y="11522"/>
                </a:cubicBezTo>
                <a:cubicBezTo>
                  <a:pt x="56955" y="11522"/>
                  <a:pt x="57786" y="11244"/>
                  <a:pt x="57843" y="11186"/>
                </a:cubicBezTo>
                <a:cubicBezTo>
                  <a:pt x="57874" y="11155"/>
                  <a:pt x="57935" y="11155"/>
                  <a:pt x="57995" y="11155"/>
                </a:cubicBezTo>
                <a:cubicBezTo>
                  <a:pt x="58087" y="11155"/>
                  <a:pt x="58664" y="11003"/>
                  <a:pt x="58907" y="10882"/>
                </a:cubicBezTo>
                <a:cubicBezTo>
                  <a:pt x="59007" y="10832"/>
                  <a:pt x="59126" y="10782"/>
                  <a:pt x="59183" y="10782"/>
                </a:cubicBezTo>
                <a:cubicBezTo>
                  <a:pt x="59196" y="10782"/>
                  <a:pt x="59206" y="10785"/>
                  <a:pt x="59211" y="10790"/>
                </a:cubicBezTo>
                <a:cubicBezTo>
                  <a:pt x="59302" y="10790"/>
                  <a:pt x="60761" y="10061"/>
                  <a:pt x="60792" y="10000"/>
                </a:cubicBezTo>
                <a:cubicBezTo>
                  <a:pt x="60792" y="9970"/>
                  <a:pt x="60822" y="9939"/>
                  <a:pt x="60883" y="9879"/>
                </a:cubicBezTo>
                <a:cubicBezTo>
                  <a:pt x="61035" y="9787"/>
                  <a:pt x="61187" y="9575"/>
                  <a:pt x="61309" y="9240"/>
                </a:cubicBezTo>
                <a:cubicBezTo>
                  <a:pt x="61339" y="9088"/>
                  <a:pt x="61400" y="8967"/>
                  <a:pt x="61461" y="8967"/>
                </a:cubicBezTo>
                <a:cubicBezTo>
                  <a:pt x="61582" y="8936"/>
                  <a:pt x="61552" y="8602"/>
                  <a:pt x="61369" y="8328"/>
                </a:cubicBezTo>
                <a:cubicBezTo>
                  <a:pt x="61278" y="8176"/>
                  <a:pt x="61217" y="7994"/>
                  <a:pt x="61217" y="7933"/>
                </a:cubicBezTo>
                <a:cubicBezTo>
                  <a:pt x="61217" y="7903"/>
                  <a:pt x="61157" y="7812"/>
                  <a:pt x="61096" y="7751"/>
                </a:cubicBezTo>
                <a:cubicBezTo>
                  <a:pt x="61035" y="7690"/>
                  <a:pt x="60974" y="7599"/>
                  <a:pt x="60944" y="7538"/>
                </a:cubicBezTo>
                <a:cubicBezTo>
                  <a:pt x="60883" y="7356"/>
                  <a:pt x="60488" y="7052"/>
                  <a:pt x="60062" y="6778"/>
                </a:cubicBezTo>
                <a:cubicBezTo>
                  <a:pt x="59850" y="6657"/>
                  <a:pt x="59698" y="6535"/>
                  <a:pt x="59698" y="6505"/>
                </a:cubicBezTo>
                <a:cubicBezTo>
                  <a:pt x="59698" y="6474"/>
                  <a:pt x="60093" y="6262"/>
                  <a:pt x="60549" y="6049"/>
                </a:cubicBezTo>
                <a:cubicBezTo>
                  <a:pt x="61369" y="5654"/>
                  <a:pt x="61825" y="5410"/>
                  <a:pt x="61856" y="5380"/>
                </a:cubicBezTo>
                <a:cubicBezTo>
                  <a:pt x="61856" y="5350"/>
                  <a:pt x="62038" y="5228"/>
                  <a:pt x="62220" y="5137"/>
                </a:cubicBezTo>
                <a:cubicBezTo>
                  <a:pt x="62372" y="5046"/>
                  <a:pt x="62676" y="4711"/>
                  <a:pt x="62646" y="4681"/>
                </a:cubicBezTo>
                <a:cubicBezTo>
                  <a:pt x="62616" y="4681"/>
                  <a:pt x="62676" y="4559"/>
                  <a:pt x="62768" y="4438"/>
                </a:cubicBezTo>
                <a:cubicBezTo>
                  <a:pt x="63041" y="4073"/>
                  <a:pt x="63071" y="3526"/>
                  <a:pt x="62859" y="3435"/>
                </a:cubicBezTo>
                <a:cubicBezTo>
                  <a:pt x="62798" y="3435"/>
                  <a:pt x="62768" y="3374"/>
                  <a:pt x="62768" y="3313"/>
                </a:cubicBezTo>
                <a:cubicBezTo>
                  <a:pt x="62779" y="3279"/>
                  <a:pt x="62790" y="3262"/>
                  <a:pt x="62807" y="3262"/>
                </a:cubicBezTo>
                <a:cubicBezTo>
                  <a:pt x="62834" y="3262"/>
                  <a:pt x="62874" y="3309"/>
                  <a:pt x="62950" y="3404"/>
                </a:cubicBezTo>
                <a:cubicBezTo>
                  <a:pt x="63016" y="3470"/>
                  <a:pt x="63081" y="3520"/>
                  <a:pt x="63113" y="3520"/>
                </a:cubicBezTo>
                <a:cubicBezTo>
                  <a:pt x="63125" y="3520"/>
                  <a:pt x="63132" y="3512"/>
                  <a:pt x="63132" y="3496"/>
                </a:cubicBezTo>
                <a:cubicBezTo>
                  <a:pt x="63132" y="3496"/>
                  <a:pt x="63102" y="3404"/>
                  <a:pt x="63041" y="3374"/>
                </a:cubicBezTo>
                <a:cubicBezTo>
                  <a:pt x="62980" y="3344"/>
                  <a:pt x="62950" y="3252"/>
                  <a:pt x="62950" y="3222"/>
                </a:cubicBezTo>
                <a:cubicBezTo>
                  <a:pt x="62950" y="3161"/>
                  <a:pt x="62920" y="3070"/>
                  <a:pt x="62889" y="3009"/>
                </a:cubicBezTo>
                <a:cubicBezTo>
                  <a:pt x="62857" y="2944"/>
                  <a:pt x="62841" y="2914"/>
                  <a:pt x="62816" y="2914"/>
                </a:cubicBezTo>
                <a:cubicBezTo>
                  <a:pt x="62793" y="2914"/>
                  <a:pt x="62763" y="2936"/>
                  <a:pt x="62707" y="2979"/>
                </a:cubicBezTo>
                <a:cubicBezTo>
                  <a:pt x="62676" y="2994"/>
                  <a:pt x="62654" y="3002"/>
                  <a:pt x="62631" y="3002"/>
                </a:cubicBezTo>
                <a:cubicBezTo>
                  <a:pt x="62608" y="3002"/>
                  <a:pt x="62585" y="2994"/>
                  <a:pt x="62555" y="2979"/>
                </a:cubicBezTo>
                <a:cubicBezTo>
                  <a:pt x="62524" y="2918"/>
                  <a:pt x="62585" y="2888"/>
                  <a:pt x="62676" y="2857"/>
                </a:cubicBezTo>
                <a:cubicBezTo>
                  <a:pt x="62737" y="2827"/>
                  <a:pt x="62768" y="2796"/>
                  <a:pt x="62737" y="2796"/>
                </a:cubicBezTo>
                <a:cubicBezTo>
                  <a:pt x="62676" y="2796"/>
                  <a:pt x="62646" y="2766"/>
                  <a:pt x="62676" y="2736"/>
                </a:cubicBezTo>
                <a:cubicBezTo>
                  <a:pt x="62707" y="2705"/>
                  <a:pt x="62676" y="2644"/>
                  <a:pt x="62616" y="2614"/>
                </a:cubicBezTo>
                <a:cubicBezTo>
                  <a:pt x="62555" y="2614"/>
                  <a:pt x="62524" y="2553"/>
                  <a:pt x="62524" y="2523"/>
                </a:cubicBezTo>
                <a:cubicBezTo>
                  <a:pt x="62524" y="2462"/>
                  <a:pt x="62494" y="2432"/>
                  <a:pt x="62464" y="2401"/>
                </a:cubicBezTo>
                <a:cubicBezTo>
                  <a:pt x="62433" y="2401"/>
                  <a:pt x="62403" y="2432"/>
                  <a:pt x="62403" y="2462"/>
                </a:cubicBezTo>
                <a:cubicBezTo>
                  <a:pt x="62403" y="2523"/>
                  <a:pt x="62342" y="2584"/>
                  <a:pt x="62281" y="2584"/>
                </a:cubicBezTo>
                <a:cubicBezTo>
                  <a:pt x="62220" y="2584"/>
                  <a:pt x="62220" y="2553"/>
                  <a:pt x="62251" y="2492"/>
                </a:cubicBezTo>
                <a:cubicBezTo>
                  <a:pt x="62281" y="2432"/>
                  <a:pt x="62251" y="2401"/>
                  <a:pt x="62129" y="2401"/>
                </a:cubicBezTo>
                <a:cubicBezTo>
                  <a:pt x="61977" y="2401"/>
                  <a:pt x="61947" y="2371"/>
                  <a:pt x="62008" y="2340"/>
                </a:cubicBezTo>
                <a:cubicBezTo>
                  <a:pt x="62129" y="2310"/>
                  <a:pt x="62129" y="2249"/>
                  <a:pt x="62038" y="2219"/>
                </a:cubicBezTo>
                <a:cubicBezTo>
                  <a:pt x="62008" y="2219"/>
                  <a:pt x="61977" y="2219"/>
                  <a:pt x="61977" y="2249"/>
                </a:cubicBezTo>
                <a:cubicBezTo>
                  <a:pt x="62008" y="2280"/>
                  <a:pt x="61977" y="2310"/>
                  <a:pt x="61916" y="2310"/>
                </a:cubicBezTo>
                <a:cubicBezTo>
                  <a:pt x="61856" y="2310"/>
                  <a:pt x="61795" y="2310"/>
                  <a:pt x="61764" y="2249"/>
                </a:cubicBezTo>
                <a:cubicBezTo>
                  <a:pt x="61764" y="2219"/>
                  <a:pt x="61734" y="2188"/>
                  <a:pt x="61673" y="2188"/>
                </a:cubicBezTo>
                <a:cubicBezTo>
                  <a:pt x="61643" y="2188"/>
                  <a:pt x="61582" y="2158"/>
                  <a:pt x="61582" y="2097"/>
                </a:cubicBezTo>
                <a:cubicBezTo>
                  <a:pt x="61552" y="2037"/>
                  <a:pt x="61521" y="2006"/>
                  <a:pt x="61491" y="2006"/>
                </a:cubicBezTo>
                <a:cubicBezTo>
                  <a:pt x="61475" y="2014"/>
                  <a:pt x="61461" y="2018"/>
                  <a:pt x="61448" y="2018"/>
                </a:cubicBezTo>
                <a:cubicBezTo>
                  <a:pt x="61414" y="2018"/>
                  <a:pt x="61392" y="1990"/>
                  <a:pt x="61369" y="1945"/>
                </a:cubicBezTo>
                <a:cubicBezTo>
                  <a:pt x="61339" y="1915"/>
                  <a:pt x="61309" y="1885"/>
                  <a:pt x="61248" y="1885"/>
                </a:cubicBezTo>
                <a:cubicBezTo>
                  <a:pt x="61239" y="1893"/>
                  <a:pt x="61230" y="1897"/>
                  <a:pt x="61222" y="1897"/>
                </a:cubicBezTo>
                <a:cubicBezTo>
                  <a:pt x="61202" y="1897"/>
                  <a:pt x="61187" y="1876"/>
                  <a:pt x="61187" y="1854"/>
                </a:cubicBezTo>
                <a:cubicBezTo>
                  <a:pt x="61187" y="1824"/>
                  <a:pt x="61126" y="1793"/>
                  <a:pt x="61065" y="1793"/>
                </a:cubicBezTo>
                <a:cubicBezTo>
                  <a:pt x="60822" y="1793"/>
                  <a:pt x="60761" y="1763"/>
                  <a:pt x="60761" y="1702"/>
                </a:cubicBezTo>
                <a:cubicBezTo>
                  <a:pt x="60781" y="1643"/>
                  <a:pt x="60750" y="1610"/>
                  <a:pt x="60693" y="1610"/>
                </a:cubicBezTo>
                <a:cubicBezTo>
                  <a:pt x="60661" y="1610"/>
                  <a:pt x="60622" y="1620"/>
                  <a:pt x="60579" y="1641"/>
                </a:cubicBezTo>
                <a:cubicBezTo>
                  <a:pt x="60541" y="1661"/>
                  <a:pt x="60514" y="1671"/>
                  <a:pt x="60500" y="1671"/>
                </a:cubicBezTo>
                <a:cubicBezTo>
                  <a:pt x="60470" y="1671"/>
                  <a:pt x="60496" y="1624"/>
                  <a:pt x="60579" y="1520"/>
                </a:cubicBezTo>
                <a:cubicBezTo>
                  <a:pt x="60609" y="1459"/>
                  <a:pt x="60640" y="1398"/>
                  <a:pt x="60609" y="1398"/>
                </a:cubicBezTo>
                <a:cubicBezTo>
                  <a:pt x="60579" y="1398"/>
                  <a:pt x="60488" y="1398"/>
                  <a:pt x="60397" y="1368"/>
                </a:cubicBezTo>
                <a:cubicBezTo>
                  <a:pt x="60245" y="1368"/>
                  <a:pt x="60214" y="1337"/>
                  <a:pt x="60275" y="1246"/>
                </a:cubicBezTo>
                <a:cubicBezTo>
                  <a:pt x="60336" y="1094"/>
                  <a:pt x="60032" y="821"/>
                  <a:pt x="59728" y="760"/>
                </a:cubicBezTo>
                <a:cubicBezTo>
                  <a:pt x="59683" y="751"/>
                  <a:pt x="59644" y="747"/>
                  <a:pt x="59611" y="747"/>
                </a:cubicBezTo>
                <a:cubicBezTo>
                  <a:pt x="59530" y="747"/>
                  <a:pt x="59485" y="769"/>
                  <a:pt x="59485" y="790"/>
                </a:cubicBezTo>
                <a:cubicBezTo>
                  <a:pt x="59485" y="821"/>
                  <a:pt x="59477" y="836"/>
                  <a:pt x="59462" y="836"/>
                </a:cubicBezTo>
                <a:cubicBezTo>
                  <a:pt x="59447" y="836"/>
                  <a:pt x="59424" y="821"/>
                  <a:pt x="59394" y="790"/>
                </a:cubicBezTo>
                <a:cubicBezTo>
                  <a:pt x="59333" y="760"/>
                  <a:pt x="59272" y="699"/>
                  <a:pt x="59302" y="638"/>
                </a:cubicBezTo>
                <a:cubicBezTo>
                  <a:pt x="59302" y="578"/>
                  <a:pt x="59242" y="547"/>
                  <a:pt x="59090" y="517"/>
                </a:cubicBezTo>
                <a:cubicBezTo>
                  <a:pt x="58968" y="517"/>
                  <a:pt x="58877" y="456"/>
                  <a:pt x="58846" y="426"/>
                </a:cubicBezTo>
                <a:cubicBezTo>
                  <a:pt x="58846" y="410"/>
                  <a:pt x="58839" y="403"/>
                  <a:pt x="58831" y="403"/>
                </a:cubicBezTo>
                <a:cubicBezTo>
                  <a:pt x="58824" y="403"/>
                  <a:pt x="58816" y="410"/>
                  <a:pt x="58816" y="426"/>
                </a:cubicBezTo>
                <a:cubicBezTo>
                  <a:pt x="58816" y="456"/>
                  <a:pt x="58755" y="486"/>
                  <a:pt x="58725" y="486"/>
                </a:cubicBezTo>
                <a:cubicBezTo>
                  <a:pt x="58664" y="456"/>
                  <a:pt x="58695" y="426"/>
                  <a:pt x="58755" y="365"/>
                </a:cubicBezTo>
                <a:cubicBezTo>
                  <a:pt x="58846" y="274"/>
                  <a:pt x="58846" y="243"/>
                  <a:pt x="58755" y="182"/>
                </a:cubicBezTo>
                <a:cubicBezTo>
                  <a:pt x="58725" y="152"/>
                  <a:pt x="58710" y="137"/>
                  <a:pt x="58702" y="137"/>
                </a:cubicBezTo>
                <a:cubicBezTo>
                  <a:pt x="58695" y="137"/>
                  <a:pt x="58695" y="152"/>
                  <a:pt x="58695" y="182"/>
                </a:cubicBezTo>
                <a:cubicBezTo>
                  <a:pt x="58725" y="213"/>
                  <a:pt x="58695" y="304"/>
                  <a:pt x="58634" y="395"/>
                </a:cubicBezTo>
                <a:lnTo>
                  <a:pt x="58543" y="517"/>
                </a:lnTo>
                <a:lnTo>
                  <a:pt x="58482" y="365"/>
                </a:lnTo>
                <a:cubicBezTo>
                  <a:pt x="58482" y="304"/>
                  <a:pt x="58421" y="243"/>
                  <a:pt x="58360" y="243"/>
                </a:cubicBezTo>
                <a:cubicBezTo>
                  <a:pt x="58299" y="213"/>
                  <a:pt x="58269" y="182"/>
                  <a:pt x="58299" y="152"/>
                </a:cubicBezTo>
                <a:cubicBezTo>
                  <a:pt x="58330" y="122"/>
                  <a:pt x="58299" y="91"/>
                  <a:pt x="58239" y="91"/>
                </a:cubicBezTo>
                <a:cubicBezTo>
                  <a:pt x="58147" y="122"/>
                  <a:pt x="58087" y="182"/>
                  <a:pt x="58087" y="304"/>
                </a:cubicBezTo>
                <a:cubicBezTo>
                  <a:pt x="58087" y="304"/>
                  <a:pt x="57995" y="334"/>
                  <a:pt x="57904" y="334"/>
                </a:cubicBezTo>
                <a:cubicBezTo>
                  <a:pt x="57843" y="350"/>
                  <a:pt x="57798" y="357"/>
                  <a:pt x="57771" y="357"/>
                </a:cubicBezTo>
                <a:cubicBezTo>
                  <a:pt x="57745" y="357"/>
                  <a:pt x="57737" y="350"/>
                  <a:pt x="57752" y="334"/>
                </a:cubicBezTo>
                <a:cubicBezTo>
                  <a:pt x="57783" y="304"/>
                  <a:pt x="57509" y="30"/>
                  <a:pt x="57418" y="0"/>
                </a:cubicBezTo>
                <a:close/>
              </a:path>
            </a:pathLst>
          </a:custGeom>
          <a:solidFill>
            <a:srgbClr val="FFFFFF">
              <a:alpha val="4608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0" name="Google Shape;50;p7"/>
          <p:cNvSpPr txBox="1"/>
          <p:nvPr>
            <p:ph type="title"/>
          </p:nvPr>
        </p:nvSpPr>
        <p:spPr>
          <a:xfrm>
            <a:off x="713225" y="539500"/>
            <a:ext cx="7717500" cy="478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51" name="Google Shape;51;p7"/>
          <p:cNvSpPr txBox="1"/>
          <p:nvPr>
            <p:ph idx="1" type="body"/>
          </p:nvPr>
        </p:nvSpPr>
        <p:spPr>
          <a:xfrm>
            <a:off x="1580225" y="1216700"/>
            <a:ext cx="5983500" cy="1343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600"/>
            </a:lvl1pPr>
            <a:lvl2pPr indent="-317500" lvl="1" marL="914400" rtl="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rtl="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rtl="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rtl="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rtl="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rtl="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rtl="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rtl="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grpSp>
        <p:nvGrpSpPr>
          <p:cNvPr id="52" name="Google Shape;52;p7"/>
          <p:cNvGrpSpPr/>
          <p:nvPr/>
        </p:nvGrpSpPr>
        <p:grpSpPr>
          <a:xfrm rot="10800000">
            <a:off x="174095" y="3926669"/>
            <a:ext cx="8795759" cy="1011205"/>
            <a:chOff x="1206975" y="2158375"/>
            <a:chExt cx="4673375" cy="537275"/>
          </a:xfrm>
        </p:grpSpPr>
        <p:sp>
          <p:nvSpPr>
            <p:cNvPr id="53" name="Google Shape;53;p7"/>
            <p:cNvSpPr/>
            <p:nvPr/>
          </p:nvSpPr>
          <p:spPr>
            <a:xfrm>
              <a:off x="5388675" y="2429650"/>
              <a:ext cx="265975" cy="266000"/>
            </a:xfrm>
            <a:custGeom>
              <a:rect b="b" l="l" r="r" t="t"/>
              <a:pathLst>
                <a:path extrusionOk="0" h="10640" w="10639">
                  <a:moveTo>
                    <a:pt x="4955" y="1"/>
                  </a:moveTo>
                  <a:cubicBezTo>
                    <a:pt x="4286" y="1"/>
                    <a:pt x="3739" y="548"/>
                    <a:pt x="3739" y="1217"/>
                  </a:cubicBezTo>
                  <a:lnTo>
                    <a:pt x="3739" y="3739"/>
                  </a:lnTo>
                  <a:lnTo>
                    <a:pt x="1186" y="3739"/>
                  </a:lnTo>
                  <a:cubicBezTo>
                    <a:pt x="517" y="3739"/>
                    <a:pt x="0" y="4287"/>
                    <a:pt x="0" y="4955"/>
                  </a:cubicBezTo>
                  <a:lnTo>
                    <a:pt x="0" y="5654"/>
                  </a:lnTo>
                  <a:cubicBezTo>
                    <a:pt x="0" y="6323"/>
                    <a:pt x="517" y="6870"/>
                    <a:pt x="1186" y="6870"/>
                  </a:cubicBezTo>
                  <a:lnTo>
                    <a:pt x="3739" y="6870"/>
                  </a:lnTo>
                  <a:lnTo>
                    <a:pt x="3739" y="9423"/>
                  </a:lnTo>
                  <a:cubicBezTo>
                    <a:pt x="3739" y="10092"/>
                    <a:pt x="4286" y="10639"/>
                    <a:pt x="4955" y="10639"/>
                  </a:cubicBezTo>
                  <a:lnTo>
                    <a:pt x="5654" y="10639"/>
                  </a:lnTo>
                  <a:cubicBezTo>
                    <a:pt x="6322" y="10639"/>
                    <a:pt x="6870" y="10092"/>
                    <a:pt x="6870" y="9423"/>
                  </a:cubicBezTo>
                  <a:lnTo>
                    <a:pt x="6870" y="6870"/>
                  </a:lnTo>
                  <a:lnTo>
                    <a:pt x="9423" y="6870"/>
                  </a:lnTo>
                  <a:cubicBezTo>
                    <a:pt x="10091" y="6870"/>
                    <a:pt x="10639" y="6323"/>
                    <a:pt x="10639" y="5654"/>
                  </a:cubicBezTo>
                  <a:lnTo>
                    <a:pt x="10639" y="4955"/>
                  </a:lnTo>
                  <a:cubicBezTo>
                    <a:pt x="10639" y="4287"/>
                    <a:pt x="10091" y="3739"/>
                    <a:pt x="9423" y="3739"/>
                  </a:cubicBezTo>
                  <a:lnTo>
                    <a:pt x="6870" y="3739"/>
                  </a:lnTo>
                  <a:lnTo>
                    <a:pt x="6870" y="1217"/>
                  </a:lnTo>
                  <a:cubicBezTo>
                    <a:pt x="6870" y="548"/>
                    <a:pt x="6322" y="1"/>
                    <a:pt x="565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4" name="Google Shape;54;p7"/>
            <p:cNvSpPr/>
            <p:nvPr/>
          </p:nvSpPr>
          <p:spPr>
            <a:xfrm>
              <a:off x="1206975" y="2158375"/>
              <a:ext cx="266000" cy="266000"/>
            </a:xfrm>
            <a:custGeom>
              <a:rect b="b" l="l" r="r" t="t"/>
              <a:pathLst>
                <a:path extrusionOk="0" h="10640" w="10640">
                  <a:moveTo>
                    <a:pt x="4985" y="1"/>
                  </a:moveTo>
                  <a:cubicBezTo>
                    <a:pt x="4317" y="1"/>
                    <a:pt x="3770" y="517"/>
                    <a:pt x="3770" y="1186"/>
                  </a:cubicBezTo>
                  <a:lnTo>
                    <a:pt x="3770" y="3739"/>
                  </a:lnTo>
                  <a:lnTo>
                    <a:pt x="1216" y="3739"/>
                  </a:lnTo>
                  <a:cubicBezTo>
                    <a:pt x="548" y="3739"/>
                    <a:pt x="1" y="4286"/>
                    <a:pt x="1" y="4955"/>
                  </a:cubicBezTo>
                  <a:lnTo>
                    <a:pt x="1" y="5654"/>
                  </a:lnTo>
                  <a:cubicBezTo>
                    <a:pt x="1" y="6323"/>
                    <a:pt x="548" y="6870"/>
                    <a:pt x="1216" y="6870"/>
                  </a:cubicBezTo>
                  <a:lnTo>
                    <a:pt x="3770" y="6870"/>
                  </a:lnTo>
                  <a:lnTo>
                    <a:pt x="3770" y="9423"/>
                  </a:lnTo>
                  <a:cubicBezTo>
                    <a:pt x="3770" y="10092"/>
                    <a:pt x="4317" y="10639"/>
                    <a:pt x="4985" y="10639"/>
                  </a:cubicBezTo>
                  <a:lnTo>
                    <a:pt x="5685" y="10639"/>
                  </a:lnTo>
                  <a:cubicBezTo>
                    <a:pt x="6353" y="10639"/>
                    <a:pt x="6870" y="10092"/>
                    <a:pt x="6870" y="9423"/>
                  </a:cubicBezTo>
                  <a:lnTo>
                    <a:pt x="6870" y="6870"/>
                  </a:lnTo>
                  <a:lnTo>
                    <a:pt x="9423" y="6870"/>
                  </a:lnTo>
                  <a:cubicBezTo>
                    <a:pt x="10092" y="6870"/>
                    <a:pt x="10639" y="6323"/>
                    <a:pt x="10639" y="5654"/>
                  </a:cubicBezTo>
                  <a:lnTo>
                    <a:pt x="10639" y="4955"/>
                  </a:lnTo>
                  <a:cubicBezTo>
                    <a:pt x="10639" y="4286"/>
                    <a:pt x="10092" y="3739"/>
                    <a:pt x="9423" y="3739"/>
                  </a:cubicBezTo>
                  <a:lnTo>
                    <a:pt x="6870" y="3739"/>
                  </a:lnTo>
                  <a:lnTo>
                    <a:pt x="6870" y="1186"/>
                  </a:lnTo>
                  <a:cubicBezTo>
                    <a:pt x="6870" y="517"/>
                    <a:pt x="6353" y="1"/>
                    <a:pt x="568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5" name="Google Shape;55;p7"/>
            <p:cNvSpPr/>
            <p:nvPr/>
          </p:nvSpPr>
          <p:spPr>
            <a:xfrm>
              <a:off x="5804325" y="2317200"/>
              <a:ext cx="76025" cy="75250"/>
            </a:xfrm>
            <a:custGeom>
              <a:rect b="b" l="l" r="r" t="t"/>
              <a:pathLst>
                <a:path extrusionOk="0" h="3010" w="3041">
                  <a:moveTo>
                    <a:pt x="1520" y="0"/>
                  </a:moveTo>
                  <a:cubicBezTo>
                    <a:pt x="700" y="0"/>
                    <a:pt x="1" y="669"/>
                    <a:pt x="1" y="1490"/>
                  </a:cubicBezTo>
                  <a:cubicBezTo>
                    <a:pt x="1" y="2341"/>
                    <a:pt x="700" y="3009"/>
                    <a:pt x="1520" y="3009"/>
                  </a:cubicBezTo>
                  <a:cubicBezTo>
                    <a:pt x="2371" y="3009"/>
                    <a:pt x="3040" y="2341"/>
                    <a:pt x="3040" y="1490"/>
                  </a:cubicBezTo>
                  <a:cubicBezTo>
                    <a:pt x="3040" y="669"/>
                    <a:pt x="2371" y="0"/>
                    <a:pt x="152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bg>
      <p:bgPr>
        <a:solidFill>
          <a:schemeClr val="accent3"/>
        </a:solidFill>
      </p:bgPr>
    </p:bg>
    <p:spTree>
      <p:nvGrpSpPr>
        <p:cNvPr id="56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8"/>
          <p:cNvSpPr/>
          <p:nvPr/>
        </p:nvSpPr>
        <p:spPr>
          <a:xfrm rot="121665">
            <a:off x="126330" y="677457"/>
            <a:ext cx="9081845" cy="2925191"/>
          </a:xfrm>
          <a:custGeom>
            <a:rect b="b" l="l" r="r" t="t"/>
            <a:pathLst>
              <a:path extrusionOk="0" h="20335" w="63133">
                <a:moveTo>
                  <a:pt x="59669" y="869"/>
                </a:moveTo>
                <a:cubicBezTo>
                  <a:pt x="59698" y="869"/>
                  <a:pt x="59728" y="890"/>
                  <a:pt x="59728" y="912"/>
                </a:cubicBezTo>
                <a:cubicBezTo>
                  <a:pt x="59758" y="942"/>
                  <a:pt x="59728" y="942"/>
                  <a:pt x="59667" y="942"/>
                </a:cubicBezTo>
                <a:cubicBezTo>
                  <a:pt x="59546" y="912"/>
                  <a:pt x="59546" y="881"/>
                  <a:pt x="59637" y="881"/>
                </a:cubicBezTo>
                <a:cubicBezTo>
                  <a:pt x="59646" y="873"/>
                  <a:pt x="59657" y="869"/>
                  <a:pt x="59669" y="869"/>
                </a:cubicBezTo>
                <a:close/>
                <a:moveTo>
                  <a:pt x="60046" y="960"/>
                </a:moveTo>
                <a:cubicBezTo>
                  <a:pt x="60060" y="960"/>
                  <a:pt x="60075" y="964"/>
                  <a:pt x="60093" y="973"/>
                </a:cubicBezTo>
                <a:cubicBezTo>
                  <a:pt x="60123" y="1003"/>
                  <a:pt x="60123" y="1033"/>
                  <a:pt x="60093" y="1064"/>
                </a:cubicBezTo>
                <a:cubicBezTo>
                  <a:pt x="60071" y="1085"/>
                  <a:pt x="60035" y="1107"/>
                  <a:pt x="60004" y="1107"/>
                </a:cubicBezTo>
                <a:cubicBezTo>
                  <a:pt x="59992" y="1107"/>
                  <a:pt x="59980" y="1103"/>
                  <a:pt x="59971" y="1094"/>
                </a:cubicBezTo>
                <a:cubicBezTo>
                  <a:pt x="59941" y="1094"/>
                  <a:pt x="59941" y="1033"/>
                  <a:pt x="59971" y="1003"/>
                </a:cubicBezTo>
                <a:cubicBezTo>
                  <a:pt x="59993" y="982"/>
                  <a:pt x="60014" y="960"/>
                  <a:pt x="60046" y="960"/>
                </a:cubicBezTo>
                <a:close/>
                <a:moveTo>
                  <a:pt x="52249" y="1294"/>
                </a:moveTo>
                <a:cubicBezTo>
                  <a:pt x="52268" y="1294"/>
                  <a:pt x="52281" y="1307"/>
                  <a:pt x="52281" y="1307"/>
                </a:cubicBezTo>
                <a:cubicBezTo>
                  <a:pt x="52281" y="1337"/>
                  <a:pt x="52220" y="1368"/>
                  <a:pt x="52190" y="1398"/>
                </a:cubicBezTo>
                <a:cubicBezTo>
                  <a:pt x="52159" y="1398"/>
                  <a:pt x="52129" y="1398"/>
                  <a:pt x="52129" y="1368"/>
                </a:cubicBezTo>
                <a:cubicBezTo>
                  <a:pt x="52129" y="1337"/>
                  <a:pt x="52159" y="1307"/>
                  <a:pt x="52220" y="1307"/>
                </a:cubicBezTo>
                <a:cubicBezTo>
                  <a:pt x="52230" y="1297"/>
                  <a:pt x="52240" y="1294"/>
                  <a:pt x="52249" y="1294"/>
                </a:cubicBezTo>
                <a:close/>
                <a:moveTo>
                  <a:pt x="41449" y="2346"/>
                </a:moveTo>
                <a:cubicBezTo>
                  <a:pt x="41470" y="2346"/>
                  <a:pt x="41495" y="2354"/>
                  <a:pt x="41521" y="2371"/>
                </a:cubicBezTo>
                <a:cubicBezTo>
                  <a:pt x="41551" y="2401"/>
                  <a:pt x="41551" y="2462"/>
                  <a:pt x="41521" y="2492"/>
                </a:cubicBezTo>
                <a:cubicBezTo>
                  <a:pt x="41508" y="2505"/>
                  <a:pt x="41496" y="2512"/>
                  <a:pt x="41483" y="2512"/>
                </a:cubicBezTo>
                <a:cubicBezTo>
                  <a:pt x="41465" y="2512"/>
                  <a:pt x="41448" y="2498"/>
                  <a:pt x="41430" y="2462"/>
                </a:cubicBezTo>
                <a:cubicBezTo>
                  <a:pt x="41364" y="2396"/>
                  <a:pt x="41393" y="2346"/>
                  <a:pt x="41449" y="2346"/>
                </a:cubicBezTo>
                <a:close/>
                <a:moveTo>
                  <a:pt x="39275" y="2875"/>
                </a:moveTo>
                <a:cubicBezTo>
                  <a:pt x="39284" y="2875"/>
                  <a:pt x="39293" y="2879"/>
                  <a:pt x="39302" y="2888"/>
                </a:cubicBezTo>
                <a:lnTo>
                  <a:pt x="39363" y="2888"/>
                </a:lnTo>
                <a:cubicBezTo>
                  <a:pt x="39363" y="2918"/>
                  <a:pt x="39332" y="2918"/>
                  <a:pt x="39302" y="2948"/>
                </a:cubicBezTo>
                <a:cubicBezTo>
                  <a:pt x="39241" y="2948"/>
                  <a:pt x="39211" y="2948"/>
                  <a:pt x="39211" y="2918"/>
                </a:cubicBezTo>
                <a:cubicBezTo>
                  <a:pt x="39232" y="2896"/>
                  <a:pt x="39254" y="2875"/>
                  <a:pt x="39275" y="2875"/>
                </a:cubicBezTo>
                <a:close/>
                <a:moveTo>
                  <a:pt x="36111" y="3587"/>
                </a:moveTo>
                <a:cubicBezTo>
                  <a:pt x="36293" y="3587"/>
                  <a:pt x="36506" y="3617"/>
                  <a:pt x="36658" y="3647"/>
                </a:cubicBezTo>
                <a:cubicBezTo>
                  <a:pt x="36870" y="3678"/>
                  <a:pt x="36718" y="3739"/>
                  <a:pt x="36414" y="3739"/>
                </a:cubicBezTo>
                <a:cubicBezTo>
                  <a:pt x="36364" y="3729"/>
                  <a:pt x="36310" y="3725"/>
                  <a:pt x="36257" y="3725"/>
                </a:cubicBezTo>
                <a:cubicBezTo>
                  <a:pt x="36151" y="3725"/>
                  <a:pt x="36050" y="3739"/>
                  <a:pt x="35989" y="3739"/>
                </a:cubicBezTo>
                <a:cubicBezTo>
                  <a:pt x="35928" y="3739"/>
                  <a:pt x="35867" y="3708"/>
                  <a:pt x="35867" y="3647"/>
                </a:cubicBezTo>
                <a:cubicBezTo>
                  <a:pt x="35898" y="3617"/>
                  <a:pt x="35898" y="3587"/>
                  <a:pt x="35959" y="3587"/>
                </a:cubicBezTo>
                <a:close/>
                <a:moveTo>
                  <a:pt x="8025" y="7994"/>
                </a:moveTo>
                <a:cubicBezTo>
                  <a:pt x="8055" y="7994"/>
                  <a:pt x="8116" y="7994"/>
                  <a:pt x="8177" y="8024"/>
                </a:cubicBezTo>
                <a:cubicBezTo>
                  <a:pt x="8197" y="8024"/>
                  <a:pt x="8204" y="8038"/>
                  <a:pt x="8179" y="8038"/>
                </a:cubicBezTo>
                <a:cubicBezTo>
                  <a:pt x="8167" y="8038"/>
                  <a:pt x="8146" y="8035"/>
                  <a:pt x="8116" y="8024"/>
                </a:cubicBezTo>
                <a:cubicBezTo>
                  <a:pt x="8055" y="8024"/>
                  <a:pt x="7994" y="7994"/>
                  <a:pt x="8025" y="7994"/>
                </a:cubicBezTo>
                <a:close/>
                <a:moveTo>
                  <a:pt x="6110" y="9939"/>
                </a:moveTo>
                <a:cubicBezTo>
                  <a:pt x="6171" y="9939"/>
                  <a:pt x="6201" y="9939"/>
                  <a:pt x="6232" y="9970"/>
                </a:cubicBezTo>
                <a:cubicBezTo>
                  <a:pt x="6232" y="10000"/>
                  <a:pt x="6201" y="10000"/>
                  <a:pt x="6171" y="10000"/>
                </a:cubicBezTo>
                <a:cubicBezTo>
                  <a:pt x="6019" y="10000"/>
                  <a:pt x="6019" y="9970"/>
                  <a:pt x="6110" y="9939"/>
                </a:cubicBezTo>
                <a:close/>
                <a:moveTo>
                  <a:pt x="6779" y="10547"/>
                </a:moveTo>
                <a:cubicBezTo>
                  <a:pt x="6839" y="10547"/>
                  <a:pt x="6839" y="10578"/>
                  <a:pt x="6839" y="10608"/>
                </a:cubicBezTo>
                <a:cubicBezTo>
                  <a:pt x="6839" y="10608"/>
                  <a:pt x="6809" y="10638"/>
                  <a:pt x="6718" y="10638"/>
                </a:cubicBezTo>
                <a:cubicBezTo>
                  <a:pt x="6657" y="10608"/>
                  <a:pt x="6627" y="10608"/>
                  <a:pt x="6657" y="10578"/>
                </a:cubicBezTo>
                <a:cubicBezTo>
                  <a:pt x="6687" y="10547"/>
                  <a:pt x="6748" y="10547"/>
                  <a:pt x="6779" y="10547"/>
                </a:cubicBezTo>
                <a:close/>
                <a:moveTo>
                  <a:pt x="760" y="13587"/>
                </a:moveTo>
                <a:cubicBezTo>
                  <a:pt x="791" y="13587"/>
                  <a:pt x="851" y="13617"/>
                  <a:pt x="882" y="13678"/>
                </a:cubicBezTo>
                <a:cubicBezTo>
                  <a:pt x="899" y="13711"/>
                  <a:pt x="897" y="13736"/>
                  <a:pt x="877" y="13736"/>
                </a:cubicBezTo>
                <a:cubicBezTo>
                  <a:pt x="861" y="13736"/>
                  <a:pt x="832" y="13719"/>
                  <a:pt x="791" y="13678"/>
                </a:cubicBezTo>
                <a:cubicBezTo>
                  <a:pt x="669" y="13587"/>
                  <a:pt x="669" y="13587"/>
                  <a:pt x="760" y="13587"/>
                </a:cubicBezTo>
                <a:close/>
                <a:moveTo>
                  <a:pt x="57418" y="0"/>
                </a:moveTo>
                <a:cubicBezTo>
                  <a:pt x="57418" y="0"/>
                  <a:pt x="57387" y="30"/>
                  <a:pt x="57387" y="91"/>
                </a:cubicBezTo>
                <a:cubicBezTo>
                  <a:pt x="57387" y="152"/>
                  <a:pt x="57327" y="182"/>
                  <a:pt x="57266" y="182"/>
                </a:cubicBezTo>
                <a:cubicBezTo>
                  <a:pt x="57205" y="182"/>
                  <a:pt x="57144" y="182"/>
                  <a:pt x="57144" y="213"/>
                </a:cubicBezTo>
                <a:cubicBezTo>
                  <a:pt x="57144" y="243"/>
                  <a:pt x="57114" y="243"/>
                  <a:pt x="57053" y="243"/>
                </a:cubicBezTo>
                <a:cubicBezTo>
                  <a:pt x="57023" y="243"/>
                  <a:pt x="56992" y="213"/>
                  <a:pt x="56992" y="152"/>
                </a:cubicBezTo>
                <a:cubicBezTo>
                  <a:pt x="57008" y="106"/>
                  <a:pt x="57015" y="84"/>
                  <a:pt x="57008" y="84"/>
                </a:cubicBezTo>
                <a:lnTo>
                  <a:pt x="57008" y="84"/>
                </a:lnTo>
                <a:cubicBezTo>
                  <a:pt x="57000" y="84"/>
                  <a:pt x="56977" y="106"/>
                  <a:pt x="56932" y="152"/>
                </a:cubicBezTo>
                <a:cubicBezTo>
                  <a:pt x="56889" y="173"/>
                  <a:pt x="56815" y="195"/>
                  <a:pt x="56711" y="195"/>
                </a:cubicBezTo>
                <a:cubicBezTo>
                  <a:pt x="56668" y="195"/>
                  <a:pt x="56620" y="191"/>
                  <a:pt x="56567" y="182"/>
                </a:cubicBezTo>
                <a:cubicBezTo>
                  <a:pt x="56479" y="170"/>
                  <a:pt x="56411" y="162"/>
                  <a:pt x="56361" y="162"/>
                </a:cubicBezTo>
                <a:cubicBezTo>
                  <a:pt x="56289" y="162"/>
                  <a:pt x="56250" y="177"/>
                  <a:pt x="56232" y="213"/>
                </a:cubicBezTo>
                <a:cubicBezTo>
                  <a:pt x="56218" y="255"/>
                  <a:pt x="56139" y="278"/>
                  <a:pt x="56042" y="278"/>
                </a:cubicBezTo>
                <a:cubicBezTo>
                  <a:pt x="55931" y="278"/>
                  <a:pt x="55797" y="248"/>
                  <a:pt x="55716" y="182"/>
                </a:cubicBezTo>
                <a:cubicBezTo>
                  <a:pt x="55618" y="117"/>
                  <a:pt x="55546" y="87"/>
                  <a:pt x="55506" y="87"/>
                </a:cubicBezTo>
                <a:cubicBezTo>
                  <a:pt x="55471" y="87"/>
                  <a:pt x="55458" y="110"/>
                  <a:pt x="55473" y="152"/>
                </a:cubicBezTo>
                <a:cubicBezTo>
                  <a:pt x="55503" y="213"/>
                  <a:pt x="55473" y="213"/>
                  <a:pt x="55442" y="213"/>
                </a:cubicBezTo>
                <a:cubicBezTo>
                  <a:pt x="55430" y="200"/>
                  <a:pt x="55417" y="193"/>
                  <a:pt x="55404" y="193"/>
                </a:cubicBezTo>
                <a:cubicBezTo>
                  <a:pt x="55387" y="193"/>
                  <a:pt x="55369" y="208"/>
                  <a:pt x="55351" y="243"/>
                </a:cubicBezTo>
                <a:cubicBezTo>
                  <a:pt x="55351" y="289"/>
                  <a:pt x="55351" y="312"/>
                  <a:pt x="55321" y="312"/>
                </a:cubicBezTo>
                <a:cubicBezTo>
                  <a:pt x="55290" y="312"/>
                  <a:pt x="55229" y="289"/>
                  <a:pt x="55108" y="243"/>
                </a:cubicBezTo>
                <a:cubicBezTo>
                  <a:pt x="55037" y="208"/>
                  <a:pt x="54986" y="193"/>
                  <a:pt x="54951" y="193"/>
                </a:cubicBezTo>
                <a:cubicBezTo>
                  <a:pt x="54925" y="193"/>
                  <a:pt x="54908" y="200"/>
                  <a:pt x="54895" y="213"/>
                </a:cubicBezTo>
                <a:cubicBezTo>
                  <a:pt x="54875" y="213"/>
                  <a:pt x="54828" y="226"/>
                  <a:pt x="54780" y="226"/>
                </a:cubicBezTo>
                <a:cubicBezTo>
                  <a:pt x="54757" y="226"/>
                  <a:pt x="54733" y="223"/>
                  <a:pt x="54713" y="213"/>
                </a:cubicBezTo>
                <a:cubicBezTo>
                  <a:pt x="54621" y="213"/>
                  <a:pt x="54561" y="243"/>
                  <a:pt x="54561" y="274"/>
                </a:cubicBezTo>
                <a:cubicBezTo>
                  <a:pt x="54530" y="334"/>
                  <a:pt x="54470" y="334"/>
                  <a:pt x="54348" y="334"/>
                </a:cubicBezTo>
                <a:cubicBezTo>
                  <a:pt x="54135" y="289"/>
                  <a:pt x="53983" y="266"/>
                  <a:pt x="53884" y="266"/>
                </a:cubicBezTo>
                <a:cubicBezTo>
                  <a:pt x="53786" y="266"/>
                  <a:pt x="53740" y="289"/>
                  <a:pt x="53740" y="334"/>
                </a:cubicBezTo>
                <a:cubicBezTo>
                  <a:pt x="53719" y="356"/>
                  <a:pt x="53697" y="377"/>
                  <a:pt x="53643" y="377"/>
                </a:cubicBezTo>
                <a:cubicBezTo>
                  <a:pt x="53621" y="377"/>
                  <a:pt x="53593" y="374"/>
                  <a:pt x="53558" y="365"/>
                </a:cubicBezTo>
                <a:cubicBezTo>
                  <a:pt x="53532" y="352"/>
                  <a:pt x="53497" y="345"/>
                  <a:pt x="53457" y="345"/>
                </a:cubicBezTo>
                <a:cubicBezTo>
                  <a:pt x="53401" y="345"/>
                  <a:pt x="53337" y="360"/>
                  <a:pt x="53284" y="395"/>
                </a:cubicBezTo>
                <a:cubicBezTo>
                  <a:pt x="53238" y="410"/>
                  <a:pt x="53200" y="418"/>
                  <a:pt x="53174" y="418"/>
                </a:cubicBezTo>
                <a:cubicBezTo>
                  <a:pt x="53147" y="418"/>
                  <a:pt x="53132" y="410"/>
                  <a:pt x="53132" y="395"/>
                </a:cubicBezTo>
                <a:cubicBezTo>
                  <a:pt x="53132" y="387"/>
                  <a:pt x="53130" y="383"/>
                  <a:pt x="53126" y="383"/>
                </a:cubicBezTo>
                <a:cubicBezTo>
                  <a:pt x="53114" y="383"/>
                  <a:pt x="53085" y="411"/>
                  <a:pt x="53041" y="456"/>
                </a:cubicBezTo>
                <a:cubicBezTo>
                  <a:pt x="52980" y="517"/>
                  <a:pt x="52859" y="547"/>
                  <a:pt x="52767" y="547"/>
                </a:cubicBezTo>
                <a:cubicBezTo>
                  <a:pt x="52676" y="547"/>
                  <a:pt x="52585" y="578"/>
                  <a:pt x="52585" y="608"/>
                </a:cubicBezTo>
                <a:cubicBezTo>
                  <a:pt x="52585" y="629"/>
                  <a:pt x="52570" y="651"/>
                  <a:pt x="52539" y="651"/>
                </a:cubicBezTo>
                <a:cubicBezTo>
                  <a:pt x="52527" y="651"/>
                  <a:pt x="52512" y="647"/>
                  <a:pt x="52494" y="638"/>
                </a:cubicBezTo>
                <a:cubicBezTo>
                  <a:pt x="52463" y="608"/>
                  <a:pt x="52463" y="578"/>
                  <a:pt x="52494" y="578"/>
                </a:cubicBezTo>
                <a:cubicBezTo>
                  <a:pt x="52524" y="547"/>
                  <a:pt x="52494" y="517"/>
                  <a:pt x="52463" y="517"/>
                </a:cubicBezTo>
                <a:cubicBezTo>
                  <a:pt x="52403" y="517"/>
                  <a:pt x="52342" y="517"/>
                  <a:pt x="52311" y="578"/>
                </a:cubicBezTo>
                <a:cubicBezTo>
                  <a:pt x="52296" y="593"/>
                  <a:pt x="52273" y="600"/>
                  <a:pt x="52235" y="600"/>
                </a:cubicBezTo>
                <a:cubicBezTo>
                  <a:pt x="52197" y="600"/>
                  <a:pt x="52144" y="593"/>
                  <a:pt x="52068" y="578"/>
                </a:cubicBezTo>
                <a:cubicBezTo>
                  <a:pt x="51992" y="562"/>
                  <a:pt x="51939" y="555"/>
                  <a:pt x="51905" y="555"/>
                </a:cubicBezTo>
                <a:cubicBezTo>
                  <a:pt x="51871" y="555"/>
                  <a:pt x="51855" y="562"/>
                  <a:pt x="51855" y="578"/>
                </a:cubicBezTo>
                <a:cubicBezTo>
                  <a:pt x="51836" y="636"/>
                  <a:pt x="51753" y="670"/>
                  <a:pt x="51680" y="670"/>
                </a:cubicBezTo>
                <a:cubicBezTo>
                  <a:pt x="51640" y="670"/>
                  <a:pt x="51603" y="660"/>
                  <a:pt x="51582" y="638"/>
                </a:cubicBezTo>
                <a:cubicBezTo>
                  <a:pt x="51552" y="608"/>
                  <a:pt x="51582" y="547"/>
                  <a:pt x="51673" y="517"/>
                </a:cubicBezTo>
                <a:cubicBezTo>
                  <a:pt x="51795" y="486"/>
                  <a:pt x="51795" y="486"/>
                  <a:pt x="51673" y="456"/>
                </a:cubicBezTo>
                <a:cubicBezTo>
                  <a:pt x="51582" y="456"/>
                  <a:pt x="51491" y="456"/>
                  <a:pt x="51460" y="486"/>
                </a:cubicBezTo>
                <a:cubicBezTo>
                  <a:pt x="51440" y="486"/>
                  <a:pt x="51406" y="500"/>
                  <a:pt x="51368" y="500"/>
                </a:cubicBezTo>
                <a:cubicBezTo>
                  <a:pt x="51349" y="500"/>
                  <a:pt x="51329" y="496"/>
                  <a:pt x="51308" y="486"/>
                </a:cubicBezTo>
                <a:cubicBezTo>
                  <a:pt x="51291" y="477"/>
                  <a:pt x="51273" y="474"/>
                  <a:pt x="51256" y="474"/>
                </a:cubicBezTo>
                <a:cubicBezTo>
                  <a:pt x="51215" y="474"/>
                  <a:pt x="51178" y="495"/>
                  <a:pt x="51156" y="517"/>
                </a:cubicBezTo>
                <a:cubicBezTo>
                  <a:pt x="51156" y="538"/>
                  <a:pt x="51111" y="560"/>
                  <a:pt x="51052" y="560"/>
                </a:cubicBezTo>
                <a:cubicBezTo>
                  <a:pt x="51027" y="560"/>
                  <a:pt x="51001" y="556"/>
                  <a:pt x="50974" y="547"/>
                </a:cubicBezTo>
                <a:cubicBezTo>
                  <a:pt x="50913" y="547"/>
                  <a:pt x="50792" y="578"/>
                  <a:pt x="50731" y="608"/>
                </a:cubicBezTo>
                <a:cubicBezTo>
                  <a:pt x="50688" y="629"/>
                  <a:pt x="50630" y="651"/>
                  <a:pt x="50578" y="651"/>
                </a:cubicBezTo>
                <a:cubicBezTo>
                  <a:pt x="50556" y="651"/>
                  <a:pt x="50536" y="647"/>
                  <a:pt x="50518" y="638"/>
                </a:cubicBezTo>
                <a:cubicBezTo>
                  <a:pt x="50457" y="638"/>
                  <a:pt x="50336" y="669"/>
                  <a:pt x="50214" y="699"/>
                </a:cubicBezTo>
                <a:cubicBezTo>
                  <a:pt x="50123" y="760"/>
                  <a:pt x="50032" y="760"/>
                  <a:pt x="49971" y="760"/>
                </a:cubicBezTo>
                <a:cubicBezTo>
                  <a:pt x="49956" y="745"/>
                  <a:pt x="49941" y="737"/>
                  <a:pt x="49929" y="737"/>
                </a:cubicBezTo>
                <a:cubicBezTo>
                  <a:pt x="49918" y="737"/>
                  <a:pt x="49910" y="745"/>
                  <a:pt x="49910" y="760"/>
                </a:cubicBezTo>
                <a:cubicBezTo>
                  <a:pt x="49910" y="775"/>
                  <a:pt x="49895" y="783"/>
                  <a:pt x="49868" y="783"/>
                </a:cubicBezTo>
                <a:cubicBezTo>
                  <a:pt x="49842" y="783"/>
                  <a:pt x="49804" y="775"/>
                  <a:pt x="49758" y="760"/>
                </a:cubicBezTo>
                <a:cubicBezTo>
                  <a:pt x="49742" y="752"/>
                  <a:pt x="49719" y="748"/>
                  <a:pt x="49691" y="748"/>
                </a:cubicBezTo>
                <a:cubicBezTo>
                  <a:pt x="49616" y="748"/>
                  <a:pt x="49505" y="776"/>
                  <a:pt x="49393" y="821"/>
                </a:cubicBezTo>
                <a:cubicBezTo>
                  <a:pt x="49241" y="881"/>
                  <a:pt x="49089" y="912"/>
                  <a:pt x="49029" y="912"/>
                </a:cubicBezTo>
                <a:cubicBezTo>
                  <a:pt x="49011" y="903"/>
                  <a:pt x="48993" y="899"/>
                  <a:pt x="48976" y="899"/>
                </a:cubicBezTo>
                <a:cubicBezTo>
                  <a:pt x="48935" y="899"/>
                  <a:pt x="48898" y="921"/>
                  <a:pt x="48877" y="942"/>
                </a:cubicBezTo>
                <a:cubicBezTo>
                  <a:pt x="48846" y="1003"/>
                  <a:pt x="48269" y="1064"/>
                  <a:pt x="47965" y="1064"/>
                </a:cubicBezTo>
                <a:cubicBezTo>
                  <a:pt x="47904" y="1064"/>
                  <a:pt x="47813" y="1094"/>
                  <a:pt x="47782" y="1125"/>
                </a:cubicBezTo>
                <a:cubicBezTo>
                  <a:pt x="47770" y="1137"/>
                  <a:pt x="47757" y="1145"/>
                  <a:pt x="47745" y="1145"/>
                </a:cubicBezTo>
                <a:cubicBezTo>
                  <a:pt x="47727" y="1145"/>
                  <a:pt x="47709" y="1130"/>
                  <a:pt x="47691" y="1094"/>
                </a:cubicBezTo>
                <a:cubicBezTo>
                  <a:pt x="47679" y="1082"/>
                  <a:pt x="47661" y="1074"/>
                  <a:pt x="47638" y="1074"/>
                </a:cubicBezTo>
                <a:cubicBezTo>
                  <a:pt x="47605" y="1074"/>
                  <a:pt x="47562" y="1089"/>
                  <a:pt x="47509" y="1125"/>
                </a:cubicBezTo>
                <a:cubicBezTo>
                  <a:pt x="47418" y="1155"/>
                  <a:pt x="47266" y="1185"/>
                  <a:pt x="47205" y="1185"/>
                </a:cubicBezTo>
                <a:cubicBezTo>
                  <a:pt x="47114" y="1185"/>
                  <a:pt x="47023" y="1185"/>
                  <a:pt x="46992" y="1246"/>
                </a:cubicBezTo>
                <a:cubicBezTo>
                  <a:pt x="46971" y="1268"/>
                  <a:pt x="46904" y="1289"/>
                  <a:pt x="46823" y="1289"/>
                </a:cubicBezTo>
                <a:cubicBezTo>
                  <a:pt x="46790" y="1289"/>
                  <a:pt x="46754" y="1286"/>
                  <a:pt x="46719" y="1277"/>
                </a:cubicBezTo>
                <a:cubicBezTo>
                  <a:pt x="46597" y="1277"/>
                  <a:pt x="46475" y="1307"/>
                  <a:pt x="46415" y="1337"/>
                </a:cubicBezTo>
                <a:cubicBezTo>
                  <a:pt x="46361" y="1373"/>
                  <a:pt x="46308" y="1388"/>
                  <a:pt x="46248" y="1388"/>
                </a:cubicBezTo>
                <a:cubicBezTo>
                  <a:pt x="46206" y="1388"/>
                  <a:pt x="46161" y="1380"/>
                  <a:pt x="46111" y="1368"/>
                </a:cubicBezTo>
                <a:cubicBezTo>
                  <a:pt x="46060" y="1355"/>
                  <a:pt x="46020" y="1348"/>
                  <a:pt x="45987" y="1348"/>
                </a:cubicBezTo>
                <a:cubicBezTo>
                  <a:pt x="45939" y="1348"/>
                  <a:pt x="45903" y="1363"/>
                  <a:pt x="45868" y="1398"/>
                </a:cubicBezTo>
                <a:cubicBezTo>
                  <a:pt x="45845" y="1443"/>
                  <a:pt x="45790" y="1471"/>
                  <a:pt x="45715" y="1471"/>
                </a:cubicBezTo>
                <a:cubicBezTo>
                  <a:pt x="45687" y="1471"/>
                  <a:pt x="45657" y="1467"/>
                  <a:pt x="45624" y="1459"/>
                </a:cubicBezTo>
                <a:cubicBezTo>
                  <a:pt x="45503" y="1459"/>
                  <a:pt x="45351" y="1459"/>
                  <a:pt x="45290" y="1489"/>
                </a:cubicBezTo>
                <a:cubicBezTo>
                  <a:pt x="45247" y="1511"/>
                  <a:pt x="45189" y="1532"/>
                  <a:pt x="45148" y="1532"/>
                </a:cubicBezTo>
                <a:cubicBezTo>
                  <a:pt x="45131" y="1532"/>
                  <a:pt x="45117" y="1529"/>
                  <a:pt x="45108" y="1520"/>
                </a:cubicBezTo>
                <a:cubicBezTo>
                  <a:pt x="45077" y="1505"/>
                  <a:pt x="45054" y="1497"/>
                  <a:pt x="45035" y="1497"/>
                </a:cubicBezTo>
                <a:cubicBezTo>
                  <a:pt x="45016" y="1497"/>
                  <a:pt x="45001" y="1505"/>
                  <a:pt x="44986" y="1520"/>
                </a:cubicBezTo>
                <a:cubicBezTo>
                  <a:pt x="44956" y="1550"/>
                  <a:pt x="44864" y="1550"/>
                  <a:pt x="44773" y="1550"/>
                </a:cubicBezTo>
                <a:cubicBezTo>
                  <a:pt x="44757" y="1542"/>
                  <a:pt x="44741" y="1538"/>
                  <a:pt x="44725" y="1538"/>
                </a:cubicBezTo>
                <a:cubicBezTo>
                  <a:pt x="44682" y="1538"/>
                  <a:pt x="44644" y="1566"/>
                  <a:pt x="44621" y="1611"/>
                </a:cubicBezTo>
                <a:cubicBezTo>
                  <a:pt x="44621" y="1641"/>
                  <a:pt x="44500" y="1733"/>
                  <a:pt x="44378" y="1793"/>
                </a:cubicBezTo>
                <a:cubicBezTo>
                  <a:pt x="44241" y="1852"/>
                  <a:pt x="44116" y="1886"/>
                  <a:pt x="43979" y="1886"/>
                </a:cubicBezTo>
                <a:cubicBezTo>
                  <a:pt x="43904" y="1886"/>
                  <a:pt x="43826" y="1876"/>
                  <a:pt x="43740" y="1854"/>
                </a:cubicBezTo>
                <a:cubicBezTo>
                  <a:pt x="43679" y="1854"/>
                  <a:pt x="43557" y="1885"/>
                  <a:pt x="43466" y="1915"/>
                </a:cubicBezTo>
                <a:cubicBezTo>
                  <a:pt x="43375" y="1976"/>
                  <a:pt x="43253" y="2006"/>
                  <a:pt x="43193" y="2006"/>
                </a:cubicBezTo>
                <a:cubicBezTo>
                  <a:pt x="43132" y="2006"/>
                  <a:pt x="43010" y="2037"/>
                  <a:pt x="42919" y="2097"/>
                </a:cubicBezTo>
                <a:cubicBezTo>
                  <a:pt x="42828" y="2128"/>
                  <a:pt x="42676" y="2158"/>
                  <a:pt x="42554" y="2158"/>
                </a:cubicBezTo>
                <a:cubicBezTo>
                  <a:pt x="42129" y="2158"/>
                  <a:pt x="41795" y="2188"/>
                  <a:pt x="41764" y="2249"/>
                </a:cubicBezTo>
                <a:cubicBezTo>
                  <a:pt x="41743" y="2271"/>
                  <a:pt x="41691" y="2292"/>
                  <a:pt x="41630" y="2292"/>
                </a:cubicBezTo>
                <a:cubicBezTo>
                  <a:pt x="41605" y="2292"/>
                  <a:pt x="41578" y="2289"/>
                  <a:pt x="41551" y="2280"/>
                </a:cubicBezTo>
                <a:cubicBezTo>
                  <a:pt x="41460" y="2280"/>
                  <a:pt x="41339" y="2280"/>
                  <a:pt x="41278" y="2310"/>
                </a:cubicBezTo>
                <a:cubicBezTo>
                  <a:pt x="41115" y="2392"/>
                  <a:pt x="40734" y="2497"/>
                  <a:pt x="40568" y="2497"/>
                </a:cubicBezTo>
                <a:cubicBezTo>
                  <a:pt x="40548" y="2497"/>
                  <a:pt x="40531" y="2496"/>
                  <a:pt x="40518" y="2492"/>
                </a:cubicBezTo>
                <a:cubicBezTo>
                  <a:pt x="40457" y="2492"/>
                  <a:pt x="40396" y="2492"/>
                  <a:pt x="40366" y="2523"/>
                </a:cubicBezTo>
                <a:cubicBezTo>
                  <a:pt x="40366" y="2584"/>
                  <a:pt x="40001" y="2736"/>
                  <a:pt x="39880" y="2736"/>
                </a:cubicBezTo>
                <a:lnTo>
                  <a:pt x="39667" y="2736"/>
                </a:lnTo>
                <a:cubicBezTo>
                  <a:pt x="39647" y="2746"/>
                  <a:pt x="39623" y="2749"/>
                  <a:pt x="39599" y="2749"/>
                </a:cubicBezTo>
                <a:cubicBezTo>
                  <a:pt x="39552" y="2749"/>
                  <a:pt x="39505" y="2736"/>
                  <a:pt x="39484" y="2736"/>
                </a:cubicBezTo>
                <a:cubicBezTo>
                  <a:pt x="39472" y="2723"/>
                  <a:pt x="39454" y="2716"/>
                  <a:pt x="39431" y="2716"/>
                </a:cubicBezTo>
                <a:cubicBezTo>
                  <a:pt x="39398" y="2716"/>
                  <a:pt x="39355" y="2730"/>
                  <a:pt x="39302" y="2766"/>
                </a:cubicBezTo>
                <a:cubicBezTo>
                  <a:pt x="39241" y="2796"/>
                  <a:pt x="39120" y="2796"/>
                  <a:pt x="39089" y="2796"/>
                </a:cubicBezTo>
                <a:cubicBezTo>
                  <a:pt x="38877" y="2796"/>
                  <a:pt x="38573" y="2857"/>
                  <a:pt x="38542" y="2918"/>
                </a:cubicBezTo>
                <a:cubicBezTo>
                  <a:pt x="38542" y="2918"/>
                  <a:pt x="38451" y="2948"/>
                  <a:pt x="38329" y="2948"/>
                </a:cubicBezTo>
                <a:cubicBezTo>
                  <a:pt x="38177" y="2948"/>
                  <a:pt x="38086" y="2979"/>
                  <a:pt x="38086" y="3040"/>
                </a:cubicBezTo>
                <a:cubicBezTo>
                  <a:pt x="38086" y="3061"/>
                  <a:pt x="38071" y="3083"/>
                  <a:pt x="38062" y="3083"/>
                </a:cubicBezTo>
                <a:cubicBezTo>
                  <a:pt x="38058" y="3083"/>
                  <a:pt x="38056" y="3079"/>
                  <a:pt x="38056" y="3070"/>
                </a:cubicBezTo>
                <a:cubicBezTo>
                  <a:pt x="38035" y="3038"/>
                  <a:pt x="37973" y="3025"/>
                  <a:pt x="37897" y="3025"/>
                </a:cubicBezTo>
                <a:cubicBezTo>
                  <a:pt x="37756" y="3025"/>
                  <a:pt x="37568" y="3071"/>
                  <a:pt x="37509" y="3131"/>
                </a:cubicBezTo>
                <a:cubicBezTo>
                  <a:pt x="37478" y="3192"/>
                  <a:pt x="37418" y="3192"/>
                  <a:pt x="37387" y="3192"/>
                </a:cubicBezTo>
                <a:cubicBezTo>
                  <a:pt x="37365" y="3186"/>
                  <a:pt x="37334" y="3183"/>
                  <a:pt x="37299" y="3183"/>
                </a:cubicBezTo>
                <a:cubicBezTo>
                  <a:pt x="37143" y="3183"/>
                  <a:pt x="36895" y="3233"/>
                  <a:pt x="36870" y="3283"/>
                </a:cubicBezTo>
                <a:cubicBezTo>
                  <a:pt x="36870" y="3283"/>
                  <a:pt x="36718" y="3313"/>
                  <a:pt x="36536" y="3313"/>
                </a:cubicBezTo>
                <a:cubicBezTo>
                  <a:pt x="36495" y="3305"/>
                  <a:pt x="36446" y="3301"/>
                  <a:pt x="36392" y="3301"/>
                </a:cubicBezTo>
                <a:cubicBezTo>
                  <a:pt x="36246" y="3301"/>
                  <a:pt x="36070" y="3329"/>
                  <a:pt x="35959" y="3374"/>
                </a:cubicBezTo>
                <a:cubicBezTo>
                  <a:pt x="35776" y="3404"/>
                  <a:pt x="35624" y="3435"/>
                  <a:pt x="35563" y="3435"/>
                </a:cubicBezTo>
                <a:cubicBezTo>
                  <a:pt x="35503" y="3435"/>
                  <a:pt x="35442" y="3435"/>
                  <a:pt x="35442" y="3465"/>
                </a:cubicBezTo>
                <a:cubicBezTo>
                  <a:pt x="35442" y="3496"/>
                  <a:pt x="35351" y="3526"/>
                  <a:pt x="35229" y="3526"/>
                </a:cubicBezTo>
                <a:cubicBezTo>
                  <a:pt x="35138" y="3526"/>
                  <a:pt x="34925" y="3587"/>
                  <a:pt x="34773" y="3647"/>
                </a:cubicBezTo>
                <a:cubicBezTo>
                  <a:pt x="34621" y="3708"/>
                  <a:pt x="34408" y="3769"/>
                  <a:pt x="34317" y="3769"/>
                </a:cubicBezTo>
                <a:cubicBezTo>
                  <a:pt x="34293" y="3761"/>
                  <a:pt x="34266" y="3757"/>
                  <a:pt x="34240" y="3757"/>
                </a:cubicBezTo>
                <a:cubicBezTo>
                  <a:pt x="34167" y="3757"/>
                  <a:pt x="34096" y="3785"/>
                  <a:pt x="34074" y="3830"/>
                </a:cubicBezTo>
                <a:cubicBezTo>
                  <a:pt x="34013" y="3860"/>
                  <a:pt x="33922" y="3891"/>
                  <a:pt x="33861" y="3891"/>
                </a:cubicBezTo>
                <a:cubicBezTo>
                  <a:pt x="33740" y="3891"/>
                  <a:pt x="33101" y="4043"/>
                  <a:pt x="33071" y="4103"/>
                </a:cubicBezTo>
                <a:cubicBezTo>
                  <a:pt x="33071" y="4103"/>
                  <a:pt x="33041" y="4103"/>
                  <a:pt x="32980" y="4073"/>
                </a:cubicBezTo>
                <a:lnTo>
                  <a:pt x="32767" y="4073"/>
                </a:lnTo>
                <a:cubicBezTo>
                  <a:pt x="32706" y="4103"/>
                  <a:pt x="32585" y="4134"/>
                  <a:pt x="32493" y="4134"/>
                </a:cubicBezTo>
                <a:cubicBezTo>
                  <a:pt x="32402" y="4134"/>
                  <a:pt x="32220" y="4164"/>
                  <a:pt x="32068" y="4195"/>
                </a:cubicBezTo>
                <a:cubicBezTo>
                  <a:pt x="31961" y="4210"/>
                  <a:pt x="31886" y="4217"/>
                  <a:pt x="31829" y="4217"/>
                </a:cubicBezTo>
                <a:cubicBezTo>
                  <a:pt x="31772" y="4217"/>
                  <a:pt x="31734" y="4210"/>
                  <a:pt x="31703" y="4195"/>
                </a:cubicBezTo>
                <a:cubicBezTo>
                  <a:pt x="31680" y="4171"/>
                  <a:pt x="31657" y="4161"/>
                  <a:pt x="31633" y="4161"/>
                </a:cubicBezTo>
                <a:cubicBezTo>
                  <a:pt x="31596" y="4161"/>
                  <a:pt x="31558" y="4187"/>
                  <a:pt x="31521" y="4225"/>
                </a:cubicBezTo>
                <a:cubicBezTo>
                  <a:pt x="31430" y="4255"/>
                  <a:pt x="31308" y="4286"/>
                  <a:pt x="31095" y="4286"/>
                </a:cubicBezTo>
                <a:cubicBezTo>
                  <a:pt x="31019" y="4271"/>
                  <a:pt x="30943" y="4263"/>
                  <a:pt x="30879" y="4263"/>
                </a:cubicBezTo>
                <a:cubicBezTo>
                  <a:pt x="30814" y="4263"/>
                  <a:pt x="30761" y="4271"/>
                  <a:pt x="30730" y="4286"/>
                </a:cubicBezTo>
                <a:cubicBezTo>
                  <a:pt x="30670" y="4316"/>
                  <a:pt x="30578" y="4347"/>
                  <a:pt x="30518" y="4377"/>
                </a:cubicBezTo>
                <a:cubicBezTo>
                  <a:pt x="30477" y="4377"/>
                  <a:pt x="30410" y="4390"/>
                  <a:pt x="30342" y="4390"/>
                </a:cubicBezTo>
                <a:cubicBezTo>
                  <a:pt x="30308" y="4390"/>
                  <a:pt x="30275" y="4387"/>
                  <a:pt x="30244" y="4377"/>
                </a:cubicBezTo>
                <a:cubicBezTo>
                  <a:pt x="30183" y="4377"/>
                  <a:pt x="29971" y="4407"/>
                  <a:pt x="29788" y="4438"/>
                </a:cubicBezTo>
                <a:cubicBezTo>
                  <a:pt x="29606" y="4499"/>
                  <a:pt x="29302" y="4559"/>
                  <a:pt x="29119" y="4590"/>
                </a:cubicBezTo>
                <a:cubicBezTo>
                  <a:pt x="28937" y="4620"/>
                  <a:pt x="28755" y="4681"/>
                  <a:pt x="28724" y="4681"/>
                </a:cubicBezTo>
                <a:cubicBezTo>
                  <a:pt x="28724" y="4696"/>
                  <a:pt x="28717" y="4704"/>
                  <a:pt x="28702" y="4704"/>
                </a:cubicBezTo>
                <a:cubicBezTo>
                  <a:pt x="28686" y="4704"/>
                  <a:pt x="28664" y="4696"/>
                  <a:pt x="28633" y="4681"/>
                </a:cubicBezTo>
                <a:cubicBezTo>
                  <a:pt x="28603" y="4681"/>
                  <a:pt x="28481" y="4681"/>
                  <a:pt x="28329" y="4742"/>
                </a:cubicBezTo>
                <a:cubicBezTo>
                  <a:pt x="28218" y="4786"/>
                  <a:pt x="28107" y="4814"/>
                  <a:pt x="28031" y="4814"/>
                </a:cubicBezTo>
                <a:cubicBezTo>
                  <a:pt x="28004" y="4814"/>
                  <a:pt x="27981" y="4811"/>
                  <a:pt x="27964" y="4803"/>
                </a:cubicBezTo>
                <a:cubicBezTo>
                  <a:pt x="27904" y="4803"/>
                  <a:pt x="27752" y="4803"/>
                  <a:pt x="27600" y="4863"/>
                </a:cubicBezTo>
                <a:cubicBezTo>
                  <a:pt x="27444" y="4908"/>
                  <a:pt x="27337" y="4936"/>
                  <a:pt x="27207" y="4936"/>
                </a:cubicBezTo>
                <a:cubicBezTo>
                  <a:pt x="27160" y="4936"/>
                  <a:pt x="27110" y="4932"/>
                  <a:pt x="27053" y="4924"/>
                </a:cubicBezTo>
                <a:cubicBezTo>
                  <a:pt x="27022" y="4924"/>
                  <a:pt x="26992" y="4954"/>
                  <a:pt x="26992" y="4985"/>
                </a:cubicBezTo>
                <a:cubicBezTo>
                  <a:pt x="26992" y="5015"/>
                  <a:pt x="26901" y="5046"/>
                  <a:pt x="26809" y="5046"/>
                </a:cubicBezTo>
                <a:cubicBezTo>
                  <a:pt x="26749" y="5046"/>
                  <a:pt x="26566" y="5046"/>
                  <a:pt x="26414" y="5076"/>
                </a:cubicBezTo>
                <a:cubicBezTo>
                  <a:pt x="26338" y="5091"/>
                  <a:pt x="26262" y="5099"/>
                  <a:pt x="26198" y="5099"/>
                </a:cubicBezTo>
                <a:cubicBezTo>
                  <a:pt x="26133" y="5099"/>
                  <a:pt x="26080" y="5091"/>
                  <a:pt x="26050" y="5076"/>
                </a:cubicBezTo>
                <a:cubicBezTo>
                  <a:pt x="25989" y="5076"/>
                  <a:pt x="25928" y="5076"/>
                  <a:pt x="25898" y="5106"/>
                </a:cubicBezTo>
                <a:cubicBezTo>
                  <a:pt x="25898" y="5128"/>
                  <a:pt x="25852" y="5149"/>
                  <a:pt x="25793" y="5149"/>
                </a:cubicBezTo>
                <a:cubicBezTo>
                  <a:pt x="25769" y="5149"/>
                  <a:pt x="25742" y="5146"/>
                  <a:pt x="25715" y="5137"/>
                </a:cubicBezTo>
                <a:cubicBezTo>
                  <a:pt x="25624" y="5137"/>
                  <a:pt x="25533" y="5167"/>
                  <a:pt x="25472" y="5228"/>
                </a:cubicBezTo>
                <a:cubicBezTo>
                  <a:pt x="25429" y="5250"/>
                  <a:pt x="25356" y="5271"/>
                  <a:pt x="25273" y="5271"/>
                </a:cubicBezTo>
                <a:cubicBezTo>
                  <a:pt x="25239" y="5271"/>
                  <a:pt x="25204" y="5267"/>
                  <a:pt x="25168" y="5258"/>
                </a:cubicBezTo>
                <a:cubicBezTo>
                  <a:pt x="25046" y="5258"/>
                  <a:pt x="24894" y="5258"/>
                  <a:pt x="24834" y="5289"/>
                </a:cubicBezTo>
                <a:cubicBezTo>
                  <a:pt x="24740" y="5336"/>
                  <a:pt x="24110" y="5400"/>
                  <a:pt x="23808" y="5400"/>
                </a:cubicBezTo>
                <a:cubicBezTo>
                  <a:pt x="23717" y="5400"/>
                  <a:pt x="23655" y="5394"/>
                  <a:pt x="23648" y="5380"/>
                </a:cubicBezTo>
                <a:cubicBezTo>
                  <a:pt x="23618" y="5380"/>
                  <a:pt x="23557" y="5380"/>
                  <a:pt x="23496" y="5441"/>
                </a:cubicBezTo>
                <a:cubicBezTo>
                  <a:pt x="23405" y="5471"/>
                  <a:pt x="23162" y="5532"/>
                  <a:pt x="22828" y="5532"/>
                </a:cubicBezTo>
                <a:cubicBezTo>
                  <a:pt x="22554" y="5532"/>
                  <a:pt x="22250" y="5562"/>
                  <a:pt x="22220" y="5593"/>
                </a:cubicBezTo>
                <a:cubicBezTo>
                  <a:pt x="22159" y="5623"/>
                  <a:pt x="22037" y="5654"/>
                  <a:pt x="21916" y="5654"/>
                </a:cubicBezTo>
                <a:cubicBezTo>
                  <a:pt x="21794" y="5654"/>
                  <a:pt x="21673" y="5654"/>
                  <a:pt x="21642" y="5684"/>
                </a:cubicBezTo>
                <a:cubicBezTo>
                  <a:pt x="21614" y="5712"/>
                  <a:pt x="20938" y="5870"/>
                  <a:pt x="20763" y="5870"/>
                </a:cubicBezTo>
                <a:cubicBezTo>
                  <a:pt x="20748" y="5870"/>
                  <a:pt x="20737" y="5869"/>
                  <a:pt x="20730" y="5866"/>
                </a:cubicBezTo>
                <a:cubicBezTo>
                  <a:pt x="20700" y="5866"/>
                  <a:pt x="20609" y="5897"/>
                  <a:pt x="20548" y="5927"/>
                </a:cubicBezTo>
                <a:cubicBezTo>
                  <a:pt x="20503" y="5972"/>
                  <a:pt x="20459" y="6000"/>
                  <a:pt x="20414" y="6000"/>
                </a:cubicBezTo>
                <a:cubicBezTo>
                  <a:pt x="20398" y="6000"/>
                  <a:pt x="20382" y="5996"/>
                  <a:pt x="20366" y="5988"/>
                </a:cubicBezTo>
                <a:cubicBezTo>
                  <a:pt x="20335" y="5988"/>
                  <a:pt x="20244" y="6018"/>
                  <a:pt x="20153" y="6079"/>
                </a:cubicBezTo>
                <a:cubicBezTo>
                  <a:pt x="20067" y="6101"/>
                  <a:pt x="19996" y="6122"/>
                  <a:pt x="19951" y="6122"/>
                </a:cubicBezTo>
                <a:cubicBezTo>
                  <a:pt x="19933" y="6122"/>
                  <a:pt x="19918" y="6118"/>
                  <a:pt x="19910" y="6110"/>
                </a:cubicBezTo>
                <a:cubicBezTo>
                  <a:pt x="19894" y="6094"/>
                  <a:pt x="19872" y="6087"/>
                  <a:pt x="19849" y="6087"/>
                </a:cubicBezTo>
                <a:cubicBezTo>
                  <a:pt x="19826" y="6087"/>
                  <a:pt x="19803" y="6094"/>
                  <a:pt x="19788" y="6110"/>
                </a:cubicBezTo>
                <a:cubicBezTo>
                  <a:pt x="19758" y="6140"/>
                  <a:pt x="19636" y="6140"/>
                  <a:pt x="19545" y="6140"/>
                </a:cubicBezTo>
                <a:cubicBezTo>
                  <a:pt x="19512" y="6132"/>
                  <a:pt x="19478" y="6128"/>
                  <a:pt x="19442" y="6128"/>
                </a:cubicBezTo>
                <a:cubicBezTo>
                  <a:pt x="19344" y="6128"/>
                  <a:pt x="19239" y="6156"/>
                  <a:pt x="19150" y="6201"/>
                </a:cubicBezTo>
                <a:cubicBezTo>
                  <a:pt x="19061" y="6245"/>
                  <a:pt x="18972" y="6273"/>
                  <a:pt x="18895" y="6273"/>
                </a:cubicBezTo>
                <a:cubicBezTo>
                  <a:pt x="18866" y="6273"/>
                  <a:pt x="18840" y="6270"/>
                  <a:pt x="18815" y="6262"/>
                </a:cubicBezTo>
                <a:cubicBezTo>
                  <a:pt x="18734" y="6238"/>
                  <a:pt x="18617" y="6228"/>
                  <a:pt x="18506" y="6228"/>
                </a:cubicBezTo>
                <a:cubicBezTo>
                  <a:pt x="18325" y="6228"/>
                  <a:pt x="18158" y="6254"/>
                  <a:pt x="18177" y="6292"/>
                </a:cubicBezTo>
                <a:cubicBezTo>
                  <a:pt x="18177" y="6309"/>
                  <a:pt x="18126" y="6327"/>
                  <a:pt x="18048" y="6327"/>
                </a:cubicBezTo>
                <a:cubicBezTo>
                  <a:pt x="17991" y="6327"/>
                  <a:pt x="17920" y="6318"/>
                  <a:pt x="17843" y="6292"/>
                </a:cubicBezTo>
                <a:cubicBezTo>
                  <a:pt x="17820" y="6286"/>
                  <a:pt x="17795" y="6284"/>
                  <a:pt x="17768" y="6284"/>
                </a:cubicBezTo>
                <a:cubicBezTo>
                  <a:pt x="17650" y="6284"/>
                  <a:pt x="17508" y="6333"/>
                  <a:pt x="17508" y="6383"/>
                </a:cubicBezTo>
                <a:cubicBezTo>
                  <a:pt x="17490" y="6421"/>
                  <a:pt x="17424" y="6447"/>
                  <a:pt x="17334" y="6447"/>
                </a:cubicBezTo>
                <a:cubicBezTo>
                  <a:pt x="17278" y="6447"/>
                  <a:pt x="17213" y="6437"/>
                  <a:pt x="17144" y="6413"/>
                </a:cubicBezTo>
                <a:cubicBezTo>
                  <a:pt x="17106" y="6401"/>
                  <a:pt x="17063" y="6394"/>
                  <a:pt x="17019" y="6394"/>
                </a:cubicBezTo>
                <a:cubicBezTo>
                  <a:pt x="16957" y="6394"/>
                  <a:pt x="16893" y="6408"/>
                  <a:pt x="16840" y="6444"/>
                </a:cubicBezTo>
                <a:cubicBezTo>
                  <a:pt x="16794" y="6459"/>
                  <a:pt x="16756" y="6467"/>
                  <a:pt x="16729" y="6467"/>
                </a:cubicBezTo>
                <a:cubicBezTo>
                  <a:pt x="16703" y="6467"/>
                  <a:pt x="16688" y="6459"/>
                  <a:pt x="16688" y="6444"/>
                </a:cubicBezTo>
                <a:lnTo>
                  <a:pt x="16627" y="6444"/>
                </a:lnTo>
                <a:cubicBezTo>
                  <a:pt x="16596" y="6474"/>
                  <a:pt x="16414" y="6505"/>
                  <a:pt x="16262" y="6505"/>
                </a:cubicBezTo>
                <a:cubicBezTo>
                  <a:pt x="16080" y="6535"/>
                  <a:pt x="15928" y="6565"/>
                  <a:pt x="15928" y="6565"/>
                </a:cubicBezTo>
                <a:cubicBezTo>
                  <a:pt x="15928" y="6596"/>
                  <a:pt x="15867" y="6596"/>
                  <a:pt x="15837" y="6596"/>
                </a:cubicBezTo>
                <a:cubicBezTo>
                  <a:pt x="15819" y="6587"/>
                  <a:pt x="15801" y="6583"/>
                  <a:pt x="15784" y="6583"/>
                </a:cubicBezTo>
                <a:cubicBezTo>
                  <a:pt x="15743" y="6583"/>
                  <a:pt x="15706" y="6605"/>
                  <a:pt x="15685" y="6626"/>
                </a:cubicBezTo>
                <a:cubicBezTo>
                  <a:pt x="15654" y="6687"/>
                  <a:pt x="15654" y="6748"/>
                  <a:pt x="15715" y="6748"/>
                </a:cubicBezTo>
                <a:cubicBezTo>
                  <a:pt x="15745" y="6748"/>
                  <a:pt x="15624" y="6778"/>
                  <a:pt x="15441" y="6809"/>
                </a:cubicBezTo>
                <a:cubicBezTo>
                  <a:pt x="15335" y="6844"/>
                  <a:pt x="15238" y="6859"/>
                  <a:pt x="15171" y="6859"/>
                </a:cubicBezTo>
                <a:cubicBezTo>
                  <a:pt x="15123" y="6859"/>
                  <a:pt x="15089" y="6852"/>
                  <a:pt x="15077" y="6839"/>
                </a:cubicBezTo>
                <a:cubicBezTo>
                  <a:pt x="15061" y="6809"/>
                  <a:pt x="14932" y="6793"/>
                  <a:pt x="14796" y="6793"/>
                </a:cubicBezTo>
                <a:cubicBezTo>
                  <a:pt x="14659" y="6793"/>
                  <a:pt x="14514" y="6809"/>
                  <a:pt x="14469" y="6839"/>
                </a:cubicBezTo>
                <a:cubicBezTo>
                  <a:pt x="14454" y="6854"/>
                  <a:pt x="14431" y="6862"/>
                  <a:pt x="14404" y="6862"/>
                </a:cubicBezTo>
                <a:cubicBezTo>
                  <a:pt x="14378" y="6862"/>
                  <a:pt x="14347" y="6854"/>
                  <a:pt x="14317" y="6839"/>
                </a:cubicBezTo>
                <a:cubicBezTo>
                  <a:pt x="14286" y="6824"/>
                  <a:pt x="14248" y="6816"/>
                  <a:pt x="14218" y="6816"/>
                </a:cubicBezTo>
                <a:cubicBezTo>
                  <a:pt x="14188" y="6816"/>
                  <a:pt x="14165" y="6824"/>
                  <a:pt x="14165" y="6839"/>
                </a:cubicBezTo>
                <a:cubicBezTo>
                  <a:pt x="14143" y="6861"/>
                  <a:pt x="14076" y="6882"/>
                  <a:pt x="13996" y="6882"/>
                </a:cubicBezTo>
                <a:cubicBezTo>
                  <a:pt x="13962" y="6882"/>
                  <a:pt x="13927" y="6878"/>
                  <a:pt x="13891" y="6869"/>
                </a:cubicBezTo>
                <a:cubicBezTo>
                  <a:pt x="13856" y="6861"/>
                  <a:pt x="13820" y="6857"/>
                  <a:pt x="13786" y="6857"/>
                </a:cubicBezTo>
                <a:cubicBezTo>
                  <a:pt x="13704" y="6857"/>
                  <a:pt x="13630" y="6878"/>
                  <a:pt x="13587" y="6900"/>
                </a:cubicBezTo>
                <a:cubicBezTo>
                  <a:pt x="13560" y="6927"/>
                  <a:pt x="13539" y="6942"/>
                  <a:pt x="13521" y="6942"/>
                </a:cubicBezTo>
                <a:cubicBezTo>
                  <a:pt x="13499" y="6942"/>
                  <a:pt x="13482" y="6920"/>
                  <a:pt x="13466" y="6869"/>
                </a:cubicBezTo>
                <a:cubicBezTo>
                  <a:pt x="13444" y="6848"/>
                  <a:pt x="13426" y="6838"/>
                  <a:pt x="13413" y="6838"/>
                </a:cubicBezTo>
                <a:cubicBezTo>
                  <a:pt x="13387" y="6838"/>
                  <a:pt x="13375" y="6871"/>
                  <a:pt x="13375" y="6930"/>
                </a:cubicBezTo>
                <a:cubicBezTo>
                  <a:pt x="13375" y="6968"/>
                  <a:pt x="13363" y="6994"/>
                  <a:pt x="13347" y="6994"/>
                </a:cubicBezTo>
                <a:cubicBezTo>
                  <a:pt x="13337" y="6994"/>
                  <a:pt x="13325" y="6984"/>
                  <a:pt x="13314" y="6961"/>
                </a:cubicBezTo>
                <a:cubicBezTo>
                  <a:pt x="13283" y="6930"/>
                  <a:pt x="13223" y="6930"/>
                  <a:pt x="13162" y="6930"/>
                </a:cubicBezTo>
                <a:cubicBezTo>
                  <a:pt x="13101" y="6961"/>
                  <a:pt x="12949" y="6961"/>
                  <a:pt x="12858" y="6961"/>
                </a:cubicBezTo>
                <a:cubicBezTo>
                  <a:pt x="12812" y="6945"/>
                  <a:pt x="12774" y="6938"/>
                  <a:pt x="12748" y="6938"/>
                </a:cubicBezTo>
                <a:cubicBezTo>
                  <a:pt x="12721" y="6938"/>
                  <a:pt x="12706" y="6945"/>
                  <a:pt x="12706" y="6961"/>
                </a:cubicBezTo>
                <a:cubicBezTo>
                  <a:pt x="12706" y="6991"/>
                  <a:pt x="12615" y="7021"/>
                  <a:pt x="12523" y="7021"/>
                </a:cubicBezTo>
                <a:cubicBezTo>
                  <a:pt x="12402" y="7021"/>
                  <a:pt x="12311" y="7052"/>
                  <a:pt x="12311" y="7082"/>
                </a:cubicBezTo>
                <a:cubicBezTo>
                  <a:pt x="12311" y="7113"/>
                  <a:pt x="12280" y="7113"/>
                  <a:pt x="12189" y="7113"/>
                </a:cubicBezTo>
                <a:cubicBezTo>
                  <a:pt x="12178" y="7107"/>
                  <a:pt x="12168" y="7105"/>
                  <a:pt x="12159" y="7105"/>
                </a:cubicBezTo>
                <a:cubicBezTo>
                  <a:pt x="12117" y="7105"/>
                  <a:pt x="12092" y="7154"/>
                  <a:pt x="12068" y="7204"/>
                </a:cubicBezTo>
                <a:lnTo>
                  <a:pt x="12068" y="7295"/>
                </a:lnTo>
                <a:lnTo>
                  <a:pt x="12007" y="7173"/>
                </a:lnTo>
                <a:cubicBezTo>
                  <a:pt x="11968" y="7116"/>
                  <a:pt x="11954" y="7094"/>
                  <a:pt x="11918" y="7094"/>
                </a:cubicBezTo>
                <a:cubicBezTo>
                  <a:pt x="11897" y="7094"/>
                  <a:pt x="11869" y="7101"/>
                  <a:pt x="11824" y="7113"/>
                </a:cubicBezTo>
                <a:cubicBezTo>
                  <a:pt x="11733" y="7143"/>
                  <a:pt x="11642" y="7173"/>
                  <a:pt x="11612" y="7204"/>
                </a:cubicBezTo>
                <a:cubicBezTo>
                  <a:pt x="11581" y="7219"/>
                  <a:pt x="11520" y="7227"/>
                  <a:pt x="11429" y="7227"/>
                </a:cubicBezTo>
                <a:cubicBezTo>
                  <a:pt x="11338" y="7227"/>
                  <a:pt x="11216" y="7219"/>
                  <a:pt x="11064" y="7204"/>
                </a:cubicBezTo>
                <a:cubicBezTo>
                  <a:pt x="10912" y="7204"/>
                  <a:pt x="10821" y="7204"/>
                  <a:pt x="10821" y="7265"/>
                </a:cubicBezTo>
                <a:cubicBezTo>
                  <a:pt x="10821" y="7295"/>
                  <a:pt x="10760" y="7295"/>
                  <a:pt x="10730" y="7295"/>
                </a:cubicBezTo>
                <a:cubicBezTo>
                  <a:pt x="10717" y="7292"/>
                  <a:pt x="10702" y="7290"/>
                  <a:pt x="10687" y="7290"/>
                </a:cubicBezTo>
                <a:cubicBezTo>
                  <a:pt x="10561" y="7290"/>
                  <a:pt x="10376" y="7391"/>
                  <a:pt x="10425" y="7445"/>
                </a:cubicBezTo>
                <a:lnTo>
                  <a:pt x="10425" y="7445"/>
                </a:lnTo>
                <a:cubicBezTo>
                  <a:pt x="10406" y="7443"/>
                  <a:pt x="10361" y="7435"/>
                  <a:pt x="10305" y="7417"/>
                </a:cubicBezTo>
                <a:cubicBezTo>
                  <a:pt x="10244" y="7401"/>
                  <a:pt x="10191" y="7394"/>
                  <a:pt x="10137" y="7394"/>
                </a:cubicBezTo>
                <a:cubicBezTo>
                  <a:pt x="10084" y="7394"/>
                  <a:pt x="10031" y="7401"/>
                  <a:pt x="9970" y="7417"/>
                </a:cubicBezTo>
                <a:cubicBezTo>
                  <a:pt x="9917" y="7452"/>
                  <a:pt x="9884" y="7467"/>
                  <a:pt x="9866" y="7467"/>
                </a:cubicBezTo>
                <a:cubicBezTo>
                  <a:pt x="9854" y="7467"/>
                  <a:pt x="9849" y="7460"/>
                  <a:pt x="9849" y="7447"/>
                </a:cubicBezTo>
                <a:cubicBezTo>
                  <a:pt x="9849" y="7388"/>
                  <a:pt x="9709" y="7355"/>
                  <a:pt x="9594" y="7355"/>
                </a:cubicBezTo>
                <a:cubicBezTo>
                  <a:pt x="9531" y="7355"/>
                  <a:pt x="9475" y="7365"/>
                  <a:pt x="9453" y="7386"/>
                </a:cubicBezTo>
                <a:cubicBezTo>
                  <a:pt x="9453" y="7417"/>
                  <a:pt x="9301" y="7417"/>
                  <a:pt x="9150" y="7417"/>
                </a:cubicBezTo>
                <a:cubicBezTo>
                  <a:pt x="9052" y="7408"/>
                  <a:pt x="8946" y="7404"/>
                  <a:pt x="8851" y="7404"/>
                </a:cubicBezTo>
                <a:cubicBezTo>
                  <a:pt x="8621" y="7404"/>
                  <a:pt x="8452" y="7425"/>
                  <a:pt x="8602" y="7447"/>
                </a:cubicBezTo>
                <a:cubicBezTo>
                  <a:pt x="8694" y="7477"/>
                  <a:pt x="8724" y="7508"/>
                  <a:pt x="8724" y="7569"/>
                </a:cubicBezTo>
                <a:cubicBezTo>
                  <a:pt x="8724" y="7629"/>
                  <a:pt x="8754" y="7690"/>
                  <a:pt x="8785" y="7690"/>
                </a:cubicBezTo>
                <a:cubicBezTo>
                  <a:pt x="8815" y="7705"/>
                  <a:pt x="8815" y="7713"/>
                  <a:pt x="8789" y="7713"/>
                </a:cubicBezTo>
                <a:cubicBezTo>
                  <a:pt x="8762" y="7713"/>
                  <a:pt x="8709" y="7705"/>
                  <a:pt x="8633" y="7690"/>
                </a:cubicBezTo>
                <a:cubicBezTo>
                  <a:pt x="8481" y="7660"/>
                  <a:pt x="8420" y="7629"/>
                  <a:pt x="8420" y="7569"/>
                </a:cubicBezTo>
                <a:cubicBezTo>
                  <a:pt x="8420" y="7508"/>
                  <a:pt x="8359" y="7477"/>
                  <a:pt x="8207" y="7477"/>
                </a:cubicBezTo>
                <a:cubicBezTo>
                  <a:pt x="8158" y="7469"/>
                  <a:pt x="8120" y="7465"/>
                  <a:pt x="8092" y="7465"/>
                </a:cubicBezTo>
                <a:cubicBezTo>
                  <a:pt x="8013" y="7465"/>
                  <a:pt x="8003" y="7494"/>
                  <a:pt x="8025" y="7538"/>
                </a:cubicBezTo>
                <a:cubicBezTo>
                  <a:pt x="8025" y="7599"/>
                  <a:pt x="7994" y="7660"/>
                  <a:pt x="7934" y="7690"/>
                </a:cubicBezTo>
                <a:cubicBezTo>
                  <a:pt x="7891" y="7712"/>
                  <a:pt x="7848" y="7733"/>
                  <a:pt x="7826" y="7733"/>
                </a:cubicBezTo>
                <a:cubicBezTo>
                  <a:pt x="7817" y="7733"/>
                  <a:pt x="7812" y="7729"/>
                  <a:pt x="7812" y="7721"/>
                </a:cubicBezTo>
                <a:cubicBezTo>
                  <a:pt x="7812" y="7712"/>
                  <a:pt x="7804" y="7708"/>
                  <a:pt x="7790" y="7708"/>
                </a:cubicBezTo>
                <a:cubicBezTo>
                  <a:pt x="7756" y="7708"/>
                  <a:pt x="7685" y="7729"/>
                  <a:pt x="7599" y="7751"/>
                </a:cubicBezTo>
                <a:cubicBezTo>
                  <a:pt x="7478" y="7781"/>
                  <a:pt x="7356" y="7812"/>
                  <a:pt x="7356" y="7842"/>
                </a:cubicBezTo>
                <a:cubicBezTo>
                  <a:pt x="7356" y="7872"/>
                  <a:pt x="7379" y="7888"/>
                  <a:pt x="7421" y="7888"/>
                </a:cubicBezTo>
                <a:cubicBezTo>
                  <a:pt x="7463" y="7888"/>
                  <a:pt x="7523" y="7872"/>
                  <a:pt x="7599" y="7842"/>
                </a:cubicBezTo>
                <a:cubicBezTo>
                  <a:pt x="7642" y="7821"/>
                  <a:pt x="7701" y="7799"/>
                  <a:pt x="7742" y="7799"/>
                </a:cubicBezTo>
                <a:cubicBezTo>
                  <a:pt x="7759" y="7799"/>
                  <a:pt x="7773" y="7803"/>
                  <a:pt x="7782" y="7812"/>
                </a:cubicBezTo>
                <a:cubicBezTo>
                  <a:pt x="7836" y="7866"/>
                  <a:pt x="7697" y="7968"/>
                  <a:pt x="7537" y="7968"/>
                </a:cubicBezTo>
                <a:cubicBezTo>
                  <a:pt x="7517" y="7968"/>
                  <a:pt x="7497" y="7967"/>
                  <a:pt x="7478" y="7964"/>
                </a:cubicBezTo>
                <a:cubicBezTo>
                  <a:pt x="7387" y="7964"/>
                  <a:pt x="7295" y="7994"/>
                  <a:pt x="7265" y="7994"/>
                </a:cubicBezTo>
                <a:cubicBezTo>
                  <a:pt x="7250" y="8009"/>
                  <a:pt x="7219" y="8017"/>
                  <a:pt x="7181" y="8017"/>
                </a:cubicBezTo>
                <a:cubicBezTo>
                  <a:pt x="7143" y="8017"/>
                  <a:pt x="7098" y="8009"/>
                  <a:pt x="7052" y="7994"/>
                </a:cubicBezTo>
                <a:cubicBezTo>
                  <a:pt x="7002" y="7981"/>
                  <a:pt x="6972" y="7974"/>
                  <a:pt x="6962" y="7974"/>
                </a:cubicBezTo>
                <a:cubicBezTo>
                  <a:pt x="6946" y="7974"/>
                  <a:pt x="6968" y="7989"/>
                  <a:pt x="7022" y="8024"/>
                </a:cubicBezTo>
                <a:cubicBezTo>
                  <a:pt x="7083" y="8116"/>
                  <a:pt x="7083" y="8116"/>
                  <a:pt x="6991" y="8146"/>
                </a:cubicBezTo>
                <a:cubicBezTo>
                  <a:pt x="6900" y="8146"/>
                  <a:pt x="6870" y="8116"/>
                  <a:pt x="6870" y="8055"/>
                </a:cubicBezTo>
                <a:cubicBezTo>
                  <a:pt x="6892" y="7968"/>
                  <a:pt x="6773" y="7896"/>
                  <a:pt x="6670" y="7896"/>
                </a:cubicBezTo>
                <a:cubicBezTo>
                  <a:pt x="6630" y="7896"/>
                  <a:pt x="6592" y="7907"/>
                  <a:pt x="6566" y="7933"/>
                </a:cubicBezTo>
                <a:cubicBezTo>
                  <a:pt x="6535" y="7933"/>
                  <a:pt x="6566" y="7964"/>
                  <a:pt x="6657" y="7994"/>
                </a:cubicBezTo>
                <a:cubicBezTo>
                  <a:pt x="6748" y="7994"/>
                  <a:pt x="6809" y="8024"/>
                  <a:pt x="6809" y="8055"/>
                </a:cubicBezTo>
                <a:cubicBezTo>
                  <a:pt x="6809" y="8085"/>
                  <a:pt x="6809" y="8176"/>
                  <a:pt x="6839" y="8237"/>
                </a:cubicBezTo>
                <a:cubicBezTo>
                  <a:pt x="6839" y="8298"/>
                  <a:pt x="6809" y="8328"/>
                  <a:pt x="6657" y="8359"/>
                </a:cubicBezTo>
                <a:cubicBezTo>
                  <a:pt x="6535" y="8389"/>
                  <a:pt x="6475" y="8420"/>
                  <a:pt x="6505" y="8480"/>
                </a:cubicBezTo>
                <a:cubicBezTo>
                  <a:pt x="6520" y="8526"/>
                  <a:pt x="6497" y="8549"/>
                  <a:pt x="6459" y="8549"/>
                </a:cubicBezTo>
                <a:cubicBezTo>
                  <a:pt x="6422" y="8549"/>
                  <a:pt x="6368" y="8526"/>
                  <a:pt x="6323" y="8480"/>
                </a:cubicBezTo>
                <a:cubicBezTo>
                  <a:pt x="6311" y="8457"/>
                  <a:pt x="6295" y="8447"/>
                  <a:pt x="6275" y="8447"/>
                </a:cubicBezTo>
                <a:cubicBezTo>
                  <a:pt x="6241" y="8447"/>
                  <a:pt x="6197" y="8473"/>
                  <a:pt x="6140" y="8511"/>
                </a:cubicBezTo>
                <a:cubicBezTo>
                  <a:pt x="6019" y="8572"/>
                  <a:pt x="6019" y="8602"/>
                  <a:pt x="6110" y="8663"/>
                </a:cubicBezTo>
                <a:cubicBezTo>
                  <a:pt x="6171" y="8693"/>
                  <a:pt x="6323" y="8724"/>
                  <a:pt x="6505" y="8724"/>
                </a:cubicBezTo>
                <a:cubicBezTo>
                  <a:pt x="6809" y="8754"/>
                  <a:pt x="6900" y="8845"/>
                  <a:pt x="6596" y="8876"/>
                </a:cubicBezTo>
                <a:cubicBezTo>
                  <a:pt x="6505" y="8876"/>
                  <a:pt x="6323" y="8906"/>
                  <a:pt x="6201" y="8967"/>
                </a:cubicBezTo>
                <a:cubicBezTo>
                  <a:pt x="6049" y="9028"/>
                  <a:pt x="6019" y="9088"/>
                  <a:pt x="6049" y="9179"/>
                </a:cubicBezTo>
                <a:cubicBezTo>
                  <a:pt x="6071" y="9224"/>
                  <a:pt x="6094" y="9252"/>
                  <a:pt x="6116" y="9252"/>
                </a:cubicBezTo>
                <a:cubicBezTo>
                  <a:pt x="6124" y="9252"/>
                  <a:pt x="6132" y="9248"/>
                  <a:pt x="6140" y="9240"/>
                </a:cubicBezTo>
                <a:cubicBezTo>
                  <a:pt x="6140" y="9202"/>
                  <a:pt x="6167" y="9185"/>
                  <a:pt x="6196" y="9185"/>
                </a:cubicBezTo>
                <a:cubicBezTo>
                  <a:pt x="6236" y="9185"/>
                  <a:pt x="6280" y="9218"/>
                  <a:pt x="6262" y="9271"/>
                </a:cubicBezTo>
                <a:cubicBezTo>
                  <a:pt x="6262" y="9324"/>
                  <a:pt x="6180" y="9356"/>
                  <a:pt x="6099" y="9356"/>
                </a:cubicBezTo>
                <a:cubicBezTo>
                  <a:pt x="6041" y="9356"/>
                  <a:pt x="5983" y="9339"/>
                  <a:pt x="5958" y="9301"/>
                </a:cubicBezTo>
                <a:cubicBezTo>
                  <a:pt x="5940" y="9265"/>
                  <a:pt x="5933" y="9251"/>
                  <a:pt x="5918" y="9251"/>
                </a:cubicBezTo>
                <a:cubicBezTo>
                  <a:pt x="5907" y="9251"/>
                  <a:pt x="5892" y="9258"/>
                  <a:pt x="5867" y="9271"/>
                </a:cubicBezTo>
                <a:cubicBezTo>
                  <a:pt x="5836" y="9301"/>
                  <a:pt x="5867" y="9331"/>
                  <a:pt x="5897" y="9331"/>
                </a:cubicBezTo>
                <a:cubicBezTo>
                  <a:pt x="5928" y="9331"/>
                  <a:pt x="5958" y="9362"/>
                  <a:pt x="5928" y="9392"/>
                </a:cubicBezTo>
                <a:cubicBezTo>
                  <a:pt x="5897" y="9423"/>
                  <a:pt x="5958" y="9453"/>
                  <a:pt x="6049" y="9483"/>
                </a:cubicBezTo>
                <a:cubicBezTo>
                  <a:pt x="6262" y="9544"/>
                  <a:pt x="6323" y="9757"/>
                  <a:pt x="6140" y="9787"/>
                </a:cubicBezTo>
                <a:cubicBezTo>
                  <a:pt x="6096" y="9796"/>
                  <a:pt x="6062" y="9800"/>
                  <a:pt x="6037" y="9800"/>
                </a:cubicBezTo>
                <a:cubicBezTo>
                  <a:pt x="5978" y="9800"/>
                  <a:pt x="5976" y="9779"/>
                  <a:pt x="6019" y="9757"/>
                </a:cubicBezTo>
                <a:cubicBezTo>
                  <a:pt x="6049" y="9727"/>
                  <a:pt x="6019" y="9696"/>
                  <a:pt x="5928" y="9666"/>
                </a:cubicBezTo>
                <a:cubicBezTo>
                  <a:pt x="5776" y="9666"/>
                  <a:pt x="5776" y="9666"/>
                  <a:pt x="5867" y="9757"/>
                </a:cubicBezTo>
                <a:cubicBezTo>
                  <a:pt x="5928" y="9818"/>
                  <a:pt x="5958" y="9939"/>
                  <a:pt x="5958" y="10000"/>
                </a:cubicBezTo>
                <a:cubicBezTo>
                  <a:pt x="5958" y="10061"/>
                  <a:pt x="6019" y="10152"/>
                  <a:pt x="6080" y="10183"/>
                </a:cubicBezTo>
                <a:cubicBezTo>
                  <a:pt x="6140" y="10213"/>
                  <a:pt x="6140" y="10213"/>
                  <a:pt x="6049" y="10243"/>
                </a:cubicBezTo>
                <a:cubicBezTo>
                  <a:pt x="5928" y="10274"/>
                  <a:pt x="6049" y="10365"/>
                  <a:pt x="6232" y="10426"/>
                </a:cubicBezTo>
                <a:cubicBezTo>
                  <a:pt x="6323" y="10456"/>
                  <a:pt x="6353" y="10487"/>
                  <a:pt x="6323" y="10487"/>
                </a:cubicBezTo>
                <a:cubicBezTo>
                  <a:pt x="6292" y="10517"/>
                  <a:pt x="6262" y="10517"/>
                  <a:pt x="6232" y="10517"/>
                </a:cubicBezTo>
                <a:cubicBezTo>
                  <a:pt x="6223" y="10508"/>
                  <a:pt x="6214" y="10504"/>
                  <a:pt x="6206" y="10504"/>
                </a:cubicBezTo>
                <a:cubicBezTo>
                  <a:pt x="6186" y="10504"/>
                  <a:pt x="6171" y="10526"/>
                  <a:pt x="6171" y="10547"/>
                </a:cubicBezTo>
                <a:cubicBezTo>
                  <a:pt x="6171" y="10600"/>
                  <a:pt x="6556" y="10675"/>
                  <a:pt x="6739" y="10675"/>
                </a:cubicBezTo>
                <a:cubicBezTo>
                  <a:pt x="6768" y="10675"/>
                  <a:pt x="6792" y="10673"/>
                  <a:pt x="6809" y="10669"/>
                </a:cubicBezTo>
                <a:cubicBezTo>
                  <a:pt x="6836" y="10655"/>
                  <a:pt x="6864" y="10649"/>
                  <a:pt x="6889" y="10649"/>
                </a:cubicBezTo>
                <a:cubicBezTo>
                  <a:pt x="6976" y="10649"/>
                  <a:pt x="7039" y="10720"/>
                  <a:pt x="6991" y="10790"/>
                </a:cubicBezTo>
                <a:cubicBezTo>
                  <a:pt x="6938" y="10843"/>
                  <a:pt x="6834" y="10876"/>
                  <a:pt x="6732" y="10876"/>
                </a:cubicBezTo>
                <a:cubicBezTo>
                  <a:pt x="6659" y="10876"/>
                  <a:pt x="6586" y="10859"/>
                  <a:pt x="6535" y="10821"/>
                </a:cubicBezTo>
                <a:cubicBezTo>
                  <a:pt x="6506" y="10792"/>
                  <a:pt x="6449" y="10791"/>
                  <a:pt x="6391" y="10790"/>
                </a:cubicBezTo>
                <a:lnTo>
                  <a:pt x="6391" y="10790"/>
                </a:lnTo>
                <a:cubicBezTo>
                  <a:pt x="6404" y="10782"/>
                  <a:pt x="6422" y="10771"/>
                  <a:pt x="6444" y="10760"/>
                </a:cubicBezTo>
                <a:cubicBezTo>
                  <a:pt x="6535" y="10699"/>
                  <a:pt x="6535" y="10699"/>
                  <a:pt x="6414" y="10699"/>
                </a:cubicBezTo>
                <a:cubicBezTo>
                  <a:pt x="6353" y="10699"/>
                  <a:pt x="6292" y="10730"/>
                  <a:pt x="6292" y="10760"/>
                </a:cubicBezTo>
                <a:cubicBezTo>
                  <a:pt x="6292" y="10790"/>
                  <a:pt x="6232" y="10790"/>
                  <a:pt x="6171" y="10790"/>
                </a:cubicBezTo>
                <a:cubicBezTo>
                  <a:pt x="6144" y="10782"/>
                  <a:pt x="6125" y="10778"/>
                  <a:pt x="6113" y="10778"/>
                </a:cubicBezTo>
                <a:cubicBezTo>
                  <a:pt x="6082" y="10778"/>
                  <a:pt x="6088" y="10799"/>
                  <a:pt x="6110" y="10821"/>
                </a:cubicBezTo>
                <a:cubicBezTo>
                  <a:pt x="6171" y="10882"/>
                  <a:pt x="6171" y="10912"/>
                  <a:pt x="6080" y="10942"/>
                </a:cubicBezTo>
                <a:cubicBezTo>
                  <a:pt x="5908" y="11007"/>
                  <a:pt x="6070" y="11071"/>
                  <a:pt x="6266" y="11071"/>
                </a:cubicBezTo>
                <a:cubicBezTo>
                  <a:pt x="6347" y="11071"/>
                  <a:pt x="6434" y="11060"/>
                  <a:pt x="6505" y="11034"/>
                </a:cubicBezTo>
                <a:cubicBezTo>
                  <a:pt x="6566" y="11018"/>
                  <a:pt x="6627" y="11011"/>
                  <a:pt x="6676" y="11011"/>
                </a:cubicBezTo>
                <a:cubicBezTo>
                  <a:pt x="6725" y="11011"/>
                  <a:pt x="6763" y="11018"/>
                  <a:pt x="6779" y="11034"/>
                </a:cubicBezTo>
                <a:cubicBezTo>
                  <a:pt x="6866" y="11063"/>
                  <a:pt x="6870" y="11340"/>
                  <a:pt x="6791" y="11340"/>
                </a:cubicBezTo>
                <a:cubicBezTo>
                  <a:pt x="6787" y="11340"/>
                  <a:pt x="6783" y="11339"/>
                  <a:pt x="6779" y="11338"/>
                </a:cubicBezTo>
                <a:cubicBezTo>
                  <a:pt x="6748" y="11338"/>
                  <a:pt x="6657" y="11368"/>
                  <a:pt x="6596" y="11398"/>
                </a:cubicBezTo>
                <a:cubicBezTo>
                  <a:pt x="6551" y="11444"/>
                  <a:pt x="6528" y="11467"/>
                  <a:pt x="6520" y="11467"/>
                </a:cubicBezTo>
                <a:cubicBezTo>
                  <a:pt x="6513" y="11467"/>
                  <a:pt x="6520" y="11444"/>
                  <a:pt x="6535" y="11398"/>
                </a:cubicBezTo>
                <a:cubicBezTo>
                  <a:pt x="6566" y="11338"/>
                  <a:pt x="6566" y="11307"/>
                  <a:pt x="6475" y="11307"/>
                </a:cubicBezTo>
                <a:cubicBezTo>
                  <a:pt x="6414" y="11307"/>
                  <a:pt x="6384" y="11307"/>
                  <a:pt x="6384" y="11338"/>
                </a:cubicBezTo>
                <a:cubicBezTo>
                  <a:pt x="6353" y="11368"/>
                  <a:pt x="6292" y="11368"/>
                  <a:pt x="6232" y="11368"/>
                </a:cubicBezTo>
                <a:cubicBezTo>
                  <a:pt x="6140" y="11368"/>
                  <a:pt x="6080" y="11368"/>
                  <a:pt x="6080" y="11398"/>
                </a:cubicBezTo>
                <a:cubicBezTo>
                  <a:pt x="6056" y="11445"/>
                  <a:pt x="6194" y="11510"/>
                  <a:pt x="6287" y="11510"/>
                </a:cubicBezTo>
                <a:cubicBezTo>
                  <a:pt x="6315" y="11510"/>
                  <a:pt x="6339" y="11504"/>
                  <a:pt x="6353" y="11490"/>
                </a:cubicBezTo>
                <a:cubicBezTo>
                  <a:pt x="6372" y="11477"/>
                  <a:pt x="6389" y="11471"/>
                  <a:pt x="6405" y="11471"/>
                </a:cubicBezTo>
                <a:cubicBezTo>
                  <a:pt x="6467" y="11471"/>
                  <a:pt x="6505" y="11563"/>
                  <a:pt x="6505" y="11733"/>
                </a:cubicBezTo>
                <a:cubicBezTo>
                  <a:pt x="6528" y="11801"/>
                  <a:pt x="6516" y="11835"/>
                  <a:pt x="6484" y="11835"/>
                </a:cubicBezTo>
                <a:cubicBezTo>
                  <a:pt x="6473" y="11835"/>
                  <a:pt x="6459" y="11832"/>
                  <a:pt x="6444" y="11824"/>
                </a:cubicBezTo>
                <a:cubicBezTo>
                  <a:pt x="6429" y="11809"/>
                  <a:pt x="6414" y="11801"/>
                  <a:pt x="6406" y="11801"/>
                </a:cubicBezTo>
                <a:cubicBezTo>
                  <a:pt x="6399" y="11801"/>
                  <a:pt x="6399" y="11809"/>
                  <a:pt x="6414" y="11824"/>
                </a:cubicBezTo>
                <a:cubicBezTo>
                  <a:pt x="6414" y="11854"/>
                  <a:pt x="6444" y="11976"/>
                  <a:pt x="6444" y="12097"/>
                </a:cubicBezTo>
                <a:cubicBezTo>
                  <a:pt x="6444" y="12266"/>
                  <a:pt x="6444" y="12320"/>
                  <a:pt x="6399" y="12320"/>
                </a:cubicBezTo>
                <a:cubicBezTo>
                  <a:pt x="6387" y="12320"/>
                  <a:pt x="6372" y="12317"/>
                  <a:pt x="6353" y="12310"/>
                </a:cubicBezTo>
                <a:cubicBezTo>
                  <a:pt x="6328" y="12298"/>
                  <a:pt x="6298" y="12290"/>
                  <a:pt x="6264" y="12290"/>
                </a:cubicBezTo>
                <a:cubicBezTo>
                  <a:pt x="6217" y="12290"/>
                  <a:pt x="6163" y="12305"/>
                  <a:pt x="6110" y="12341"/>
                </a:cubicBezTo>
                <a:cubicBezTo>
                  <a:pt x="6049" y="12371"/>
                  <a:pt x="5806" y="12432"/>
                  <a:pt x="5563" y="12432"/>
                </a:cubicBezTo>
                <a:cubicBezTo>
                  <a:pt x="5350" y="12462"/>
                  <a:pt x="5107" y="12493"/>
                  <a:pt x="5076" y="12523"/>
                </a:cubicBezTo>
                <a:cubicBezTo>
                  <a:pt x="5046" y="12538"/>
                  <a:pt x="5008" y="12546"/>
                  <a:pt x="4966" y="12546"/>
                </a:cubicBezTo>
                <a:cubicBezTo>
                  <a:pt x="4925" y="12546"/>
                  <a:pt x="4879" y="12538"/>
                  <a:pt x="4833" y="12523"/>
                </a:cubicBezTo>
                <a:cubicBezTo>
                  <a:pt x="4783" y="12510"/>
                  <a:pt x="4717" y="12503"/>
                  <a:pt x="4637" y="12503"/>
                </a:cubicBezTo>
                <a:cubicBezTo>
                  <a:pt x="4525" y="12503"/>
                  <a:pt x="4386" y="12518"/>
                  <a:pt x="4225" y="12553"/>
                </a:cubicBezTo>
                <a:cubicBezTo>
                  <a:pt x="4013" y="12614"/>
                  <a:pt x="3739" y="12645"/>
                  <a:pt x="3496" y="12645"/>
                </a:cubicBezTo>
                <a:cubicBezTo>
                  <a:pt x="3344" y="12645"/>
                  <a:pt x="3253" y="12675"/>
                  <a:pt x="3253" y="12675"/>
                </a:cubicBezTo>
                <a:cubicBezTo>
                  <a:pt x="3253" y="12705"/>
                  <a:pt x="3070" y="12736"/>
                  <a:pt x="2888" y="12736"/>
                </a:cubicBezTo>
                <a:cubicBezTo>
                  <a:pt x="2675" y="12736"/>
                  <a:pt x="2554" y="12736"/>
                  <a:pt x="2554" y="12797"/>
                </a:cubicBezTo>
                <a:cubicBezTo>
                  <a:pt x="2554" y="12827"/>
                  <a:pt x="2523" y="12857"/>
                  <a:pt x="2462" y="12888"/>
                </a:cubicBezTo>
                <a:cubicBezTo>
                  <a:pt x="2394" y="12929"/>
                  <a:pt x="2338" y="12945"/>
                  <a:pt x="2308" y="12945"/>
                </a:cubicBezTo>
                <a:cubicBezTo>
                  <a:pt x="2272" y="12945"/>
                  <a:pt x="2274" y="12921"/>
                  <a:pt x="2341" y="12888"/>
                </a:cubicBezTo>
                <a:cubicBezTo>
                  <a:pt x="2402" y="12857"/>
                  <a:pt x="2402" y="12827"/>
                  <a:pt x="2371" y="12797"/>
                </a:cubicBezTo>
                <a:cubicBezTo>
                  <a:pt x="2353" y="12788"/>
                  <a:pt x="2338" y="12784"/>
                  <a:pt x="2325" y="12784"/>
                </a:cubicBezTo>
                <a:cubicBezTo>
                  <a:pt x="2293" y="12784"/>
                  <a:pt x="2271" y="12805"/>
                  <a:pt x="2250" y="12827"/>
                </a:cubicBezTo>
                <a:cubicBezTo>
                  <a:pt x="2228" y="12848"/>
                  <a:pt x="2161" y="12870"/>
                  <a:pt x="2091" y="12870"/>
                </a:cubicBezTo>
                <a:cubicBezTo>
                  <a:pt x="2063" y="12870"/>
                  <a:pt x="2033" y="12866"/>
                  <a:pt x="2007" y="12857"/>
                </a:cubicBezTo>
                <a:cubicBezTo>
                  <a:pt x="1824" y="12857"/>
                  <a:pt x="1824" y="12857"/>
                  <a:pt x="1915" y="12888"/>
                </a:cubicBezTo>
                <a:cubicBezTo>
                  <a:pt x="2067" y="12949"/>
                  <a:pt x="2037" y="12949"/>
                  <a:pt x="1855" y="13009"/>
                </a:cubicBezTo>
                <a:cubicBezTo>
                  <a:pt x="1763" y="13040"/>
                  <a:pt x="1611" y="13040"/>
                  <a:pt x="1581" y="13040"/>
                </a:cubicBezTo>
                <a:cubicBezTo>
                  <a:pt x="1573" y="13032"/>
                  <a:pt x="1563" y="13028"/>
                  <a:pt x="1552" y="13028"/>
                </a:cubicBezTo>
                <a:cubicBezTo>
                  <a:pt x="1522" y="13028"/>
                  <a:pt x="1490" y="13056"/>
                  <a:pt x="1490" y="13101"/>
                </a:cubicBezTo>
                <a:cubicBezTo>
                  <a:pt x="1471" y="13197"/>
                  <a:pt x="1366" y="13256"/>
                  <a:pt x="1261" y="13256"/>
                </a:cubicBezTo>
                <a:cubicBezTo>
                  <a:pt x="1200" y="13256"/>
                  <a:pt x="1139" y="13236"/>
                  <a:pt x="1095" y="13192"/>
                </a:cubicBezTo>
                <a:cubicBezTo>
                  <a:pt x="1050" y="13169"/>
                  <a:pt x="1022" y="13155"/>
                  <a:pt x="1003" y="13155"/>
                </a:cubicBezTo>
                <a:cubicBezTo>
                  <a:pt x="969" y="13155"/>
                  <a:pt x="962" y="13198"/>
                  <a:pt x="943" y="13313"/>
                </a:cubicBezTo>
                <a:cubicBezTo>
                  <a:pt x="943" y="13435"/>
                  <a:pt x="882" y="13496"/>
                  <a:pt x="791" y="13496"/>
                </a:cubicBezTo>
                <a:cubicBezTo>
                  <a:pt x="780" y="13493"/>
                  <a:pt x="768" y="13492"/>
                  <a:pt x="755" y="13492"/>
                </a:cubicBezTo>
                <a:cubicBezTo>
                  <a:pt x="623" y="13492"/>
                  <a:pt x="398" y="13623"/>
                  <a:pt x="426" y="13678"/>
                </a:cubicBezTo>
                <a:cubicBezTo>
                  <a:pt x="456" y="13708"/>
                  <a:pt x="426" y="13708"/>
                  <a:pt x="365" y="13708"/>
                </a:cubicBezTo>
                <a:cubicBezTo>
                  <a:pt x="213" y="13708"/>
                  <a:pt x="152" y="13891"/>
                  <a:pt x="274" y="14043"/>
                </a:cubicBezTo>
                <a:cubicBezTo>
                  <a:pt x="315" y="14146"/>
                  <a:pt x="300" y="14207"/>
                  <a:pt x="239" y="14207"/>
                </a:cubicBezTo>
                <a:cubicBezTo>
                  <a:pt x="210" y="14207"/>
                  <a:pt x="171" y="14194"/>
                  <a:pt x="122" y="14164"/>
                </a:cubicBezTo>
                <a:cubicBezTo>
                  <a:pt x="100" y="14143"/>
                  <a:pt x="83" y="14133"/>
                  <a:pt x="69" y="14133"/>
                </a:cubicBezTo>
                <a:cubicBezTo>
                  <a:pt x="43" y="14133"/>
                  <a:pt x="31" y="14166"/>
                  <a:pt x="31" y="14225"/>
                </a:cubicBezTo>
                <a:cubicBezTo>
                  <a:pt x="0" y="14286"/>
                  <a:pt x="31" y="14347"/>
                  <a:pt x="61" y="14347"/>
                </a:cubicBezTo>
                <a:cubicBezTo>
                  <a:pt x="77" y="14341"/>
                  <a:pt x="92" y="14339"/>
                  <a:pt x="104" y="14339"/>
                </a:cubicBezTo>
                <a:cubicBezTo>
                  <a:pt x="161" y="14339"/>
                  <a:pt x="177" y="14393"/>
                  <a:pt x="152" y="14468"/>
                </a:cubicBezTo>
                <a:cubicBezTo>
                  <a:pt x="122" y="14499"/>
                  <a:pt x="152" y="14499"/>
                  <a:pt x="213" y="14499"/>
                </a:cubicBezTo>
                <a:lnTo>
                  <a:pt x="274" y="14499"/>
                </a:lnTo>
                <a:cubicBezTo>
                  <a:pt x="274" y="14499"/>
                  <a:pt x="304" y="14560"/>
                  <a:pt x="304" y="14590"/>
                </a:cubicBezTo>
                <a:cubicBezTo>
                  <a:pt x="327" y="14634"/>
                  <a:pt x="316" y="14663"/>
                  <a:pt x="285" y="14663"/>
                </a:cubicBezTo>
                <a:cubicBezTo>
                  <a:pt x="274" y="14663"/>
                  <a:pt x="260" y="14659"/>
                  <a:pt x="244" y="14651"/>
                </a:cubicBezTo>
                <a:cubicBezTo>
                  <a:pt x="152" y="14651"/>
                  <a:pt x="122" y="14681"/>
                  <a:pt x="122" y="14742"/>
                </a:cubicBezTo>
                <a:cubicBezTo>
                  <a:pt x="122" y="14803"/>
                  <a:pt x="152" y="14833"/>
                  <a:pt x="183" y="14833"/>
                </a:cubicBezTo>
                <a:cubicBezTo>
                  <a:pt x="188" y="14828"/>
                  <a:pt x="194" y="14825"/>
                  <a:pt x="199" y="14825"/>
                </a:cubicBezTo>
                <a:cubicBezTo>
                  <a:pt x="221" y="14825"/>
                  <a:pt x="232" y="14875"/>
                  <a:pt x="183" y="14924"/>
                </a:cubicBezTo>
                <a:cubicBezTo>
                  <a:pt x="152" y="14985"/>
                  <a:pt x="152" y="15046"/>
                  <a:pt x="183" y="15046"/>
                </a:cubicBezTo>
                <a:cubicBezTo>
                  <a:pt x="274" y="15046"/>
                  <a:pt x="335" y="15350"/>
                  <a:pt x="274" y="15380"/>
                </a:cubicBezTo>
                <a:cubicBezTo>
                  <a:pt x="266" y="15388"/>
                  <a:pt x="255" y="15392"/>
                  <a:pt x="244" y="15392"/>
                </a:cubicBezTo>
                <a:cubicBezTo>
                  <a:pt x="213" y="15392"/>
                  <a:pt x="175" y="15364"/>
                  <a:pt x="152" y="15319"/>
                </a:cubicBezTo>
                <a:cubicBezTo>
                  <a:pt x="124" y="15286"/>
                  <a:pt x="104" y="15271"/>
                  <a:pt x="92" y="15271"/>
                </a:cubicBezTo>
                <a:cubicBezTo>
                  <a:pt x="36" y="15271"/>
                  <a:pt x="120" y="15558"/>
                  <a:pt x="244" y="15806"/>
                </a:cubicBezTo>
                <a:cubicBezTo>
                  <a:pt x="335" y="15988"/>
                  <a:pt x="426" y="16170"/>
                  <a:pt x="396" y="16201"/>
                </a:cubicBezTo>
                <a:cubicBezTo>
                  <a:pt x="396" y="16262"/>
                  <a:pt x="426" y="16292"/>
                  <a:pt x="456" y="16322"/>
                </a:cubicBezTo>
                <a:cubicBezTo>
                  <a:pt x="517" y="16353"/>
                  <a:pt x="548" y="16414"/>
                  <a:pt x="517" y="16444"/>
                </a:cubicBezTo>
                <a:cubicBezTo>
                  <a:pt x="517" y="16505"/>
                  <a:pt x="548" y="16535"/>
                  <a:pt x="578" y="16566"/>
                </a:cubicBezTo>
                <a:cubicBezTo>
                  <a:pt x="608" y="16566"/>
                  <a:pt x="669" y="16626"/>
                  <a:pt x="669" y="16718"/>
                </a:cubicBezTo>
                <a:cubicBezTo>
                  <a:pt x="700" y="16809"/>
                  <a:pt x="760" y="16900"/>
                  <a:pt x="882" y="16930"/>
                </a:cubicBezTo>
                <a:cubicBezTo>
                  <a:pt x="973" y="16961"/>
                  <a:pt x="1095" y="17082"/>
                  <a:pt x="1155" y="17143"/>
                </a:cubicBezTo>
                <a:cubicBezTo>
                  <a:pt x="1277" y="17356"/>
                  <a:pt x="1551" y="17569"/>
                  <a:pt x="1703" y="17569"/>
                </a:cubicBezTo>
                <a:cubicBezTo>
                  <a:pt x="1733" y="17569"/>
                  <a:pt x="1794" y="17599"/>
                  <a:pt x="1794" y="17629"/>
                </a:cubicBezTo>
                <a:cubicBezTo>
                  <a:pt x="1763" y="17660"/>
                  <a:pt x="1885" y="17721"/>
                  <a:pt x="2007" y="17812"/>
                </a:cubicBezTo>
                <a:cubicBezTo>
                  <a:pt x="2159" y="17903"/>
                  <a:pt x="2280" y="17964"/>
                  <a:pt x="2493" y="17964"/>
                </a:cubicBezTo>
                <a:cubicBezTo>
                  <a:pt x="2591" y="17982"/>
                  <a:pt x="2707" y="17989"/>
                  <a:pt x="2829" y="17989"/>
                </a:cubicBezTo>
                <a:cubicBezTo>
                  <a:pt x="3124" y="17989"/>
                  <a:pt x="3454" y="17946"/>
                  <a:pt x="3648" y="17903"/>
                </a:cubicBezTo>
                <a:cubicBezTo>
                  <a:pt x="3739" y="17873"/>
                  <a:pt x="4256" y="17812"/>
                  <a:pt x="4773" y="17751"/>
                </a:cubicBezTo>
                <a:cubicBezTo>
                  <a:pt x="5289" y="17721"/>
                  <a:pt x="6110" y="17629"/>
                  <a:pt x="6596" y="17599"/>
                </a:cubicBezTo>
                <a:cubicBezTo>
                  <a:pt x="6968" y="17559"/>
                  <a:pt x="7212" y="17537"/>
                  <a:pt x="7366" y="17537"/>
                </a:cubicBezTo>
                <a:cubicBezTo>
                  <a:pt x="7566" y="17537"/>
                  <a:pt x="7616" y="17574"/>
                  <a:pt x="7599" y="17660"/>
                </a:cubicBezTo>
                <a:cubicBezTo>
                  <a:pt x="7599" y="17690"/>
                  <a:pt x="7630" y="17721"/>
                  <a:pt x="7691" y="17751"/>
                </a:cubicBezTo>
                <a:cubicBezTo>
                  <a:pt x="7873" y="17751"/>
                  <a:pt x="8116" y="17994"/>
                  <a:pt x="8359" y="18389"/>
                </a:cubicBezTo>
                <a:cubicBezTo>
                  <a:pt x="8481" y="18572"/>
                  <a:pt x="8633" y="18785"/>
                  <a:pt x="8694" y="18815"/>
                </a:cubicBezTo>
                <a:cubicBezTo>
                  <a:pt x="8724" y="18876"/>
                  <a:pt x="8754" y="18936"/>
                  <a:pt x="8754" y="18936"/>
                </a:cubicBezTo>
                <a:cubicBezTo>
                  <a:pt x="8754" y="18967"/>
                  <a:pt x="8815" y="18997"/>
                  <a:pt x="8906" y="18997"/>
                </a:cubicBezTo>
                <a:cubicBezTo>
                  <a:pt x="8998" y="19028"/>
                  <a:pt x="9058" y="19058"/>
                  <a:pt x="9058" y="19088"/>
                </a:cubicBezTo>
                <a:cubicBezTo>
                  <a:pt x="9058" y="19119"/>
                  <a:pt x="9089" y="19119"/>
                  <a:pt x="9150" y="19149"/>
                </a:cubicBezTo>
                <a:cubicBezTo>
                  <a:pt x="9210" y="19149"/>
                  <a:pt x="9271" y="19210"/>
                  <a:pt x="9301" y="19301"/>
                </a:cubicBezTo>
                <a:cubicBezTo>
                  <a:pt x="9362" y="19362"/>
                  <a:pt x="9423" y="19423"/>
                  <a:pt x="9514" y="19423"/>
                </a:cubicBezTo>
                <a:cubicBezTo>
                  <a:pt x="9666" y="19423"/>
                  <a:pt x="9940" y="19544"/>
                  <a:pt x="9940" y="19575"/>
                </a:cubicBezTo>
                <a:cubicBezTo>
                  <a:pt x="9940" y="19605"/>
                  <a:pt x="10001" y="19666"/>
                  <a:pt x="10092" y="19696"/>
                </a:cubicBezTo>
                <a:cubicBezTo>
                  <a:pt x="10183" y="19727"/>
                  <a:pt x="10305" y="19788"/>
                  <a:pt x="10365" y="19818"/>
                </a:cubicBezTo>
                <a:cubicBezTo>
                  <a:pt x="10423" y="19876"/>
                  <a:pt x="10469" y="19897"/>
                  <a:pt x="10533" y="19897"/>
                </a:cubicBezTo>
                <a:cubicBezTo>
                  <a:pt x="10570" y="19897"/>
                  <a:pt x="10614" y="19890"/>
                  <a:pt x="10669" y="19879"/>
                </a:cubicBezTo>
                <a:cubicBezTo>
                  <a:pt x="10821" y="19879"/>
                  <a:pt x="10882" y="19879"/>
                  <a:pt x="10973" y="19940"/>
                </a:cubicBezTo>
                <a:cubicBezTo>
                  <a:pt x="11023" y="19990"/>
                  <a:pt x="11046" y="20012"/>
                  <a:pt x="11071" y="20012"/>
                </a:cubicBezTo>
                <a:cubicBezTo>
                  <a:pt x="11092" y="20012"/>
                  <a:pt x="11115" y="19997"/>
                  <a:pt x="11156" y="19970"/>
                </a:cubicBezTo>
                <a:cubicBezTo>
                  <a:pt x="11186" y="19940"/>
                  <a:pt x="11277" y="19909"/>
                  <a:pt x="11338" y="19909"/>
                </a:cubicBezTo>
                <a:cubicBezTo>
                  <a:pt x="11399" y="19909"/>
                  <a:pt x="11581" y="19909"/>
                  <a:pt x="11764" y="19879"/>
                </a:cubicBezTo>
                <a:lnTo>
                  <a:pt x="12068" y="19788"/>
                </a:lnTo>
                <a:lnTo>
                  <a:pt x="12371" y="19940"/>
                </a:lnTo>
                <a:cubicBezTo>
                  <a:pt x="12615" y="20061"/>
                  <a:pt x="12767" y="20092"/>
                  <a:pt x="13557" y="20183"/>
                </a:cubicBezTo>
                <a:cubicBezTo>
                  <a:pt x="14043" y="20244"/>
                  <a:pt x="14803" y="20274"/>
                  <a:pt x="15198" y="20304"/>
                </a:cubicBezTo>
                <a:cubicBezTo>
                  <a:pt x="15593" y="20304"/>
                  <a:pt x="16110" y="20335"/>
                  <a:pt x="16353" y="20335"/>
                </a:cubicBezTo>
                <a:cubicBezTo>
                  <a:pt x="16596" y="20335"/>
                  <a:pt x="16840" y="20335"/>
                  <a:pt x="16870" y="20304"/>
                </a:cubicBezTo>
                <a:lnTo>
                  <a:pt x="17022" y="20304"/>
                </a:lnTo>
                <a:cubicBezTo>
                  <a:pt x="17037" y="20319"/>
                  <a:pt x="17303" y="20327"/>
                  <a:pt x="17581" y="20327"/>
                </a:cubicBezTo>
                <a:cubicBezTo>
                  <a:pt x="17858" y="20327"/>
                  <a:pt x="18147" y="20319"/>
                  <a:pt x="18207" y="20304"/>
                </a:cubicBezTo>
                <a:lnTo>
                  <a:pt x="18633" y="20304"/>
                </a:lnTo>
                <a:cubicBezTo>
                  <a:pt x="18815" y="20304"/>
                  <a:pt x="19180" y="20304"/>
                  <a:pt x="19454" y="20274"/>
                </a:cubicBezTo>
                <a:lnTo>
                  <a:pt x="20031" y="20274"/>
                </a:lnTo>
                <a:cubicBezTo>
                  <a:pt x="20092" y="20274"/>
                  <a:pt x="20214" y="20274"/>
                  <a:pt x="20274" y="20244"/>
                </a:cubicBezTo>
                <a:lnTo>
                  <a:pt x="20609" y="20244"/>
                </a:lnTo>
                <a:cubicBezTo>
                  <a:pt x="20730" y="20244"/>
                  <a:pt x="20821" y="20244"/>
                  <a:pt x="20852" y="20213"/>
                </a:cubicBezTo>
                <a:lnTo>
                  <a:pt x="21125" y="20213"/>
                </a:lnTo>
                <a:cubicBezTo>
                  <a:pt x="21247" y="20213"/>
                  <a:pt x="21399" y="20213"/>
                  <a:pt x="21460" y="20183"/>
                </a:cubicBezTo>
                <a:cubicBezTo>
                  <a:pt x="21521" y="20183"/>
                  <a:pt x="21595" y="20169"/>
                  <a:pt x="21656" y="20169"/>
                </a:cubicBezTo>
                <a:cubicBezTo>
                  <a:pt x="21686" y="20169"/>
                  <a:pt x="21713" y="20173"/>
                  <a:pt x="21733" y="20183"/>
                </a:cubicBezTo>
                <a:cubicBezTo>
                  <a:pt x="21825" y="20183"/>
                  <a:pt x="21916" y="20183"/>
                  <a:pt x="21946" y="20152"/>
                </a:cubicBezTo>
                <a:cubicBezTo>
                  <a:pt x="21977" y="20152"/>
                  <a:pt x="22007" y="20122"/>
                  <a:pt x="22037" y="20122"/>
                </a:cubicBezTo>
                <a:cubicBezTo>
                  <a:pt x="22073" y="20131"/>
                  <a:pt x="22140" y="20135"/>
                  <a:pt x="22229" y="20135"/>
                </a:cubicBezTo>
                <a:cubicBezTo>
                  <a:pt x="22444" y="20135"/>
                  <a:pt x="22788" y="20113"/>
                  <a:pt x="23132" y="20092"/>
                </a:cubicBezTo>
                <a:cubicBezTo>
                  <a:pt x="23405" y="20092"/>
                  <a:pt x="23679" y="20061"/>
                  <a:pt x="23679" y="20061"/>
                </a:cubicBezTo>
                <a:cubicBezTo>
                  <a:pt x="23709" y="20061"/>
                  <a:pt x="23800" y="20061"/>
                  <a:pt x="23922" y="20031"/>
                </a:cubicBezTo>
                <a:cubicBezTo>
                  <a:pt x="24074" y="20000"/>
                  <a:pt x="25168" y="19940"/>
                  <a:pt x="25259" y="19940"/>
                </a:cubicBezTo>
                <a:cubicBezTo>
                  <a:pt x="25259" y="19940"/>
                  <a:pt x="25320" y="19909"/>
                  <a:pt x="25350" y="19909"/>
                </a:cubicBezTo>
                <a:cubicBezTo>
                  <a:pt x="25472" y="19879"/>
                  <a:pt x="26019" y="19848"/>
                  <a:pt x="26141" y="19848"/>
                </a:cubicBezTo>
                <a:lnTo>
                  <a:pt x="26445" y="19848"/>
                </a:lnTo>
                <a:cubicBezTo>
                  <a:pt x="26536" y="19818"/>
                  <a:pt x="27053" y="19757"/>
                  <a:pt x="27600" y="19696"/>
                </a:cubicBezTo>
                <a:cubicBezTo>
                  <a:pt x="28542" y="19605"/>
                  <a:pt x="29028" y="19544"/>
                  <a:pt x="29332" y="19514"/>
                </a:cubicBezTo>
                <a:cubicBezTo>
                  <a:pt x="29423" y="19514"/>
                  <a:pt x="29697" y="19484"/>
                  <a:pt x="30001" y="19453"/>
                </a:cubicBezTo>
                <a:cubicBezTo>
                  <a:pt x="30548" y="19392"/>
                  <a:pt x="32402" y="19149"/>
                  <a:pt x="33132" y="19028"/>
                </a:cubicBezTo>
                <a:cubicBezTo>
                  <a:pt x="33375" y="18997"/>
                  <a:pt x="33618" y="18967"/>
                  <a:pt x="33648" y="18967"/>
                </a:cubicBezTo>
                <a:cubicBezTo>
                  <a:pt x="33679" y="18967"/>
                  <a:pt x="33861" y="18967"/>
                  <a:pt x="34044" y="18936"/>
                </a:cubicBezTo>
                <a:cubicBezTo>
                  <a:pt x="34226" y="18906"/>
                  <a:pt x="34530" y="18845"/>
                  <a:pt x="34773" y="18815"/>
                </a:cubicBezTo>
                <a:cubicBezTo>
                  <a:pt x="34986" y="18785"/>
                  <a:pt x="35229" y="18754"/>
                  <a:pt x="35259" y="18754"/>
                </a:cubicBezTo>
                <a:cubicBezTo>
                  <a:pt x="35320" y="18724"/>
                  <a:pt x="35472" y="18693"/>
                  <a:pt x="35624" y="18693"/>
                </a:cubicBezTo>
                <a:cubicBezTo>
                  <a:pt x="35807" y="18663"/>
                  <a:pt x="36262" y="18602"/>
                  <a:pt x="36688" y="18511"/>
                </a:cubicBezTo>
                <a:cubicBezTo>
                  <a:pt x="37114" y="18450"/>
                  <a:pt x="37478" y="18389"/>
                  <a:pt x="37509" y="18389"/>
                </a:cubicBezTo>
                <a:cubicBezTo>
                  <a:pt x="37600" y="18389"/>
                  <a:pt x="38360" y="18268"/>
                  <a:pt x="39363" y="18085"/>
                </a:cubicBezTo>
                <a:cubicBezTo>
                  <a:pt x="40366" y="17933"/>
                  <a:pt x="44986" y="17052"/>
                  <a:pt x="45047" y="17022"/>
                </a:cubicBezTo>
                <a:cubicBezTo>
                  <a:pt x="45047" y="17022"/>
                  <a:pt x="45442" y="16930"/>
                  <a:pt x="45898" y="16839"/>
                </a:cubicBezTo>
                <a:cubicBezTo>
                  <a:pt x="46354" y="16748"/>
                  <a:pt x="46779" y="16687"/>
                  <a:pt x="46840" y="16657"/>
                </a:cubicBezTo>
                <a:cubicBezTo>
                  <a:pt x="46901" y="16626"/>
                  <a:pt x="47205" y="16566"/>
                  <a:pt x="47509" y="16505"/>
                </a:cubicBezTo>
                <a:cubicBezTo>
                  <a:pt x="47782" y="16444"/>
                  <a:pt x="48208" y="16353"/>
                  <a:pt x="48421" y="16292"/>
                </a:cubicBezTo>
                <a:cubicBezTo>
                  <a:pt x="48603" y="16262"/>
                  <a:pt x="48937" y="16170"/>
                  <a:pt x="49150" y="16140"/>
                </a:cubicBezTo>
                <a:cubicBezTo>
                  <a:pt x="49819" y="16019"/>
                  <a:pt x="51552" y="15532"/>
                  <a:pt x="52007" y="15319"/>
                </a:cubicBezTo>
                <a:cubicBezTo>
                  <a:pt x="52372" y="15167"/>
                  <a:pt x="52828" y="14833"/>
                  <a:pt x="52859" y="14742"/>
                </a:cubicBezTo>
                <a:cubicBezTo>
                  <a:pt x="52859" y="14712"/>
                  <a:pt x="52980" y="14590"/>
                  <a:pt x="53132" y="14499"/>
                </a:cubicBezTo>
                <a:cubicBezTo>
                  <a:pt x="53284" y="14347"/>
                  <a:pt x="53406" y="14195"/>
                  <a:pt x="53436" y="14073"/>
                </a:cubicBezTo>
                <a:cubicBezTo>
                  <a:pt x="53466" y="13982"/>
                  <a:pt x="53497" y="13830"/>
                  <a:pt x="53558" y="13769"/>
                </a:cubicBezTo>
                <a:cubicBezTo>
                  <a:pt x="53588" y="13678"/>
                  <a:pt x="53558" y="13556"/>
                  <a:pt x="53527" y="13465"/>
                </a:cubicBezTo>
                <a:cubicBezTo>
                  <a:pt x="53466" y="13374"/>
                  <a:pt x="53436" y="13253"/>
                  <a:pt x="53436" y="13222"/>
                </a:cubicBezTo>
                <a:cubicBezTo>
                  <a:pt x="53436" y="13192"/>
                  <a:pt x="53375" y="13070"/>
                  <a:pt x="53284" y="12979"/>
                </a:cubicBezTo>
                <a:cubicBezTo>
                  <a:pt x="53071" y="12736"/>
                  <a:pt x="53102" y="12645"/>
                  <a:pt x="53345" y="12553"/>
                </a:cubicBezTo>
                <a:cubicBezTo>
                  <a:pt x="53466" y="12523"/>
                  <a:pt x="53679" y="12432"/>
                  <a:pt x="53831" y="12341"/>
                </a:cubicBezTo>
                <a:cubicBezTo>
                  <a:pt x="53983" y="12280"/>
                  <a:pt x="54287" y="12158"/>
                  <a:pt x="54470" y="12128"/>
                </a:cubicBezTo>
                <a:cubicBezTo>
                  <a:pt x="55108" y="11976"/>
                  <a:pt x="56020" y="11763"/>
                  <a:pt x="56384" y="11642"/>
                </a:cubicBezTo>
                <a:cubicBezTo>
                  <a:pt x="56567" y="11581"/>
                  <a:pt x="56749" y="11520"/>
                  <a:pt x="56780" y="11520"/>
                </a:cubicBezTo>
                <a:cubicBezTo>
                  <a:pt x="56784" y="11521"/>
                  <a:pt x="56790" y="11522"/>
                  <a:pt x="56798" y="11522"/>
                </a:cubicBezTo>
                <a:cubicBezTo>
                  <a:pt x="56955" y="11522"/>
                  <a:pt x="57786" y="11244"/>
                  <a:pt x="57843" y="11186"/>
                </a:cubicBezTo>
                <a:cubicBezTo>
                  <a:pt x="57874" y="11155"/>
                  <a:pt x="57935" y="11155"/>
                  <a:pt x="57995" y="11155"/>
                </a:cubicBezTo>
                <a:cubicBezTo>
                  <a:pt x="58087" y="11155"/>
                  <a:pt x="58664" y="11003"/>
                  <a:pt x="58907" y="10882"/>
                </a:cubicBezTo>
                <a:cubicBezTo>
                  <a:pt x="59007" y="10832"/>
                  <a:pt x="59126" y="10782"/>
                  <a:pt x="59183" y="10782"/>
                </a:cubicBezTo>
                <a:cubicBezTo>
                  <a:pt x="59196" y="10782"/>
                  <a:pt x="59206" y="10785"/>
                  <a:pt x="59211" y="10790"/>
                </a:cubicBezTo>
                <a:cubicBezTo>
                  <a:pt x="59302" y="10790"/>
                  <a:pt x="60761" y="10061"/>
                  <a:pt x="60792" y="10000"/>
                </a:cubicBezTo>
                <a:cubicBezTo>
                  <a:pt x="60792" y="9970"/>
                  <a:pt x="60822" y="9939"/>
                  <a:pt x="60883" y="9879"/>
                </a:cubicBezTo>
                <a:cubicBezTo>
                  <a:pt x="61035" y="9787"/>
                  <a:pt x="61187" y="9575"/>
                  <a:pt x="61309" y="9240"/>
                </a:cubicBezTo>
                <a:cubicBezTo>
                  <a:pt x="61339" y="9088"/>
                  <a:pt x="61400" y="8967"/>
                  <a:pt x="61461" y="8967"/>
                </a:cubicBezTo>
                <a:cubicBezTo>
                  <a:pt x="61582" y="8936"/>
                  <a:pt x="61552" y="8602"/>
                  <a:pt x="61369" y="8328"/>
                </a:cubicBezTo>
                <a:cubicBezTo>
                  <a:pt x="61278" y="8176"/>
                  <a:pt x="61217" y="7994"/>
                  <a:pt x="61217" y="7933"/>
                </a:cubicBezTo>
                <a:cubicBezTo>
                  <a:pt x="61217" y="7903"/>
                  <a:pt x="61157" y="7812"/>
                  <a:pt x="61096" y="7751"/>
                </a:cubicBezTo>
                <a:cubicBezTo>
                  <a:pt x="61035" y="7690"/>
                  <a:pt x="60974" y="7599"/>
                  <a:pt x="60944" y="7538"/>
                </a:cubicBezTo>
                <a:cubicBezTo>
                  <a:pt x="60883" y="7356"/>
                  <a:pt x="60488" y="7052"/>
                  <a:pt x="60062" y="6778"/>
                </a:cubicBezTo>
                <a:cubicBezTo>
                  <a:pt x="59850" y="6657"/>
                  <a:pt x="59698" y="6535"/>
                  <a:pt x="59698" y="6505"/>
                </a:cubicBezTo>
                <a:cubicBezTo>
                  <a:pt x="59698" y="6474"/>
                  <a:pt x="60093" y="6262"/>
                  <a:pt x="60549" y="6049"/>
                </a:cubicBezTo>
                <a:cubicBezTo>
                  <a:pt x="61369" y="5654"/>
                  <a:pt x="61825" y="5410"/>
                  <a:pt x="61856" y="5380"/>
                </a:cubicBezTo>
                <a:cubicBezTo>
                  <a:pt x="61856" y="5350"/>
                  <a:pt x="62038" y="5228"/>
                  <a:pt x="62220" y="5137"/>
                </a:cubicBezTo>
                <a:cubicBezTo>
                  <a:pt x="62372" y="5046"/>
                  <a:pt x="62676" y="4711"/>
                  <a:pt x="62646" y="4681"/>
                </a:cubicBezTo>
                <a:cubicBezTo>
                  <a:pt x="62616" y="4681"/>
                  <a:pt x="62676" y="4559"/>
                  <a:pt x="62768" y="4438"/>
                </a:cubicBezTo>
                <a:cubicBezTo>
                  <a:pt x="63041" y="4073"/>
                  <a:pt x="63071" y="3526"/>
                  <a:pt x="62859" y="3435"/>
                </a:cubicBezTo>
                <a:cubicBezTo>
                  <a:pt x="62798" y="3435"/>
                  <a:pt x="62768" y="3374"/>
                  <a:pt x="62768" y="3313"/>
                </a:cubicBezTo>
                <a:cubicBezTo>
                  <a:pt x="62779" y="3279"/>
                  <a:pt x="62790" y="3262"/>
                  <a:pt x="62807" y="3262"/>
                </a:cubicBezTo>
                <a:cubicBezTo>
                  <a:pt x="62834" y="3262"/>
                  <a:pt x="62874" y="3309"/>
                  <a:pt x="62950" y="3404"/>
                </a:cubicBezTo>
                <a:cubicBezTo>
                  <a:pt x="63016" y="3470"/>
                  <a:pt x="63081" y="3520"/>
                  <a:pt x="63113" y="3520"/>
                </a:cubicBezTo>
                <a:cubicBezTo>
                  <a:pt x="63125" y="3520"/>
                  <a:pt x="63132" y="3512"/>
                  <a:pt x="63132" y="3496"/>
                </a:cubicBezTo>
                <a:cubicBezTo>
                  <a:pt x="63132" y="3496"/>
                  <a:pt x="63102" y="3404"/>
                  <a:pt x="63041" y="3374"/>
                </a:cubicBezTo>
                <a:cubicBezTo>
                  <a:pt x="62980" y="3344"/>
                  <a:pt x="62950" y="3252"/>
                  <a:pt x="62950" y="3222"/>
                </a:cubicBezTo>
                <a:cubicBezTo>
                  <a:pt x="62950" y="3161"/>
                  <a:pt x="62920" y="3070"/>
                  <a:pt x="62889" y="3009"/>
                </a:cubicBezTo>
                <a:cubicBezTo>
                  <a:pt x="62857" y="2944"/>
                  <a:pt x="62841" y="2914"/>
                  <a:pt x="62816" y="2914"/>
                </a:cubicBezTo>
                <a:cubicBezTo>
                  <a:pt x="62793" y="2914"/>
                  <a:pt x="62763" y="2936"/>
                  <a:pt x="62707" y="2979"/>
                </a:cubicBezTo>
                <a:cubicBezTo>
                  <a:pt x="62676" y="2994"/>
                  <a:pt x="62654" y="3002"/>
                  <a:pt x="62631" y="3002"/>
                </a:cubicBezTo>
                <a:cubicBezTo>
                  <a:pt x="62608" y="3002"/>
                  <a:pt x="62585" y="2994"/>
                  <a:pt x="62555" y="2979"/>
                </a:cubicBezTo>
                <a:cubicBezTo>
                  <a:pt x="62524" y="2918"/>
                  <a:pt x="62585" y="2888"/>
                  <a:pt x="62676" y="2857"/>
                </a:cubicBezTo>
                <a:cubicBezTo>
                  <a:pt x="62737" y="2827"/>
                  <a:pt x="62768" y="2796"/>
                  <a:pt x="62737" y="2796"/>
                </a:cubicBezTo>
                <a:cubicBezTo>
                  <a:pt x="62676" y="2796"/>
                  <a:pt x="62646" y="2766"/>
                  <a:pt x="62676" y="2736"/>
                </a:cubicBezTo>
                <a:cubicBezTo>
                  <a:pt x="62707" y="2705"/>
                  <a:pt x="62676" y="2644"/>
                  <a:pt x="62616" y="2614"/>
                </a:cubicBezTo>
                <a:cubicBezTo>
                  <a:pt x="62555" y="2614"/>
                  <a:pt x="62524" y="2553"/>
                  <a:pt x="62524" y="2523"/>
                </a:cubicBezTo>
                <a:cubicBezTo>
                  <a:pt x="62524" y="2462"/>
                  <a:pt x="62494" y="2432"/>
                  <a:pt x="62464" y="2401"/>
                </a:cubicBezTo>
                <a:cubicBezTo>
                  <a:pt x="62433" y="2401"/>
                  <a:pt x="62403" y="2432"/>
                  <a:pt x="62403" y="2462"/>
                </a:cubicBezTo>
                <a:cubicBezTo>
                  <a:pt x="62403" y="2523"/>
                  <a:pt x="62342" y="2584"/>
                  <a:pt x="62281" y="2584"/>
                </a:cubicBezTo>
                <a:cubicBezTo>
                  <a:pt x="62220" y="2584"/>
                  <a:pt x="62220" y="2553"/>
                  <a:pt x="62251" y="2492"/>
                </a:cubicBezTo>
                <a:cubicBezTo>
                  <a:pt x="62281" y="2432"/>
                  <a:pt x="62251" y="2401"/>
                  <a:pt x="62129" y="2401"/>
                </a:cubicBezTo>
                <a:cubicBezTo>
                  <a:pt x="61977" y="2401"/>
                  <a:pt x="61947" y="2371"/>
                  <a:pt x="62008" y="2340"/>
                </a:cubicBezTo>
                <a:cubicBezTo>
                  <a:pt x="62129" y="2310"/>
                  <a:pt x="62129" y="2249"/>
                  <a:pt x="62038" y="2219"/>
                </a:cubicBezTo>
                <a:cubicBezTo>
                  <a:pt x="62008" y="2219"/>
                  <a:pt x="61977" y="2219"/>
                  <a:pt x="61977" y="2249"/>
                </a:cubicBezTo>
                <a:cubicBezTo>
                  <a:pt x="62008" y="2280"/>
                  <a:pt x="61977" y="2310"/>
                  <a:pt x="61916" y="2310"/>
                </a:cubicBezTo>
                <a:cubicBezTo>
                  <a:pt x="61856" y="2310"/>
                  <a:pt x="61795" y="2310"/>
                  <a:pt x="61764" y="2249"/>
                </a:cubicBezTo>
                <a:cubicBezTo>
                  <a:pt x="61764" y="2219"/>
                  <a:pt x="61734" y="2188"/>
                  <a:pt x="61673" y="2188"/>
                </a:cubicBezTo>
                <a:cubicBezTo>
                  <a:pt x="61643" y="2188"/>
                  <a:pt x="61582" y="2158"/>
                  <a:pt x="61582" y="2097"/>
                </a:cubicBezTo>
                <a:cubicBezTo>
                  <a:pt x="61552" y="2037"/>
                  <a:pt x="61521" y="2006"/>
                  <a:pt x="61491" y="2006"/>
                </a:cubicBezTo>
                <a:cubicBezTo>
                  <a:pt x="61475" y="2014"/>
                  <a:pt x="61461" y="2018"/>
                  <a:pt x="61448" y="2018"/>
                </a:cubicBezTo>
                <a:cubicBezTo>
                  <a:pt x="61414" y="2018"/>
                  <a:pt x="61392" y="1990"/>
                  <a:pt x="61369" y="1945"/>
                </a:cubicBezTo>
                <a:cubicBezTo>
                  <a:pt x="61339" y="1915"/>
                  <a:pt x="61309" y="1885"/>
                  <a:pt x="61248" y="1885"/>
                </a:cubicBezTo>
                <a:cubicBezTo>
                  <a:pt x="61239" y="1893"/>
                  <a:pt x="61230" y="1897"/>
                  <a:pt x="61222" y="1897"/>
                </a:cubicBezTo>
                <a:cubicBezTo>
                  <a:pt x="61202" y="1897"/>
                  <a:pt x="61187" y="1876"/>
                  <a:pt x="61187" y="1854"/>
                </a:cubicBezTo>
                <a:cubicBezTo>
                  <a:pt x="61187" y="1824"/>
                  <a:pt x="61126" y="1793"/>
                  <a:pt x="61065" y="1793"/>
                </a:cubicBezTo>
                <a:cubicBezTo>
                  <a:pt x="60822" y="1793"/>
                  <a:pt x="60761" y="1763"/>
                  <a:pt x="60761" y="1702"/>
                </a:cubicBezTo>
                <a:cubicBezTo>
                  <a:pt x="60781" y="1643"/>
                  <a:pt x="60750" y="1610"/>
                  <a:pt x="60693" y="1610"/>
                </a:cubicBezTo>
                <a:cubicBezTo>
                  <a:pt x="60661" y="1610"/>
                  <a:pt x="60622" y="1620"/>
                  <a:pt x="60579" y="1641"/>
                </a:cubicBezTo>
                <a:cubicBezTo>
                  <a:pt x="60541" y="1661"/>
                  <a:pt x="60514" y="1671"/>
                  <a:pt x="60500" y="1671"/>
                </a:cubicBezTo>
                <a:cubicBezTo>
                  <a:pt x="60470" y="1671"/>
                  <a:pt x="60496" y="1624"/>
                  <a:pt x="60579" y="1520"/>
                </a:cubicBezTo>
                <a:cubicBezTo>
                  <a:pt x="60609" y="1459"/>
                  <a:pt x="60640" y="1398"/>
                  <a:pt x="60609" y="1398"/>
                </a:cubicBezTo>
                <a:cubicBezTo>
                  <a:pt x="60579" y="1398"/>
                  <a:pt x="60488" y="1398"/>
                  <a:pt x="60397" y="1368"/>
                </a:cubicBezTo>
                <a:cubicBezTo>
                  <a:pt x="60245" y="1368"/>
                  <a:pt x="60214" y="1337"/>
                  <a:pt x="60275" y="1246"/>
                </a:cubicBezTo>
                <a:cubicBezTo>
                  <a:pt x="60336" y="1094"/>
                  <a:pt x="60032" y="821"/>
                  <a:pt x="59728" y="760"/>
                </a:cubicBezTo>
                <a:cubicBezTo>
                  <a:pt x="59683" y="751"/>
                  <a:pt x="59644" y="747"/>
                  <a:pt x="59611" y="747"/>
                </a:cubicBezTo>
                <a:cubicBezTo>
                  <a:pt x="59530" y="747"/>
                  <a:pt x="59485" y="769"/>
                  <a:pt x="59485" y="790"/>
                </a:cubicBezTo>
                <a:cubicBezTo>
                  <a:pt x="59485" y="821"/>
                  <a:pt x="59477" y="836"/>
                  <a:pt x="59462" y="836"/>
                </a:cubicBezTo>
                <a:cubicBezTo>
                  <a:pt x="59447" y="836"/>
                  <a:pt x="59424" y="821"/>
                  <a:pt x="59394" y="790"/>
                </a:cubicBezTo>
                <a:cubicBezTo>
                  <a:pt x="59333" y="760"/>
                  <a:pt x="59272" y="699"/>
                  <a:pt x="59302" y="638"/>
                </a:cubicBezTo>
                <a:cubicBezTo>
                  <a:pt x="59302" y="578"/>
                  <a:pt x="59242" y="547"/>
                  <a:pt x="59090" y="517"/>
                </a:cubicBezTo>
                <a:cubicBezTo>
                  <a:pt x="58968" y="517"/>
                  <a:pt x="58877" y="456"/>
                  <a:pt x="58846" y="426"/>
                </a:cubicBezTo>
                <a:cubicBezTo>
                  <a:pt x="58846" y="410"/>
                  <a:pt x="58839" y="403"/>
                  <a:pt x="58831" y="403"/>
                </a:cubicBezTo>
                <a:cubicBezTo>
                  <a:pt x="58824" y="403"/>
                  <a:pt x="58816" y="410"/>
                  <a:pt x="58816" y="426"/>
                </a:cubicBezTo>
                <a:cubicBezTo>
                  <a:pt x="58816" y="456"/>
                  <a:pt x="58755" y="486"/>
                  <a:pt x="58725" y="486"/>
                </a:cubicBezTo>
                <a:cubicBezTo>
                  <a:pt x="58664" y="456"/>
                  <a:pt x="58695" y="426"/>
                  <a:pt x="58755" y="365"/>
                </a:cubicBezTo>
                <a:cubicBezTo>
                  <a:pt x="58846" y="274"/>
                  <a:pt x="58846" y="243"/>
                  <a:pt x="58755" y="182"/>
                </a:cubicBezTo>
                <a:cubicBezTo>
                  <a:pt x="58725" y="152"/>
                  <a:pt x="58710" y="137"/>
                  <a:pt x="58702" y="137"/>
                </a:cubicBezTo>
                <a:cubicBezTo>
                  <a:pt x="58695" y="137"/>
                  <a:pt x="58695" y="152"/>
                  <a:pt x="58695" y="182"/>
                </a:cubicBezTo>
                <a:cubicBezTo>
                  <a:pt x="58725" y="213"/>
                  <a:pt x="58695" y="304"/>
                  <a:pt x="58634" y="395"/>
                </a:cubicBezTo>
                <a:lnTo>
                  <a:pt x="58543" y="517"/>
                </a:lnTo>
                <a:lnTo>
                  <a:pt x="58482" y="365"/>
                </a:lnTo>
                <a:cubicBezTo>
                  <a:pt x="58482" y="304"/>
                  <a:pt x="58421" y="243"/>
                  <a:pt x="58360" y="243"/>
                </a:cubicBezTo>
                <a:cubicBezTo>
                  <a:pt x="58299" y="213"/>
                  <a:pt x="58269" y="182"/>
                  <a:pt x="58299" y="152"/>
                </a:cubicBezTo>
                <a:cubicBezTo>
                  <a:pt x="58330" y="122"/>
                  <a:pt x="58299" y="91"/>
                  <a:pt x="58239" y="91"/>
                </a:cubicBezTo>
                <a:cubicBezTo>
                  <a:pt x="58147" y="122"/>
                  <a:pt x="58087" y="182"/>
                  <a:pt x="58087" y="304"/>
                </a:cubicBezTo>
                <a:cubicBezTo>
                  <a:pt x="58087" y="304"/>
                  <a:pt x="57995" y="334"/>
                  <a:pt x="57904" y="334"/>
                </a:cubicBezTo>
                <a:cubicBezTo>
                  <a:pt x="57843" y="350"/>
                  <a:pt x="57798" y="357"/>
                  <a:pt x="57771" y="357"/>
                </a:cubicBezTo>
                <a:cubicBezTo>
                  <a:pt x="57745" y="357"/>
                  <a:pt x="57737" y="350"/>
                  <a:pt x="57752" y="334"/>
                </a:cubicBezTo>
                <a:cubicBezTo>
                  <a:pt x="57783" y="304"/>
                  <a:pt x="57509" y="30"/>
                  <a:pt x="57418" y="0"/>
                </a:cubicBezTo>
                <a:close/>
              </a:path>
            </a:pathLst>
          </a:custGeom>
          <a:solidFill>
            <a:srgbClr val="FFFFFF">
              <a:alpha val="4608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58" name="Google Shape;58;p8"/>
          <p:cNvGrpSpPr/>
          <p:nvPr/>
        </p:nvGrpSpPr>
        <p:grpSpPr>
          <a:xfrm rot="10800000">
            <a:off x="174095" y="192869"/>
            <a:ext cx="8795759" cy="1011205"/>
            <a:chOff x="1206975" y="2158375"/>
            <a:chExt cx="4673375" cy="537275"/>
          </a:xfrm>
        </p:grpSpPr>
        <p:sp>
          <p:nvSpPr>
            <p:cNvPr id="59" name="Google Shape;59;p8"/>
            <p:cNvSpPr/>
            <p:nvPr/>
          </p:nvSpPr>
          <p:spPr>
            <a:xfrm>
              <a:off x="5388675" y="2429650"/>
              <a:ext cx="265975" cy="266000"/>
            </a:xfrm>
            <a:custGeom>
              <a:rect b="b" l="l" r="r" t="t"/>
              <a:pathLst>
                <a:path extrusionOk="0" h="10640" w="10639">
                  <a:moveTo>
                    <a:pt x="4955" y="1"/>
                  </a:moveTo>
                  <a:cubicBezTo>
                    <a:pt x="4286" y="1"/>
                    <a:pt x="3739" y="548"/>
                    <a:pt x="3739" y="1217"/>
                  </a:cubicBezTo>
                  <a:lnTo>
                    <a:pt x="3739" y="3739"/>
                  </a:lnTo>
                  <a:lnTo>
                    <a:pt x="1186" y="3739"/>
                  </a:lnTo>
                  <a:cubicBezTo>
                    <a:pt x="517" y="3739"/>
                    <a:pt x="0" y="4287"/>
                    <a:pt x="0" y="4955"/>
                  </a:cubicBezTo>
                  <a:lnTo>
                    <a:pt x="0" y="5654"/>
                  </a:lnTo>
                  <a:cubicBezTo>
                    <a:pt x="0" y="6323"/>
                    <a:pt x="517" y="6870"/>
                    <a:pt x="1186" y="6870"/>
                  </a:cubicBezTo>
                  <a:lnTo>
                    <a:pt x="3739" y="6870"/>
                  </a:lnTo>
                  <a:lnTo>
                    <a:pt x="3739" y="9423"/>
                  </a:lnTo>
                  <a:cubicBezTo>
                    <a:pt x="3739" y="10092"/>
                    <a:pt x="4286" y="10639"/>
                    <a:pt x="4955" y="10639"/>
                  </a:cubicBezTo>
                  <a:lnTo>
                    <a:pt x="5654" y="10639"/>
                  </a:lnTo>
                  <a:cubicBezTo>
                    <a:pt x="6322" y="10639"/>
                    <a:pt x="6870" y="10092"/>
                    <a:pt x="6870" y="9423"/>
                  </a:cubicBezTo>
                  <a:lnTo>
                    <a:pt x="6870" y="6870"/>
                  </a:lnTo>
                  <a:lnTo>
                    <a:pt x="9423" y="6870"/>
                  </a:lnTo>
                  <a:cubicBezTo>
                    <a:pt x="10091" y="6870"/>
                    <a:pt x="10639" y="6323"/>
                    <a:pt x="10639" y="5654"/>
                  </a:cubicBezTo>
                  <a:lnTo>
                    <a:pt x="10639" y="4955"/>
                  </a:lnTo>
                  <a:cubicBezTo>
                    <a:pt x="10639" y="4287"/>
                    <a:pt x="10091" y="3739"/>
                    <a:pt x="9423" y="3739"/>
                  </a:cubicBezTo>
                  <a:lnTo>
                    <a:pt x="6870" y="3739"/>
                  </a:lnTo>
                  <a:lnTo>
                    <a:pt x="6870" y="1217"/>
                  </a:lnTo>
                  <a:cubicBezTo>
                    <a:pt x="6870" y="548"/>
                    <a:pt x="6322" y="1"/>
                    <a:pt x="565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0" name="Google Shape;60;p8"/>
            <p:cNvSpPr/>
            <p:nvPr/>
          </p:nvSpPr>
          <p:spPr>
            <a:xfrm>
              <a:off x="1206975" y="2158375"/>
              <a:ext cx="266000" cy="266000"/>
            </a:xfrm>
            <a:custGeom>
              <a:rect b="b" l="l" r="r" t="t"/>
              <a:pathLst>
                <a:path extrusionOk="0" h="10640" w="10640">
                  <a:moveTo>
                    <a:pt x="4985" y="1"/>
                  </a:moveTo>
                  <a:cubicBezTo>
                    <a:pt x="4317" y="1"/>
                    <a:pt x="3770" y="517"/>
                    <a:pt x="3770" y="1186"/>
                  </a:cubicBezTo>
                  <a:lnTo>
                    <a:pt x="3770" y="3739"/>
                  </a:lnTo>
                  <a:lnTo>
                    <a:pt x="1216" y="3739"/>
                  </a:lnTo>
                  <a:cubicBezTo>
                    <a:pt x="548" y="3739"/>
                    <a:pt x="1" y="4286"/>
                    <a:pt x="1" y="4955"/>
                  </a:cubicBezTo>
                  <a:lnTo>
                    <a:pt x="1" y="5654"/>
                  </a:lnTo>
                  <a:cubicBezTo>
                    <a:pt x="1" y="6323"/>
                    <a:pt x="548" y="6870"/>
                    <a:pt x="1216" y="6870"/>
                  </a:cubicBezTo>
                  <a:lnTo>
                    <a:pt x="3770" y="6870"/>
                  </a:lnTo>
                  <a:lnTo>
                    <a:pt x="3770" y="9423"/>
                  </a:lnTo>
                  <a:cubicBezTo>
                    <a:pt x="3770" y="10092"/>
                    <a:pt x="4317" y="10639"/>
                    <a:pt x="4985" y="10639"/>
                  </a:cubicBezTo>
                  <a:lnTo>
                    <a:pt x="5685" y="10639"/>
                  </a:lnTo>
                  <a:cubicBezTo>
                    <a:pt x="6353" y="10639"/>
                    <a:pt x="6870" y="10092"/>
                    <a:pt x="6870" y="9423"/>
                  </a:cubicBezTo>
                  <a:lnTo>
                    <a:pt x="6870" y="6870"/>
                  </a:lnTo>
                  <a:lnTo>
                    <a:pt x="9423" y="6870"/>
                  </a:lnTo>
                  <a:cubicBezTo>
                    <a:pt x="10092" y="6870"/>
                    <a:pt x="10639" y="6323"/>
                    <a:pt x="10639" y="5654"/>
                  </a:cubicBezTo>
                  <a:lnTo>
                    <a:pt x="10639" y="4955"/>
                  </a:lnTo>
                  <a:cubicBezTo>
                    <a:pt x="10639" y="4286"/>
                    <a:pt x="10092" y="3739"/>
                    <a:pt x="9423" y="3739"/>
                  </a:cubicBezTo>
                  <a:lnTo>
                    <a:pt x="6870" y="3739"/>
                  </a:lnTo>
                  <a:lnTo>
                    <a:pt x="6870" y="1186"/>
                  </a:lnTo>
                  <a:cubicBezTo>
                    <a:pt x="6870" y="517"/>
                    <a:pt x="6353" y="1"/>
                    <a:pt x="568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1" name="Google Shape;61;p8"/>
            <p:cNvSpPr/>
            <p:nvPr/>
          </p:nvSpPr>
          <p:spPr>
            <a:xfrm>
              <a:off x="5804325" y="2317200"/>
              <a:ext cx="76025" cy="75250"/>
            </a:xfrm>
            <a:custGeom>
              <a:rect b="b" l="l" r="r" t="t"/>
              <a:pathLst>
                <a:path extrusionOk="0" h="3010" w="3041">
                  <a:moveTo>
                    <a:pt x="1520" y="0"/>
                  </a:moveTo>
                  <a:cubicBezTo>
                    <a:pt x="700" y="0"/>
                    <a:pt x="1" y="669"/>
                    <a:pt x="1" y="1490"/>
                  </a:cubicBezTo>
                  <a:cubicBezTo>
                    <a:pt x="1" y="2341"/>
                    <a:pt x="700" y="3009"/>
                    <a:pt x="1520" y="3009"/>
                  </a:cubicBezTo>
                  <a:cubicBezTo>
                    <a:pt x="2371" y="3009"/>
                    <a:pt x="3040" y="2341"/>
                    <a:pt x="3040" y="1490"/>
                  </a:cubicBezTo>
                  <a:cubicBezTo>
                    <a:pt x="3040" y="669"/>
                    <a:pt x="2371" y="0"/>
                    <a:pt x="152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62" name="Google Shape;62;p8"/>
          <p:cNvSpPr txBox="1"/>
          <p:nvPr>
            <p:ph type="title"/>
          </p:nvPr>
        </p:nvSpPr>
        <p:spPr>
          <a:xfrm>
            <a:off x="1388100" y="539500"/>
            <a:ext cx="6367800" cy="40203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bg>
      <p:bgPr>
        <a:solidFill>
          <a:schemeClr val="accent3"/>
        </a:solidFill>
      </p:bgPr>
    </p:bg>
    <p:spTree>
      <p:nvGrpSpPr>
        <p:cNvPr id="63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9"/>
          <p:cNvSpPr/>
          <p:nvPr/>
        </p:nvSpPr>
        <p:spPr>
          <a:xfrm flipH="1" rot="-2457757">
            <a:off x="-2325618" y="-903767"/>
            <a:ext cx="8173251" cy="5875840"/>
          </a:xfrm>
          <a:custGeom>
            <a:rect b="b" l="l" r="r" t="t"/>
            <a:pathLst>
              <a:path extrusionOk="0" h="54726" w="63679">
                <a:moveTo>
                  <a:pt x="26718" y="0"/>
                </a:moveTo>
                <a:cubicBezTo>
                  <a:pt x="15958" y="2644"/>
                  <a:pt x="0" y="12553"/>
                  <a:pt x="2644" y="25806"/>
                </a:cubicBezTo>
                <a:cubicBezTo>
                  <a:pt x="3769" y="31460"/>
                  <a:pt x="9635" y="37326"/>
                  <a:pt x="13435" y="41399"/>
                </a:cubicBezTo>
                <a:cubicBezTo>
                  <a:pt x="17690" y="45958"/>
                  <a:pt x="22432" y="49089"/>
                  <a:pt x="27873" y="51977"/>
                </a:cubicBezTo>
                <a:cubicBezTo>
                  <a:pt x="31350" y="53829"/>
                  <a:pt x="35249" y="54726"/>
                  <a:pt x="39108" y="54726"/>
                </a:cubicBezTo>
                <a:cubicBezTo>
                  <a:pt x="48101" y="54726"/>
                  <a:pt x="56874" y="49858"/>
                  <a:pt x="59576" y="40882"/>
                </a:cubicBezTo>
                <a:cubicBezTo>
                  <a:pt x="63679" y="27204"/>
                  <a:pt x="57752" y="14985"/>
                  <a:pt x="47569" y="5988"/>
                </a:cubicBezTo>
                <a:cubicBezTo>
                  <a:pt x="41460" y="608"/>
                  <a:pt x="34864" y="1155"/>
                  <a:pt x="26718" y="0"/>
                </a:cubicBezTo>
                <a:close/>
              </a:path>
            </a:pathLst>
          </a:custGeom>
          <a:solidFill>
            <a:srgbClr val="FFFFFF">
              <a:alpha val="4608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5" name="Google Shape;65;p9"/>
          <p:cNvSpPr txBox="1"/>
          <p:nvPr>
            <p:ph type="title"/>
          </p:nvPr>
        </p:nvSpPr>
        <p:spPr>
          <a:xfrm>
            <a:off x="713225" y="1962125"/>
            <a:ext cx="3093000" cy="478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6800"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6800"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6800"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6800"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6800"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6800"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6800"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6800"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6800"/>
            </a:lvl9pPr>
          </a:lstStyle>
          <a:p/>
        </p:txBody>
      </p:sp>
      <p:sp>
        <p:nvSpPr>
          <p:cNvPr id="66" name="Google Shape;66;p9"/>
          <p:cNvSpPr txBox="1"/>
          <p:nvPr>
            <p:ph idx="1" type="body"/>
          </p:nvPr>
        </p:nvSpPr>
        <p:spPr>
          <a:xfrm>
            <a:off x="862775" y="2594725"/>
            <a:ext cx="2756400" cy="1187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317500" lvl="0" marL="457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indent="-317500" lvl="1" marL="914400" rtl="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rtl="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rtl="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rtl="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rtl="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rtl="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rtl="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rtl="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bg>
      <p:bgPr>
        <a:solidFill>
          <a:schemeClr val="accent3"/>
        </a:solidFill>
      </p:bgPr>
    </p:bg>
    <p:spTree>
      <p:nvGrpSpPr>
        <p:cNvPr id="67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8" name="Google Shape;68;p10"/>
          <p:cNvGrpSpPr/>
          <p:nvPr/>
        </p:nvGrpSpPr>
        <p:grpSpPr>
          <a:xfrm rot="7663828">
            <a:off x="6191610" y="1760324"/>
            <a:ext cx="6434842" cy="2423268"/>
            <a:chOff x="1206975" y="935725"/>
            <a:chExt cx="4673375" cy="1759925"/>
          </a:xfrm>
        </p:grpSpPr>
        <p:sp>
          <p:nvSpPr>
            <p:cNvPr id="69" name="Google Shape;69;p10"/>
            <p:cNvSpPr/>
            <p:nvPr/>
          </p:nvSpPr>
          <p:spPr>
            <a:xfrm>
              <a:off x="5388675" y="2429650"/>
              <a:ext cx="265975" cy="266000"/>
            </a:xfrm>
            <a:custGeom>
              <a:rect b="b" l="l" r="r" t="t"/>
              <a:pathLst>
                <a:path extrusionOk="0" h="10640" w="10639">
                  <a:moveTo>
                    <a:pt x="4955" y="1"/>
                  </a:moveTo>
                  <a:cubicBezTo>
                    <a:pt x="4286" y="1"/>
                    <a:pt x="3739" y="548"/>
                    <a:pt x="3739" y="1217"/>
                  </a:cubicBezTo>
                  <a:lnTo>
                    <a:pt x="3739" y="3739"/>
                  </a:lnTo>
                  <a:lnTo>
                    <a:pt x="1186" y="3739"/>
                  </a:lnTo>
                  <a:cubicBezTo>
                    <a:pt x="517" y="3739"/>
                    <a:pt x="0" y="4287"/>
                    <a:pt x="0" y="4955"/>
                  </a:cubicBezTo>
                  <a:lnTo>
                    <a:pt x="0" y="5654"/>
                  </a:lnTo>
                  <a:cubicBezTo>
                    <a:pt x="0" y="6323"/>
                    <a:pt x="517" y="6870"/>
                    <a:pt x="1186" y="6870"/>
                  </a:cubicBezTo>
                  <a:lnTo>
                    <a:pt x="3739" y="6870"/>
                  </a:lnTo>
                  <a:lnTo>
                    <a:pt x="3739" y="9423"/>
                  </a:lnTo>
                  <a:cubicBezTo>
                    <a:pt x="3739" y="10092"/>
                    <a:pt x="4286" y="10639"/>
                    <a:pt x="4955" y="10639"/>
                  </a:cubicBezTo>
                  <a:lnTo>
                    <a:pt x="5654" y="10639"/>
                  </a:lnTo>
                  <a:cubicBezTo>
                    <a:pt x="6322" y="10639"/>
                    <a:pt x="6870" y="10092"/>
                    <a:pt x="6870" y="9423"/>
                  </a:cubicBezTo>
                  <a:lnTo>
                    <a:pt x="6870" y="6870"/>
                  </a:lnTo>
                  <a:lnTo>
                    <a:pt x="9423" y="6870"/>
                  </a:lnTo>
                  <a:cubicBezTo>
                    <a:pt x="10091" y="6870"/>
                    <a:pt x="10639" y="6323"/>
                    <a:pt x="10639" y="5654"/>
                  </a:cubicBezTo>
                  <a:lnTo>
                    <a:pt x="10639" y="4955"/>
                  </a:lnTo>
                  <a:cubicBezTo>
                    <a:pt x="10639" y="4287"/>
                    <a:pt x="10091" y="3739"/>
                    <a:pt x="9423" y="3739"/>
                  </a:cubicBezTo>
                  <a:lnTo>
                    <a:pt x="6870" y="3739"/>
                  </a:lnTo>
                  <a:lnTo>
                    <a:pt x="6870" y="1217"/>
                  </a:lnTo>
                  <a:cubicBezTo>
                    <a:pt x="6870" y="548"/>
                    <a:pt x="6322" y="1"/>
                    <a:pt x="565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0" name="Google Shape;70;p10"/>
            <p:cNvSpPr/>
            <p:nvPr/>
          </p:nvSpPr>
          <p:spPr>
            <a:xfrm>
              <a:off x="2263975" y="1216875"/>
              <a:ext cx="266000" cy="265975"/>
            </a:xfrm>
            <a:custGeom>
              <a:rect b="b" l="l" r="r" t="t"/>
              <a:pathLst>
                <a:path extrusionOk="0" h="10639" w="10640">
                  <a:moveTo>
                    <a:pt x="4986" y="0"/>
                  </a:moveTo>
                  <a:cubicBezTo>
                    <a:pt x="4317" y="0"/>
                    <a:pt x="3770" y="517"/>
                    <a:pt x="3770" y="1186"/>
                  </a:cubicBezTo>
                  <a:lnTo>
                    <a:pt x="3770" y="3739"/>
                  </a:lnTo>
                  <a:lnTo>
                    <a:pt x="1217" y="3739"/>
                  </a:lnTo>
                  <a:cubicBezTo>
                    <a:pt x="548" y="3739"/>
                    <a:pt x="1" y="4286"/>
                    <a:pt x="1" y="4955"/>
                  </a:cubicBezTo>
                  <a:lnTo>
                    <a:pt x="1" y="5654"/>
                  </a:lnTo>
                  <a:cubicBezTo>
                    <a:pt x="1" y="6323"/>
                    <a:pt x="548" y="6870"/>
                    <a:pt x="1217" y="6870"/>
                  </a:cubicBezTo>
                  <a:lnTo>
                    <a:pt x="3770" y="6870"/>
                  </a:lnTo>
                  <a:lnTo>
                    <a:pt x="3770" y="9423"/>
                  </a:lnTo>
                  <a:cubicBezTo>
                    <a:pt x="3770" y="10092"/>
                    <a:pt x="4317" y="10639"/>
                    <a:pt x="4986" y="10639"/>
                  </a:cubicBezTo>
                  <a:lnTo>
                    <a:pt x="5685" y="10639"/>
                  </a:lnTo>
                  <a:cubicBezTo>
                    <a:pt x="6354" y="10639"/>
                    <a:pt x="6901" y="10092"/>
                    <a:pt x="6901" y="9423"/>
                  </a:cubicBezTo>
                  <a:lnTo>
                    <a:pt x="6901" y="6870"/>
                  </a:lnTo>
                  <a:lnTo>
                    <a:pt x="9424" y="6870"/>
                  </a:lnTo>
                  <a:cubicBezTo>
                    <a:pt x="10092" y="6870"/>
                    <a:pt x="10639" y="6323"/>
                    <a:pt x="10639" y="5654"/>
                  </a:cubicBezTo>
                  <a:lnTo>
                    <a:pt x="10639" y="4955"/>
                  </a:lnTo>
                  <a:cubicBezTo>
                    <a:pt x="10639" y="4286"/>
                    <a:pt x="10092" y="3739"/>
                    <a:pt x="9424" y="3739"/>
                  </a:cubicBezTo>
                  <a:lnTo>
                    <a:pt x="6901" y="3739"/>
                  </a:lnTo>
                  <a:lnTo>
                    <a:pt x="6901" y="1186"/>
                  </a:lnTo>
                  <a:cubicBezTo>
                    <a:pt x="6901" y="517"/>
                    <a:pt x="6354" y="0"/>
                    <a:pt x="568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1" name="Google Shape;71;p10"/>
            <p:cNvSpPr/>
            <p:nvPr/>
          </p:nvSpPr>
          <p:spPr>
            <a:xfrm>
              <a:off x="1206975" y="2158375"/>
              <a:ext cx="266000" cy="266000"/>
            </a:xfrm>
            <a:custGeom>
              <a:rect b="b" l="l" r="r" t="t"/>
              <a:pathLst>
                <a:path extrusionOk="0" h="10640" w="10640">
                  <a:moveTo>
                    <a:pt x="4985" y="1"/>
                  </a:moveTo>
                  <a:cubicBezTo>
                    <a:pt x="4317" y="1"/>
                    <a:pt x="3770" y="517"/>
                    <a:pt x="3770" y="1186"/>
                  </a:cubicBezTo>
                  <a:lnTo>
                    <a:pt x="3770" y="3739"/>
                  </a:lnTo>
                  <a:lnTo>
                    <a:pt x="1216" y="3739"/>
                  </a:lnTo>
                  <a:cubicBezTo>
                    <a:pt x="548" y="3739"/>
                    <a:pt x="1" y="4286"/>
                    <a:pt x="1" y="4955"/>
                  </a:cubicBezTo>
                  <a:lnTo>
                    <a:pt x="1" y="5654"/>
                  </a:lnTo>
                  <a:cubicBezTo>
                    <a:pt x="1" y="6323"/>
                    <a:pt x="548" y="6870"/>
                    <a:pt x="1216" y="6870"/>
                  </a:cubicBezTo>
                  <a:lnTo>
                    <a:pt x="3770" y="6870"/>
                  </a:lnTo>
                  <a:lnTo>
                    <a:pt x="3770" y="9423"/>
                  </a:lnTo>
                  <a:cubicBezTo>
                    <a:pt x="3770" y="10092"/>
                    <a:pt x="4317" y="10639"/>
                    <a:pt x="4985" y="10639"/>
                  </a:cubicBezTo>
                  <a:lnTo>
                    <a:pt x="5685" y="10639"/>
                  </a:lnTo>
                  <a:cubicBezTo>
                    <a:pt x="6353" y="10639"/>
                    <a:pt x="6870" y="10092"/>
                    <a:pt x="6870" y="9423"/>
                  </a:cubicBezTo>
                  <a:lnTo>
                    <a:pt x="6870" y="6870"/>
                  </a:lnTo>
                  <a:lnTo>
                    <a:pt x="9423" y="6870"/>
                  </a:lnTo>
                  <a:cubicBezTo>
                    <a:pt x="10092" y="6870"/>
                    <a:pt x="10639" y="6323"/>
                    <a:pt x="10639" y="5654"/>
                  </a:cubicBezTo>
                  <a:lnTo>
                    <a:pt x="10639" y="4955"/>
                  </a:lnTo>
                  <a:cubicBezTo>
                    <a:pt x="10639" y="4286"/>
                    <a:pt x="10092" y="3739"/>
                    <a:pt x="9423" y="3739"/>
                  </a:cubicBezTo>
                  <a:lnTo>
                    <a:pt x="6870" y="3739"/>
                  </a:lnTo>
                  <a:lnTo>
                    <a:pt x="6870" y="1186"/>
                  </a:lnTo>
                  <a:cubicBezTo>
                    <a:pt x="6870" y="517"/>
                    <a:pt x="6353" y="1"/>
                    <a:pt x="568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2" name="Google Shape;72;p10"/>
            <p:cNvSpPr/>
            <p:nvPr/>
          </p:nvSpPr>
          <p:spPr>
            <a:xfrm>
              <a:off x="3619625" y="1515500"/>
              <a:ext cx="266000" cy="266000"/>
            </a:xfrm>
            <a:custGeom>
              <a:rect b="b" l="l" r="r" t="t"/>
              <a:pathLst>
                <a:path extrusionOk="0" h="10640" w="10640">
                  <a:moveTo>
                    <a:pt x="4986" y="1"/>
                  </a:moveTo>
                  <a:cubicBezTo>
                    <a:pt x="4317" y="1"/>
                    <a:pt x="3770" y="548"/>
                    <a:pt x="3770" y="1217"/>
                  </a:cubicBezTo>
                  <a:lnTo>
                    <a:pt x="3770" y="3770"/>
                  </a:lnTo>
                  <a:lnTo>
                    <a:pt x="1217" y="3770"/>
                  </a:lnTo>
                  <a:cubicBezTo>
                    <a:pt x="548" y="3770"/>
                    <a:pt x="1" y="4317"/>
                    <a:pt x="1" y="4986"/>
                  </a:cubicBezTo>
                  <a:lnTo>
                    <a:pt x="1" y="5685"/>
                  </a:lnTo>
                  <a:cubicBezTo>
                    <a:pt x="1" y="6354"/>
                    <a:pt x="548" y="6901"/>
                    <a:pt x="1217" y="6901"/>
                  </a:cubicBezTo>
                  <a:lnTo>
                    <a:pt x="3770" y="6901"/>
                  </a:lnTo>
                  <a:lnTo>
                    <a:pt x="3770" y="9454"/>
                  </a:lnTo>
                  <a:cubicBezTo>
                    <a:pt x="3770" y="10123"/>
                    <a:pt x="4317" y="10639"/>
                    <a:pt x="4986" y="10639"/>
                  </a:cubicBezTo>
                  <a:lnTo>
                    <a:pt x="5685" y="10639"/>
                  </a:lnTo>
                  <a:cubicBezTo>
                    <a:pt x="6354" y="10639"/>
                    <a:pt x="6870" y="10123"/>
                    <a:pt x="6870" y="9454"/>
                  </a:cubicBezTo>
                  <a:lnTo>
                    <a:pt x="6870" y="6901"/>
                  </a:lnTo>
                  <a:lnTo>
                    <a:pt x="9424" y="6901"/>
                  </a:lnTo>
                  <a:cubicBezTo>
                    <a:pt x="10092" y="6901"/>
                    <a:pt x="10639" y="6354"/>
                    <a:pt x="10639" y="5685"/>
                  </a:cubicBezTo>
                  <a:lnTo>
                    <a:pt x="10639" y="4986"/>
                  </a:lnTo>
                  <a:cubicBezTo>
                    <a:pt x="10639" y="4317"/>
                    <a:pt x="10092" y="3770"/>
                    <a:pt x="9424" y="3770"/>
                  </a:cubicBezTo>
                  <a:lnTo>
                    <a:pt x="6870" y="3770"/>
                  </a:lnTo>
                  <a:lnTo>
                    <a:pt x="6870" y="1217"/>
                  </a:lnTo>
                  <a:cubicBezTo>
                    <a:pt x="6870" y="548"/>
                    <a:pt x="6354" y="1"/>
                    <a:pt x="568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3" name="Google Shape;73;p10"/>
            <p:cNvSpPr/>
            <p:nvPr/>
          </p:nvSpPr>
          <p:spPr>
            <a:xfrm>
              <a:off x="4379525" y="1171275"/>
              <a:ext cx="266000" cy="266000"/>
            </a:xfrm>
            <a:custGeom>
              <a:rect b="b" l="l" r="r" t="t"/>
              <a:pathLst>
                <a:path extrusionOk="0" h="10640" w="10640">
                  <a:moveTo>
                    <a:pt x="4985" y="1"/>
                  </a:moveTo>
                  <a:cubicBezTo>
                    <a:pt x="4317" y="1"/>
                    <a:pt x="3770" y="548"/>
                    <a:pt x="3770" y="1217"/>
                  </a:cubicBezTo>
                  <a:lnTo>
                    <a:pt x="3770" y="3739"/>
                  </a:lnTo>
                  <a:lnTo>
                    <a:pt x="1216" y="3739"/>
                  </a:lnTo>
                  <a:cubicBezTo>
                    <a:pt x="548" y="3739"/>
                    <a:pt x="1" y="4286"/>
                    <a:pt x="1" y="4955"/>
                  </a:cubicBezTo>
                  <a:lnTo>
                    <a:pt x="1" y="5654"/>
                  </a:lnTo>
                  <a:cubicBezTo>
                    <a:pt x="1" y="6323"/>
                    <a:pt x="548" y="6870"/>
                    <a:pt x="1216" y="6870"/>
                  </a:cubicBezTo>
                  <a:lnTo>
                    <a:pt x="3770" y="6870"/>
                  </a:lnTo>
                  <a:lnTo>
                    <a:pt x="3770" y="9423"/>
                  </a:lnTo>
                  <a:cubicBezTo>
                    <a:pt x="3770" y="10092"/>
                    <a:pt x="4317" y="10639"/>
                    <a:pt x="4985" y="10639"/>
                  </a:cubicBezTo>
                  <a:lnTo>
                    <a:pt x="5685" y="10639"/>
                  </a:lnTo>
                  <a:cubicBezTo>
                    <a:pt x="6353" y="10639"/>
                    <a:pt x="6870" y="10092"/>
                    <a:pt x="6870" y="9423"/>
                  </a:cubicBezTo>
                  <a:lnTo>
                    <a:pt x="6870" y="6870"/>
                  </a:lnTo>
                  <a:lnTo>
                    <a:pt x="9423" y="6870"/>
                  </a:lnTo>
                  <a:cubicBezTo>
                    <a:pt x="10092" y="6870"/>
                    <a:pt x="10639" y="6323"/>
                    <a:pt x="10639" y="5654"/>
                  </a:cubicBezTo>
                  <a:lnTo>
                    <a:pt x="10639" y="4955"/>
                  </a:lnTo>
                  <a:cubicBezTo>
                    <a:pt x="10639" y="4286"/>
                    <a:pt x="10092" y="3739"/>
                    <a:pt x="9423" y="3739"/>
                  </a:cubicBezTo>
                  <a:lnTo>
                    <a:pt x="6870" y="3739"/>
                  </a:lnTo>
                  <a:lnTo>
                    <a:pt x="6870" y="1217"/>
                  </a:lnTo>
                  <a:cubicBezTo>
                    <a:pt x="6870" y="548"/>
                    <a:pt x="6353" y="1"/>
                    <a:pt x="568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4" name="Google Shape;74;p10"/>
            <p:cNvSpPr/>
            <p:nvPr/>
          </p:nvSpPr>
          <p:spPr>
            <a:xfrm>
              <a:off x="4091525" y="1482825"/>
              <a:ext cx="76025" cy="75275"/>
            </a:xfrm>
            <a:custGeom>
              <a:rect b="b" l="l" r="r" t="t"/>
              <a:pathLst>
                <a:path extrusionOk="0" h="3011" w="3041">
                  <a:moveTo>
                    <a:pt x="1520" y="1"/>
                  </a:moveTo>
                  <a:cubicBezTo>
                    <a:pt x="700" y="1"/>
                    <a:pt x="1" y="670"/>
                    <a:pt x="1" y="1490"/>
                  </a:cubicBezTo>
                  <a:cubicBezTo>
                    <a:pt x="1" y="2341"/>
                    <a:pt x="700" y="3010"/>
                    <a:pt x="1520" y="3010"/>
                  </a:cubicBezTo>
                  <a:cubicBezTo>
                    <a:pt x="2371" y="3010"/>
                    <a:pt x="3040" y="2341"/>
                    <a:pt x="3040" y="1490"/>
                  </a:cubicBezTo>
                  <a:cubicBezTo>
                    <a:pt x="3040" y="670"/>
                    <a:pt x="2371" y="1"/>
                    <a:pt x="152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5" name="Google Shape;75;p10"/>
            <p:cNvSpPr/>
            <p:nvPr/>
          </p:nvSpPr>
          <p:spPr>
            <a:xfrm>
              <a:off x="1538300" y="1488925"/>
              <a:ext cx="76000" cy="76000"/>
            </a:xfrm>
            <a:custGeom>
              <a:rect b="b" l="l" r="r" t="t"/>
              <a:pathLst>
                <a:path extrusionOk="0" h="3040" w="3040">
                  <a:moveTo>
                    <a:pt x="1520" y="0"/>
                  </a:moveTo>
                  <a:cubicBezTo>
                    <a:pt x="669" y="0"/>
                    <a:pt x="0" y="669"/>
                    <a:pt x="0" y="1520"/>
                  </a:cubicBezTo>
                  <a:cubicBezTo>
                    <a:pt x="0" y="2341"/>
                    <a:pt x="699" y="3040"/>
                    <a:pt x="1520" y="3040"/>
                  </a:cubicBezTo>
                  <a:cubicBezTo>
                    <a:pt x="2371" y="3040"/>
                    <a:pt x="3040" y="2341"/>
                    <a:pt x="3040" y="1520"/>
                  </a:cubicBezTo>
                  <a:cubicBezTo>
                    <a:pt x="3040" y="669"/>
                    <a:pt x="2371" y="0"/>
                    <a:pt x="152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6" name="Google Shape;76;p10"/>
            <p:cNvSpPr/>
            <p:nvPr/>
          </p:nvSpPr>
          <p:spPr>
            <a:xfrm>
              <a:off x="5804325" y="2317200"/>
              <a:ext cx="76025" cy="75250"/>
            </a:xfrm>
            <a:custGeom>
              <a:rect b="b" l="l" r="r" t="t"/>
              <a:pathLst>
                <a:path extrusionOk="0" h="3010" w="3041">
                  <a:moveTo>
                    <a:pt x="1520" y="0"/>
                  </a:moveTo>
                  <a:cubicBezTo>
                    <a:pt x="700" y="0"/>
                    <a:pt x="1" y="669"/>
                    <a:pt x="1" y="1490"/>
                  </a:cubicBezTo>
                  <a:cubicBezTo>
                    <a:pt x="1" y="2341"/>
                    <a:pt x="700" y="3009"/>
                    <a:pt x="1520" y="3009"/>
                  </a:cubicBezTo>
                  <a:cubicBezTo>
                    <a:pt x="2371" y="3009"/>
                    <a:pt x="3040" y="2341"/>
                    <a:pt x="3040" y="1490"/>
                  </a:cubicBezTo>
                  <a:cubicBezTo>
                    <a:pt x="3040" y="669"/>
                    <a:pt x="2371" y="0"/>
                    <a:pt x="152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7" name="Google Shape;77;p10"/>
            <p:cNvSpPr/>
            <p:nvPr/>
          </p:nvSpPr>
          <p:spPr>
            <a:xfrm>
              <a:off x="4569500" y="2146975"/>
              <a:ext cx="76025" cy="76025"/>
            </a:xfrm>
            <a:custGeom>
              <a:rect b="b" l="l" r="r" t="t"/>
              <a:pathLst>
                <a:path extrusionOk="0" h="3041" w="3041">
                  <a:moveTo>
                    <a:pt x="1520" y="1"/>
                  </a:moveTo>
                  <a:cubicBezTo>
                    <a:pt x="700" y="1"/>
                    <a:pt x="1" y="669"/>
                    <a:pt x="1" y="1520"/>
                  </a:cubicBezTo>
                  <a:cubicBezTo>
                    <a:pt x="1" y="2341"/>
                    <a:pt x="700" y="3040"/>
                    <a:pt x="1520" y="3040"/>
                  </a:cubicBezTo>
                  <a:cubicBezTo>
                    <a:pt x="2371" y="3040"/>
                    <a:pt x="3040" y="2341"/>
                    <a:pt x="3040" y="1520"/>
                  </a:cubicBezTo>
                  <a:cubicBezTo>
                    <a:pt x="3040" y="669"/>
                    <a:pt x="2371" y="1"/>
                    <a:pt x="152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8" name="Google Shape;78;p10"/>
            <p:cNvSpPr/>
            <p:nvPr/>
          </p:nvSpPr>
          <p:spPr>
            <a:xfrm>
              <a:off x="4864350" y="1520075"/>
              <a:ext cx="76000" cy="76000"/>
            </a:xfrm>
            <a:custGeom>
              <a:rect b="b" l="l" r="r" t="t"/>
              <a:pathLst>
                <a:path extrusionOk="0" h="3040" w="3040">
                  <a:moveTo>
                    <a:pt x="1520" y="0"/>
                  </a:moveTo>
                  <a:cubicBezTo>
                    <a:pt x="669" y="0"/>
                    <a:pt x="0" y="699"/>
                    <a:pt x="0" y="1520"/>
                  </a:cubicBezTo>
                  <a:cubicBezTo>
                    <a:pt x="0" y="2371"/>
                    <a:pt x="669" y="3040"/>
                    <a:pt x="1520" y="3040"/>
                  </a:cubicBezTo>
                  <a:cubicBezTo>
                    <a:pt x="2371" y="3040"/>
                    <a:pt x="3040" y="2371"/>
                    <a:pt x="3040" y="1520"/>
                  </a:cubicBezTo>
                  <a:cubicBezTo>
                    <a:pt x="3040" y="699"/>
                    <a:pt x="2371" y="0"/>
                    <a:pt x="152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9" name="Google Shape;79;p10"/>
            <p:cNvSpPr/>
            <p:nvPr/>
          </p:nvSpPr>
          <p:spPr>
            <a:xfrm>
              <a:off x="2323250" y="1887850"/>
              <a:ext cx="75250" cy="76025"/>
            </a:xfrm>
            <a:custGeom>
              <a:rect b="b" l="l" r="r" t="t"/>
              <a:pathLst>
                <a:path extrusionOk="0" h="3041" w="3010">
                  <a:moveTo>
                    <a:pt x="1490" y="1"/>
                  </a:moveTo>
                  <a:cubicBezTo>
                    <a:pt x="670" y="1"/>
                    <a:pt x="1" y="700"/>
                    <a:pt x="1" y="1521"/>
                  </a:cubicBezTo>
                  <a:cubicBezTo>
                    <a:pt x="1" y="2372"/>
                    <a:pt x="670" y="3040"/>
                    <a:pt x="1490" y="3040"/>
                  </a:cubicBezTo>
                  <a:cubicBezTo>
                    <a:pt x="2341" y="3040"/>
                    <a:pt x="3010" y="2372"/>
                    <a:pt x="3010" y="1521"/>
                  </a:cubicBezTo>
                  <a:cubicBezTo>
                    <a:pt x="3010" y="700"/>
                    <a:pt x="2341" y="1"/>
                    <a:pt x="149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0" name="Google Shape;80;p10"/>
            <p:cNvSpPr/>
            <p:nvPr/>
          </p:nvSpPr>
          <p:spPr>
            <a:xfrm>
              <a:off x="5105975" y="1855950"/>
              <a:ext cx="202175" cy="202150"/>
            </a:xfrm>
            <a:custGeom>
              <a:rect b="b" l="l" r="r" t="t"/>
              <a:pathLst>
                <a:path extrusionOk="0" h="8086" w="8087">
                  <a:moveTo>
                    <a:pt x="4044" y="0"/>
                  </a:moveTo>
                  <a:cubicBezTo>
                    <a:pt x="1794" y="0"/>
                    <a:pt x="1" y="1793"/>
                    <a:pt x="1" y="4043"/>
                  </a:cubicBezTo>
                  <a:cubicBezTo>
                    <a:pt x="1" y="6262"/>
                    <a:pt x="1794" y="8085"/>
                    <a:pt x="4044" y="8085"/>
                  </a:cubicBezTo>
                  <a:cubicBezTo>
                    <a:pt x="6262" y="8085"/>
                    <a:pt x="8086" y="6262"/>
                    <a:pt x="8086" y="4043"/>
                  </a:cubicBezTo>
                  <a:cubicBezTo>
                    <a:pt x="8086" y="1793"/>
                    <a:pt x="6262" y="0"/>
                    <a:pt x="404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1" name="Google Shape;81;p10"/>
            <p:cNvSpPr/>
            <p:nvPr/>
          </p:nvSpPr>
          <p:spPr>
            <a:xfrm>
              <a:off x="3094550" y="935725"/>
              <a:ext cx="202150" cy="202900"/>
            </a:xfrm>
            <a:custGeom>
              <a:rect b="b" l="l" r="r" t="t"/>
              <a:pathLst>
                <a:path extrusionOk="0" h="8116" w="8086">
                  <a:moveTo>
                    <a:pt x="4043" y="0"/>
                  </a:moveTo>
                  <a:cubicBezTo>
                    <a:pt x="1794" y="0"/>
                    <a:pt x="0" y="1824"/>
                    <a:pt x="0" y="4043"/>
                  </a:cubicBezTo>
                  <a:cubicBezTo>
                    <a:pt x="0" y="6292"/>
                    <a:pt x="1794" y="8116"/>
                    <a:pt x="4043" y="8116"/>
                  </a:cubicBezTo>
                  <a:cubicBezTo>
                    <a:pt x="6262" y="8116"/>
                    <a:pt x="8086" y="6292"/>
                    <a:pt x="8086" y="4043"/>
                  </a:cubicBezTo>
                  <a:cubicBezTo>
                    <a:pt x="8086" y="1824"/>
                    <a:pt x="6262" y="0"/>
                    <a:pt x="404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82" name="Google Shape;82;p10"/>
          <p:cNvSpPr/>
          <p:nvPr/>
        </p:nvSpPr>
        <p:spPr>
          <a:xfrm rot="435247">
            <a:off x="4031536" y="1109129"/>
            <a:ext cx="6194792" cy="2925214"/>
          </a:xfrm>
          <a:custGeom>
            <a:rect b="b" l="l" r="r" t="t"/>
            <a:pathLst>
              <a:path extrusionOk="0" h="20335" w="63133">
                <a:moveTo>
                  <a:pt x="59669" y="869"/>
                </a:moveTo>
                <a:cubicBezTo>
                  <a:pt x="59698" y="869"/>
                  <a:pt x="59728" y="890"/>
                  <a:pt x="59728" y="912"/>
                </a:cubicBezTo>
                <a:cubicBezTo>
                  <a:pt x="59758" y="942"/>
                  <a:pt x="59728" y="942"/>
                  <a:pt x="59667" y="942"/>
                </a:cubicBezTo>
                <a:cubicBezTo>
                  <a:pt x="59546" y="912"/>
                  <a:pt x="59546" y="881"/>
                  <a:pt x="59637" y="881"/>
                </a:cubicBezTo>
                <a:cubicBezTo>
                  <a:pt x="59646" y="873"/>
                  <a:pt x="59657" y="869"/>
                  <a:pt x="59669" y="869"/>
                </a:cubicBezTo>
                <a:close/>
                <a:moveTo>
                  <a:pt x="60046" y="960"/>
                </a:moveTo>
                <a:cubicBezTo>
                  <a:pt x="60060" y="960"/>
                  <a:pt x="60075" y="964"/>
                  <a:pt x="60093" y="973"/>
                </a:cubicBezTo>
                <a:cubicBezTo>
                  <a:pt x="60123" y="1003"/>
                  <a:pt x="60123" y="1033"/>
                  <a:pt x="60093" y="1064"/>
                </a:cubicBezTo>
                <a:cubicBezTo>
                  <a:pt x="60071" y="1085"/>
                  <a:pt x="60035" y="1107"/>
                  <a:pt x="60004" y="1107"/>
                </a:cubicBezTo>
                <a:cubicBezTo>
                  <a:pt x="59992" y="1107"/>
                  <a:pt x="59980" y="1103"/>
                  <a:pt x="59971" y="1094"/>
                </a:cubicBezTo>
                <a:cubicBezTo>
                  <a:pt x="59941" y="1094"/>
                  <a:pt x="59941" y="1033"/>
                  <a:pt x="59971" y="1003"/>
                </a:cubicBezTo>
                <a:cubicBezTo>
                  <a:pt x="59993" y="982"/>
                  <a:pt x="60014" y="960"/>
                  <a:pt x="60046" y="960"/>
                </a:cubicBezTo>
                <a:close/>
                <a:moveTo>
                  <a:pt x="52249" y="1294"/>
                </a:moveTo>
                <a:cubicBezTo>
                  <a:pt x="52268" y="1294"/>
                  <a:pt x="52281" y="1307"/>
                  <a:pt x="52281" y="1307"/>
                </a:cubicBezTo>
                <a:cubicBezTo>
                  <a:pt x="52281" y="1337"/>
                  <a:pt x="52220" y="1368"/>
                  <a:pt x="52190" y="1398"/>
                </a:cubicBezTo>
                <a:cubicBezTo>
                  <a:pt x="52159" y="1398"/>
                  <a:pt x="52129" y="1398"/>
                  <a:pt x="52129" y="1368"/>
                </a:cubicBezTo>
                <a:cubicBezTo>
                  <a:pt x="52129" y="1337"/>
                  <a:pt x="52159" y="1307"/>
                  <a:pt x="52220" y="1307"/>
                </a:cubicBezTo>
                <a:cubicBezTo>
                  <a:pt x="52230" y="1297"/>
                  <a:pt x="52240" y="1294"/>
                  <a:pt x="52249" y="1294"/>
                </a:cubicBezTo>
                <a:close/>
                <a:moveTo>
                  <a:pt x="41449" y="2346"/>
                </a:moveTo>
                <a:cubicBezTo>
                  <a:pt x="41470" y="2346"/>
                  <a:pt x="41495" y="2354"/>
                  <a:pt x="41521" y="2371"/>
                </a:cubicBezTo>
                <a:cubicBezTo>
                  <a:pt x="41551" y="2401"/>
                  <a:pt x="41551" y="2462"/>
                  <a:pt x="41521" y="2492"/>
                </a:cubicBezTo>
                <a:cubicBezTo>
                  <a:pt x="41508" y="2505"/>
                  <a:pt x="41496" y="2512"/>
                  <a:pt x="41483" y="2512"/>
                </a:cubicBezTo>
                <a:cubicBezTo>
                  <a:pt x="41465" y="2512"/>
                  <a:pt x="41448" y="2498"/>
                  <a:pt x="41430" y="2462"/>
                </a:cubicBezTo>
                <a:cubicBezTo>
                  <a:pt x="41364" y="2396"/>
                  <a:pt x="41393" y="2346"/>
                  <a:pt x="41449" y="2346"/>
                </a:cubicBezTo>
                <a:close/>
                <a:moveTo>
                  <a:pt x="39275" y="2875"/>
                </a:moveTo>
                <a:cubicBezTo>
                  <a:pt x="39284" y="2875"/>
                  <a:pt x="39293" y="2879"/>
                  <a:pt x="39302" y="2888"/>
                </a:cubicBezTo>
                <a:lnTo>
                  <a:pt x="39363" y="2888"/>
                </a:lnTo>
                <a:cubicBezTo>
                  <a:pt x="39363" y="2918"/>
                  <a:pt x="39332" y="2918"/>
                  <a:pt x="39302" y="2948"/>
                </a:cubicBezTo>
                <a:cubicBezTo>
                  <a:pt x="39241" y="2948"/>
                  <a:pt x="39211" y="2948"/>
                  <a:pt x="39211" y="2918"/>
                </a:cubicBezTo>
                <a:cubicBezTo>
                  <a:pt x="39232" y="2896"/>
                  <a:pt x="39254" y="2875"/>
                  <a:pt x="39275" y="2875"/>
                </a:cubicBezTo>
                <a:close/>
                <a:moveTo>
                  <a:pt x="36111" y="3587"/>
                </a:moveTo>
                <a:cubicBezTo>
                  <a:pt x="36293" y="3587"/>
                  <a:pt x="36506" y="3617"/>
                  <a:pt x="36658" y="3647"/>
                </a:cubicBezTo>
                <a:cubicBezTo>
                  <a:pt x="36870" y="3678"/>
                  <a:pt x="36718" y="3739"/>
                  <a:pt x="36414" y="3739"/>
                </a:cubicBezTo>
                <a:cubicBezTo>
                  <a:pt x="36364" y="3729"/>
                  <a:pt x="36310" y="3725"/>
                  <a:pt x="36257" y="3725"/>
                </a:cubicBezTo>
                <a:cubicBezTo>
                  <a:pt x="36151" y="3725"/>
                  <a:pt x="36050" y="3739"/>
                  <a:pt x="35989" y="3739"/>
                </a:cubicBezTo>
                <a:cubicBezTo>
                  <a:pt x="35928" y="3739"/>
                  <a:pt x="35867" y="3708"/>
                  <a:pt x="35867" y="3647"/>
                </a:cubicBezTo>
                <a:cubicBezTo>
                  <a:pt x="35898" y="3617"/>
                  <a:pt x="35898" y="3587"/>
                  <a:pt x="35959" y="3587"/>
                </a:cubicBezTo>
                <a:close/>
                <a:moveTo>
                  <a:pt x="8025" y="7994"/>
                </a:moveTo>
                <a:cubicBezTo>
                  <a:pt x="8055" y="7994"/>
                  <a:pt x="8116" y="7994"/>
                  <a:pt x="8177" y="8024"/>
                </a:cubicBezTo>
                <a:cubicBezTo>
                  <a:pt x="8197" y="8024"/>
                  <a:pt x="8204" y="8038"/>
                  <a:pt x="8179" y="8038"/>
                </a:cubicBezTo>
                <a:cubicBezTo>
                  <a:pt x="8167" y="8038"/>
                  <a:pt x="8146" y="8035"/>
                  <a:pt x="8116" y="8024"/>
                </a:cubicBezTo>
                <a:cubicBezTo>
                  <a:pt x="8055" y="8024"/>
                  <a:pt x="7994" y="7994"/>
                  <a:pt x="8025" y="7994"/>
                </a:cubicBezTo>
                <a:close/>
                <a:moveTo>
                  <a:pt x="6110" y="9939"/>
                </a:moveTo>
                <a:cubicBezTo>
                  <a:pt x="6171" y="9939"/>
                  <a:pt x="6201" y="9939"/>
                  <a:pt x="6232" y="9970"/>
                </a:cubicBezTo>
                <a:cubicBezTo>
                  <a:pt x="6232" y="10000"/>
                  <a:pt x="6201" y="10000"/>
                  <a:pt x="6171" y="10000"/>
                </a:cubicBezTo>
                <a:cubicBezTo>
                  <a:pt x="6019" y="10000"/>
                  <a:pt x="6019" y="9970"/>
                  <a:pt x="6110" y="9939"/>
                </a:cubicBezTo>
                <a:close/>
                <a:moveTo>
                  <a:pt x="6779" y="10547"/>
                </a:moveTo>
                <a:cubicBezTo>
                  <a:pt x="6839" y="10547"/>
                  <a:pt x="6839" y="10578"/>
                  <a:pt x="6839" y="10608"/>
                </a:cubicBezTo>
                <a:cubicBezTo>
                  <a:pt x="6839" y="10608"/>
                  <a:pt x="6809" y="10638"/>
                  <a:pt x="6718" y="10638"/>
                </a:cubicBezTo>
                <a:cubicBezTo>
                  <a:pt x="6657" y="10608"/>
                  <a:pt x="6627" y="10608"/>
                  <a:pt x="6657" y="10578"/>
                </a:cubicBezTo>
                <a:cubicBezTo>
                  <a:pt x="6687" y="10547"/>
                  <a:pt x="6748" y="10547"/>
                  <a:pt x="6779" y="10547"/>
                </a:cubicBezTo>
                <a:close/>
                <a:moveTo>
                  <a:pt x="760" y="13587"/>
                </a:moveTo>
                <a:cubicBezTo>
                  <a:pt x="791" y="13587"/>
                  <a:pt x="851" y="13617"/>
                  <a:pt x="882" y="13678"/>
                </a:cubicBezTo>
                <a:cubicBezTo>
                  <a:pt x="899" y="13711"/>
                  <a:pt x="897" y="13736"/>
                  <a:pt x="877" y="13736"/>
                </a:cubicBezTo>
                <a:cubicBezTo>
                  <a:pt x="861" y="13736"/>
                  <a:pt x="832" y="13719"/>
                  <a:pt x="791" y="13678"/>
                </a:cubicBezTo>
                <a:cubicBezTo>
                  <a:pt x="669" y="13587"/>
                  <a:pt x="669" y="13587"/>
                  <a:pt x="760" y="13587"/>
                </a:cubicBezTo>
                <a:close/>
                <a:moveTo>
                  <a:pt x="57418" y="0"/>
                </a:moveTo>
                <a:cubicBezTo>
                  <a:pt x="57418" y="0"/>
                  <a:pt x="57387" y="30"/>
                  <a:pt x="57387" y="91"/>
                </a:cubicBezTo>
                <a:cubicBezTo>
                  <a:pt x="57387" y="152"/>
                  <a:pt x="57327" y="182"/>
                  <a:pt x="57266" y="182"/>
                </a:cubicBezTo>
                <a:cubicBezTo>
                  <a:pt x="57205" y="182"/>
                  <a:pt x="57144" y="182"/>
                  <a:pt x="57144" y="213"/>
                </a:cubicBezTo>
                <a:cubicBezTo>
                  <a:pt x="57144" y="243"/>
                  <a:pt x="57114" y="243"/>
                  <a:pt x="57053" y="243"/>
                </a:cubicBezTo>
                <a:cubicBezTo>
                  <a:pt x="57023" y="243"/>
                  <a:pt x="56992" y="213"/>
                  <a:pt x="56992" y="152"/>
                </a:cubicBezTo>
                <a:cubicBezTo>
                  <a:pt x="57008" y="106"/>
                  <a:pt x="57015" y="84"/>
                  <a:pt x="57008" y="84"/>
                </a:cubicBezTo>
                <a:lnTo>
                  <a:pt x="57008" y="84"/>
                </a:lnTo>
                <a:cubicBezTo>
                  <a:pt x="57000" y="84"/>
                  <a:pt x="56977" y="106"/>
                  <a:pt x="56932" y="152"/>
                </a:cubicBezTo>
                <a:cubicBezTo>
                  <a:pt x="56889" y="173"/>
                  <a:pt x="56815" y="195"/>
                  <a:pt x="56711" y="195"/>
                </a:cubicBezTo>
                <a:cubicBezTo>
                  <a:pt x="56668" y="195"/>
                  <a:pt x="56620" y="191"/>
                  <a:pt x="56567" y="182"/>
                </a:cubicBezTo>
                <a:cubicBezTo>
                  <a:pt x="56479" y="170"/>
                  <a:pt x="56411" y="162"/>
                  <a:pt x="56361" y="162"/>
                </a:cubicBezTo>
                <a:cubicBezTo>
                  <a:pt x="56289" y="162"/>
                  <a:pt x="56250" y="177"/>
                  <a:pt x="56232" y="213"/>
                </a:cubicBezTo>
                <a:cubicBezTo>
                  <a:pt x="56218" y="255"/>
                  <a:pt x="56139" y="278"/>
                  <a:pt x="56042" y="278"/>
                </a:cubicBezTo>
                <a:cubicBezTo>
                  <a:pt x="55931" y="278"/>
                  <a:pt x="55797" y="248"/>
                  <a:pt x="55716" y="182"/>
                </a:cubicBezTo>
                <a:cubicBezTo>
                  <a:pt x="55618" y="117"/>
                  <a:pt x="55546" y="87"/>
                  <a:pt x="55506" y="87"/>
                </a:cubicBezTo>
                <a:cubicBezTo>
                  <a:pt x="55471" y="87"/>
                  <a:pt x="55458" y="110"/>
                  <a:pt x="55473" y="152"/>
                </a:cubicBezTo>
                <a:cubicBezTo>
                  <a:pt x="55503" y="213"/>
                  <a:pt x="55473" y="213"/>
                  <a:pt x="55442" y="213"/>
                </a:cubicBezTo>
                <a:cubicBezTo>
                  <a:pt x="55430" y="200"/>
                  <a:pt x="55417" y="193"/>
                  <a:pt x="55404" y="193"/>
                </a:cubicBezTo>
                <a:cubicBezTo>
                  <a:pt x="55387" y="193"/>
                  <a:pt x="55369" y="208"/>
                  <a:pt x="55351" y="243"/>
                </a:cubicBezTo>
                <a:cubicBezTo>
                  <a:pt x="55351" y="289"/>
                  <a:pt x="55351" y="312"/>
                  <a:pt x="55321" y="312"/>
                </a:cubicBezTo>
                <a:cubicBezTo>
                  <a:pt x="55290" y="312"/>
                  <a:pt x="55229" y="289"/>
                  <a:pt x="55108" y="243"/>
                </a:cubicBezTo>
                <a:cubicBezTo>
                  <a:pt x="55037" y="208"/>
                  <a:pt x="54986" y="193"/>
                  <a:pt x="54951" y="193"/>
                </a:cubicBezTo>
                <a:cubicBezTo>
                  <a:pt x="54925" y="193"/>
                  <a:pt x="54908" y="200"/>
                  <a:pt x="54895" y="213"/>
                </a:cubicBezTo>
                <a:cubicBezTo>
                  <a:pt x="54875" y="213"/>
                  <a:pt x="54828" y="226"/>
                  <a:pt x="54780" y="226"/>
                </a:cubicBezTo>
                <a:cubicBezTo>
                  <a:pt x="54757" y="226"/>
                  <a:pt x="54733" y="223"/>
                  <a:pt x="54713" y="213"/>
                </a:cubicBezTo>
                <a:cubicBezTo>
                  <a:pt x="54621" y="213"/>
                  <a:pt x="54561" y="243"/>
                  <a:pt x="54561" y="274"/>
                </a:cubicBezTo>
                <a:cubicBezTo>
                  <a:pt x="54530" y="334"/>
                  <a:pt x="54470" y="334"/>
                  <a:pt x="54348" y="334"/>
                </a:cubicBezTo>
                <a:cubicBezTo>
                  <a:pt x="54135" y="289"/>
                  <a:pt x="53983" y="266"/>
                  <a:pt x="53884" y="266"/>
                </a:cubicBezTo>
                <a:cubicBezTo>
                  <a:pt x="53786" y="266"/>
                  <a:pt x="53740" y="289"/>
                  <a:pt x="53740" y="334"/>
                </a:cubicBezTo>
                <a:cubicBezTo>
                  <a:pt x="53719" y="356"/>
                  <a:pt x="53697" y="377"/>
                  <a:pt x="53643" y="377"/>
                </a:cubicBezTo>
                <a:cubicBezTo>
                  <a:pt x="53621" y="377"/>
                  <a:pt x="53593" y="374"/>
                  <a:pt x="53558" y="365"/>
                </a:cubicBezTo>
                <a:cubicBezTo>
                  <a:pt x="53532" y="352"/>
                  <a:pt x="53497" y="345"/>
                  <a:pt x="53457" y="345"/>
                </a:cubicBezTo>
                <a:cubicBezTo>
                  <a:pt x="53401" y="345"/>
                  <a:pt x="53337" y="360"/>
                  <a:pt x="53284" y="395"/>
                </a:cubicBezTo>
                <a:cubicBezTo>
                  <a:pt x="53238" y="410"/>
                  <a:pt x="53200" y="418"/>
                  <a:pt x="53174" y="418"/>
                </a:cubicBezTo>
                <a:cubicBezTo>
                  <a:pt x="53147" y="418"/>
                  <a:pt x="53132" y="410"/>
                  <a:pt x="53132" y="395"/>
                </a:cubicBezTo>
                <a:cubicBezTo>
                  <a:pt x="53132" y="387"/>
                  <a:pt x="53130" y="383"/>
                  <a:pt x="53126" y="383"/>
                </a:cubicBezTo>
                <a:cubicBezTo>
                  <a:pt x="53114" y="383"/>
                  <a:pt x="53085" y="411"/>
                  <a:pt x="53041" y="456"/>
                </a:cubicBezTo>
                <a:cubicBezTo>
                  <a:pt x="52980" y="517"/>
                  <a:pt x="52859" y="547"/>
                  <a:pt x="52767" y="547"/>
                </a:cubicBezTo>
                <a:cubicBezTo>
                  <a:pt x="52676" y="547"/>
                  <a:pt x="52585" y="578"/>
                  <a:pt x="52585" y="608"/>
                </a:cubicBezTo>
                <a:cubicBezTo>
                  <a:pt x="52585" y="629"/>
                  <a:pt x="52570" y="651"/>
                  <a:pt x="52539" y="651"/>
                </a:cubicBezTo>
                <a:cubicBezTo>
                  <a:pt x="52527" y="651"/>
                  <a:pt x="52512" y="647"/>
                  <a:pt x="52494" y="638"/>
                </a:cubicBezTo>
                <a:cubicBezTo>
                  <a:pt x="52463" y="608"/>
                  <a:pt x="52463" y="578"/>
                  <a:pt x="52494" y="578"/>
                </a:cubicBezTo>
                <a:cubicBezTo>
                  <a:pt x="52524" y="547"/>
                  <a:pt x="52494" y="517"/>
                  <a:pt x="52463" y="517"/>
                </a:cubicBezTo>
                <a:cubicBezTo>
                  <a:pt x="52403" y="517"/>
                  <a:pt x="52342" y="517"/>
                  <a:pt x="52311" y="578"/>
                </a:cubicBezTo>
                <a:cubicBezTo>
                  <a:pt x="52296" y="593"/>
                  <a:pt x="52273" y="600"/>
                  <a:pt x="52235" y="600"/>
                </a:cubicBezTo>
                <a:cubicBezTo>
                  <a:pt x="52197" y="600"/>
                  <a:pt x="52144" y="593"/>
                  <a:pt x="52068" y="578"/>
                </a:cubicBezTo>
                <a:cubicBezTo>
                  <a:pt x="51992" y="562"/>
                  <a:pt x="51939" y="555"/>
                  <a:pt x="51905" y="555"/>
                </a:cubicBezTo>
                <a:cubicBezTo>
                  <a:pt x="51871" y="555"/>
                  <a:pt x="51855" y="562"/>
                  <a:pt x="51855" y="578"/>
                </a:cubicBezTo>
                <a:cubicBezTo>
                  <a:pt x="51836" y="636"/>
                  <a:pt x="51753" y="670"/>
                  <a:pt x="51680" y="670"/>
                </a:cubicBezTo>
                <a:cubicBezTo>
                  <a:pt x="51640" y="670"/>
                  <a:pt x="51603" y="660"/>
                  <a:pt x="51582" y="638"/>
                </a:cubicBezTo>
                <a:cubicBezTo>
                  <a:pt x="51552" y="608"/>
                  <a:pt x="51582" y="547"/>
                  <a:pt x="51673" y="517"/>
                </a:cubicBezTo>
                <a:cubicBezTo>
                  <a:pt x="51795" y="486"/>
                  <a:pt x="51795" y="486"/>
                  <a:pt x="51673" y="456"/>
                </a:cubicBezTo>
                <a:cubicBezTo>
                  <a:pt x="51582" y="456"/>
                  <a:pt x="51491" y="456"/>
                  <a:pt x="51460" y="486"/>
                </a:cubicBezTo>
                <a:cubicBezTo>
                  <a:pt x="51440" y="486"/>
                  <a:pt x="51406" y="500"/>
                  <a:pt x="51368" y="500"/>
                </a:cubicBezTo>
                <a:cubicBezTo>
                  <a:pt x="51349" y="500"/>
                  <a:pt x="51329" y="496"/>
                  <a:pt x="51308" y="486"/>
                </a:cubicBezTo>
                <a:cubicBezTo>
                  <a:pt x="51291" y="477"/>
                  <a:pt x="51273" y="474"/>
                  <a:pt x="51256" y="474"/>
                </a:cubicBezTo>
                <a:cubicBezTo>
                  <a:pt x="51215" y="474"/>
                  <a:pt x="51178" y="495"/>
                  <a:pt x="51156" y="517"/>
                </a:cubicBezTo>
                <a:cubicBezTo>
                  <a:pt x="51156" y="538"/>
                  <a:pt x="51111" y="560"/>
                  <a:pt x="51052" y="560"/>
                </a:cubicBezTo>
                <a:cubicBezTo>
                  <a:pt x="51027" y="560"/>
                  <a:pt x="51001" y="556"/>
                  <a:pt x="50974" y="547"/>
                </a:cubicBezTo>
                <a:cubicBezTo>
                  <a:pt x="50913" y="547"/>
                  <a:pt x="50792" y="578"/>
                  <a:pt x="50731" y="608"/>
                </a:cubicBezTo>
                <a:cubicBezTo>
                  <a:pt x="50688" y="629"/>
                  <a:pt x="50630" y="651"/>
                  <a:pt x="50578" y="651"/>
                </a:cubicBezTo>
                <a:cubicBezTo>
                  <a:pt x="50556" y="651"/>
                  <a:pt x="50536" y="647"/>
                  <a:pt x="50518" y="638"/>
                </a:cubicBezTo>
                <a:cubicBezTo>
                  <a:pt x="50457" y="638"/>
                  <a:pt x="50336" y="669"/>
                  <a:pt x="50214" y="699"/>
                </a:cubicBezTo>
                <a:cubicBezTo>
                  <a:pt x="50123" y="760"/>
                  <a:pt x="50032" y="760"/>
                  <a:pt x="49971" y="760"/>
                </a:cubicBezTo>
                <a:cubicBezTo>
                  <a:pt x="49956" y="745"/>
                  <a:pt x="49941" y="737"/>
                  <a:pt x="49929" y="737"/>
                </a:cubicBezTo>
                <a:cubicBezTo>
                  <a:pt x="49918" y="737"/>
                  <a:pt x="49910" y="745"/>
                  <a:pt x="49910" y="760"/>
                </a:cubicBezTo>
                <a:cubicBezTo>
                  <a:pt x="49910" y="775"/>
                  <a:pt x="49895" y="783"/>
                  <a:pt x="49868" y="783"/>
                </a:cubicBezTo>
                <a:cubicBezTo>
                  <a:pt x="49842" y="783"/>
                  <a:pt x="49804" y="775"/>
                  <a:pt x="49758" y="760"/>
                </a:cubicBezTo>
                <a:cubicBezTo>
                  <a:pt x="49742" y="752"/>
                  <a:pt x="49719" y="748"/>
                  <a:pt x="49691" y="748"/>
                </a:cubicBezTo>
                <a:cubicBezTo>
                  <a:pt x="49616" y="748"/>
                  <a:pt x="49505" y="776"/>
                  <a:pt x="49393" y="821"/>
                </a:cubicBezTo>
                <a:cubicBezTo>
                  <a:pt x="49241" y="881"/>
                  <a:pt x="49089" y="912"/>
                  <a:pt x="49029" y="912"/>
                </a:cubicBezTo>
                <a:cubicBezTo>
                  <a:pt x="49011" y="903"/>
                  <a:pt x="48993" y="899"/>
                  <a:pt x="48976" y="899"/>
                </a:cubicBezTo>
                <a:cubicBezTo>
                  <a:pt x="48935" y="899"/>
                  <a:pt x="48898" y="921"/>
                  <a:pt x="48877" y="942"/>
                </a:cubicBezTo>
                <a:cubicBezTo>
                  <a:pt x="48846" y="1003"/>
                  <a:pt x="48269" y="1064"/>
                  <a:pt x="47965" y="1064"/>
                </a:cubicBezTo>
                <a:cubicBezTo>
                  <a:pt x="47904" y="1064"/>
                  <a:pt x="47813" y="1094"/>
                  <a:pt x="47782" y="1125"/>
                </a:cubicBezTo>
                <a:cubicBezTo>
                  <a:pt x="47770" y="1137"/>
                  <a:pt x="47757" y="1145"/>
                  <a:pt x="47745" y="1145"/>
                </a:cubicBezTo>
                <a:cubicBezTo>
                  <a:pt x="47727" y="1145"/>
                  <a:pt x="47709" y="1130"/>
                  <a:pt x="47691" y="1094"/>
                </a:cubicBezTo>
                <a:cubicBezTo>
                  <a:pt x="47679" y="1082"/>
                  <a:pt x="47661" y="1074"/>
                  <a:pt x="47638" y="1074"/>
                </a:cubicBezTo>
                <a:cubicBezTo>
                  <a:pt x="47605" y="1074"/>
                  <a:pt x="47562" y="1089"/>
                  <a:pt x="47509" y="1125"/>
                </a:cubicBezTo>
                <a:cubicBezTo>
                  <a:pt x="47418" y="1155"/>
                  <a:pt x="47266" y="1185"/>
                  <a:pt x="47205" y="1185"/>
                </a:cubicBezTo>
                <a:cubicBezTo>
                  <a:pt x="47114" y="1185"/>
                  <a:pt x="47023" y="1185"/>
                  <a:pt x="46992" y="1246"/>
                </a:cubicBezTo>
                <a:cubicBezTo>
                  <a:pt x="46971" y="1268"/>
                  <a:pt x="46904" y="1289"/>
                  <a:pt x="46823" y="1289"/>
                </a:cubicBezTo>
                <a:cubicBezTo>
                  <a:pt x="46790" y="1289"/>
                  <a:pt x="46754" y="1286"/>
                  <a:pt x="46719" y="1277"/>
                </a:cubicBezTo>
                <a:cubicBezTo>
                  <a:pt x="46597" y="1277"/>
                  <a:pt x="46475" y="1307"/>
                  <a:pt x="46415" y="1337"/>
                </a:cubicBezTo>
                <a:cubicBezTo>
                  <a:pt x="46361" y="1373"/>
                  <a:pt x="46308" y="1388"/>
                  <a:pt x="46248" y="1388"/>
                </a:cubicBezTo>
                <a:cubicBezTo>
                  <a:pt x="46206" y="1388"/>
                  <a:pt x="46161" y="1380"/>
                  <a:pt x="46111" y="1368"/>
                </a:cubicBezTo>
                <a:cubicBezTo>
                  <a:pt x="46060" y="1355"/>
                  <a:pt x="46020" y="1348"/>
                  <a:pt x="45987" y="1348"/>
                </a:cubicBezTo>
                <a:cubicBezTo>
                  <a:pt x="45939" y="1348"/>
                  <a:pt x="45903" y="1363"/>
                  <a:pt x="45868" y="1398"/>
                </a:cubicBezTo>
                <a:cubicBezTo>
                  <a:pt x="45845" y="1443"/>
                  <a:pt x="45790" y="1471"/>
                  <a:pt x="45715" y="1471"/>
                </a:cubicBezTo>
                <a:cubicBezTo>
                  <a:pt x="45687" y="1471"/>
                  <a:pt x="45657" y="1467"/>
                  <a:pt x="45624" y="1459"/>
                </a:cubicBezTo>
                <a:cubicBezTo>
                  <a:pt x="45503" y="1459"/>
                  <a:pt x="45351" y="1459"/>
                  <a:pt x="45290" y="1489"/>
                </a:cubicBezTo>
                <a:cubicBezTo>
                  <a:pt x="45247" y="1511"/>
                  <a:pt x="45189" y="1532"/>
                  <a:pt x="45148" y="1532"/>
                </a:cubicBezTo>
                <a:cubicBezTo>
                  <a:pt x="45131" y="1532"/>
                  <a:pt x="45117" y="1529"/>
                  <a:pt x="45108" y="1520"/>
                </a:cubicBezTo>
                <a:cubicBezTo>
                  <a:pt x="45077" y="1505"/>
                  <a:pt x="45054" y="1497"/>
                  <a:pt x="45035" y="1497"/>
                </a:cubicBezTo>
                <a:cubicBezTo>
                  <a:pt x="45016" y="1497"/>
                  <a:pt x="45001" y="1505"/>
                  <a:pt x="44986" y="1520"/>
                </a:cubicBezTo>
                <a:cubicBezTo>
                  <a:pt x="44956" y="1550"/>
                  <a:pt x="44864" y="1550"/>
                  <a:pt x="44773" y="1550"/>
                </a:cubicBezTo>
                <a:cubicBezTo>
                  <a:pt x="44757" y="1542"/>
                  <a:pt x="44741" y="1538"/>
                  <a:pt x="44725" y="1538"/>
                </a:cubicBezTo>
                <a:cubicBezTo>
                  <a:pt x="44682" y="1538"/>
                  <a:pt x="44644" y="1566"/>
                  <a:pt x="44621" y="1611"/>
                </a:cubicBezTo>
                <a:cubicBezTo>
                  <a:pt x="44621" y="1641"/>
                  <a:pt x="44500" y="1733"/>
                  <a:pt x="44378" y="1793"/>
                </a:cubicBezTo>
                <a:cubicBezTo>
                  <a:pt x="44241" y="1852"/>
                  <a:pt x="44116" y="1886"/>
                  <a:pt x="43979" y="1886"/>
                </a:cubicBezTo>
                <a:cubicBezTo>
                  <a:pt x="43904" y="1886"/>
                  <a:pt x="43826" y="1876"/>
                  <a:pt x="43740" y="1854"/>
                </a:cubicBezTo>
                <a:cubicBezTo>
                  <a:pt x="43679" y="1854"/>
                  <a:pt x="43557" y="1885"/>
                  <a:pt x="43466" y="1915"/>
                </a:cubicBezTo>
                <a:cubicBezTo>
                  <a:pt x="43375" y="1976"/>
                  <a:pt x="43253" y="2006"/>
                  <a:pt x="43193" y="2006"/>
                </a:cubicBezTo>
                <a:cubicBezTo>
                  <a:pt x="43132" y="2006"/>
                  <a:pt x="43010" y="2037"/>
                  <a:pt x="42919" y="2097"/>
                </a:cubicBezTo>
                <a:cubicBezTo>
                  <a:pt x="42828" y="2128"/>
                  <a:pt x="42676" y="2158"/>
                  <a:pt x="42554" y="2158"/>
                </a:cubicBezTo>
                <a:cubicBezTo>
                  <a:pt x="42129" y="2158"/>
                  <a:pt x="41795" y="2188"/>
                  <a:pt x="41764" y="2249"/>
                </a:cubicBezTo>
                <a:cubicBezTo>
                  <a:pt x="41743" y="2271"/>
                  <a:pt x="41691" y="2292"/>
                  <a:pt x="41630" y="2292"/>
                </a:cubicBezTo>
                <a:cubicBezTo>
                  <a:pt x="41605" y="2292"/>
                  <a:pt x="41578" y="2289"/>
                  <a:pt x="41551" y="2280"/>
                </a:cubicBezTo>
                <a:cubicBezTo>
                  <a:pt x="41460" y="2280"/>
                  <a:pt x="41339" y="2280"/>
                  <a:pt x="41278" y="2310"/>
                </a:cubicBezTo>
                <a:cubicBezTo>
                  <a:pt x="41115" y="2392"/>
                  <a:pt x="40734" y="2497"/>
                  <a:pt x="40568" y="2497"/>
                </a:cubicBezTo>
                <a:cubicBezTo>
                  <a:pt x="40548" y="2497"/>
                  <a:pt x="40531" y="2496"/>
                  <a:pt x="40518" y="2492"/>
                </a:cubicBezTo>
                <a:cubicBezTo>
                  <a:pt x="40457" y="2492"/>
                  <a:pt x="40396" y="2492"/>
                  <a:pt x="40366" y="2523"/>
                </a:cubicBezTo>
                <a:cubicBezTo>
                  <a:pt x="40366" y="2584"/>
                  <a:pt x="40001" y="2736"/>
                  <a:pt x="39880" y="2736"/>
                </a:cubicBezTo>
                <a:lnTo>
                  <a:pt x="39667" y="2736"/>
                </a:lnTo>
                <a:cubicBezTo>
                  <a:pt x="39647" y="2746"/>
                  <a:pt x="39623" y="2749"/>
                  <a:pt x="39599" y="2749"/>
                </a:cubicBezTo>
                <a:cubicBezTo>
                  <a:pt x="39552" y="2749"/>
                  <a:pt x="39505" y="2736"/>
                  <a:pt x="39484" y="2736"/>
                </a:cubicBezTo>
                <a:cubicBezTo>
                  <a:pt x="39472" y="2723"/>
                  <a:pt x="39454" y="2716"/>
                  <a:pt x="39431" y="2716"/>
                </a:cubicBezTo>
                <a:cubicBezTo>
                  <a:pt x="39398" y="2716"/>
                  <a:pt x="39355" y="2730"/>
                  <a:pt x="39302" y="2766"/>
                </a:cubicBezTo>
                <a:cubicBezTo>
                  <a:pt x="39241" y="2796"/>
                  <a:pt x="39120" y="2796"/>
                  <a:pt x="39089" y="2796"/>
                </a:cubicBezTo>
                <a:cubicBezTo>
                  <a:pt x="38877" y="2796"/>
                  <a:pt x="38573" y="2857"/>
                  <a:pt x="38542" y="2918"/>
                </a:cubicBezTo>
                <a:cubicBezTo>
                  <a:pt x="38542" y="2918"/>
                  <a:pt x="38451" y="2948"/>
                  <a:pt x="38329" y="2948"/>
                </a:cubicBezTo>
                <a:cubicBezTo>
                  <a:pt x="38177" y="2948"/>
                  <a:pt x="38086" y="2979"/>
                  <a:pt x="38086" y="3040"/>
                </a:cubicBezTo>
                <a:cubicBezTo>
                  <a:pt x="38086" y="3061"/>
                  <a:pt x="38071" y="3083"/>
                  <a:pt x="38062" y="3083"/>
                </a:cubicBezTo>
                <a:cubicBezTo>
                  <a:pt x="38058" y="3083"/>
                  <a:pt x="38056" y="3079"/>
                  <a:pt x="38056" y="3070"/>
                </a:cubicBezTo>
                <a:cubicBezTo>
                  <a:pt x="38035" y="3038"/>
                  <a:pt x="37973" y="3025"/>
                  <a:pt x="37897" y="3025"/>
                </a:cubicBezTo>
                <a:cubicBezTo>
                  <a:pt x="37756" y="3025"/>
                  <a:pt x="37568" y="3071"/>
                  <a:pt x="37509" y="3131"/>
                </a:cubicBezTo>
                <a:cubicBezTo>
                  <a:pt x="37478" y="3192"/>
                  <a:pt x="37418" y="3192"/>
                  <a:pt x="37387" y="3192"/>
                </a:cubicBezTo>
                <a:cubicBezTo>
                  <a:pt x="37365" y="3186"/>
                  <a:pt x="37334" y="3183"/>
                  <a:pt x="37299" y="3183"/>
                </a:cubicBezTo>
                <a:cubicBezTo>
                  <a:pt x="37143" y="3183"/>
                  <a:pt x="36895" y="3233"/>
                  <a:pt x="36870" y="3283"/>
                </a:cubicBezTo>
                <a:cubicBezTo>
                  <a:pt x="36870" y="3283"/>
                  <a:pt x="36718" y="3313"/>
                  <a:pt x="36536" y="3313"/>
                </a:cubicBezTo>
                <a:cubicBezTo>
                  <a:pt x="36495" y="3305"/>
                  <a:pt x="36446" y="3301"/>
                  <a:pt x="36392" y="3301"/>
                </a:cubicBezTo>
                <a:cubicBezTo>
                  <a:pt x="36246" y="3301"/>
                  <a:pt x="36070" y="3329"/>
                  <a:pt x="35959" y="3374"/>
                </a:cubicBezTo>
                <a:cubicBezTo>
                  <a:pt x="35776" y="3404"/>
                  <a:pt x="35624" y="3435"/>
                  <a:pt x="35563" y="3435"/>
                </a:cubicBezTo>
                <a:cubicBezTo>
                  <a:pt x="35503" y="3435"/>
                  <a:pt x="35442" y="3435"/>
                  <a:pt x="35442" y="3465"/>
                </a:cubicBezTo>
                <a:cubicBezTo>
                  <a:pt x="35442" y="3496"/>
                  <a:pt x="35351" y="3526"/>
                  <a:pt x="35229" y="3526"/>
                </a:cubicBezTo>
                <a:cubicBezTo>
                  <a:pt x="35138" y="3526"/>
                  <a:pt x="34925" y="3587"/>
                  <a:pt x="34773" y="3647"/>
                </a:cubicBezTo>
                <a:cubicBezTo>
                  <a:pt x="34621" y="3708"/>
                  <a:pt x="34408" y="3769"/>
                  <a:pt x="34317" y="3769"/>
                </a:cubicBezTo>
                <a:cubicBezTo>
                  <a:pt x="34293" y="3761"/>
                  <a:pt x="34266" y="3757"/>
                  <a:pt x="34240" y="3757"/>
                </a:cubicBezTo>
                <a:cubicBezTo>
                  <a:pt x="34167" y="3757"/>
                  <a:pt x="34096" y="3785"/>
                  <a:pt x="34074" y="3830"/>
                </a:cubicBezTo>
                <a:cubicBezTo>
                  <a:pt x="34013" y="3860"/>
                  <a:pt x="33922" y="3891"/>
                  <a:pt x="33861" y="3891"/>
                </a:cubicBezTo>
                <a:cubicBezTo>
                  <a:pt x="33740" y="3891"/>
                  <a:pt x="33101" y="4043"/>
                  <a:pt x="33071" y="4103"/>
                </a:cubicBezTo>
                <a:cubicBezTo>
                  <a:pt x="33071" y="4103"/>
                  <a:pt x="33041" y="4103"/>
                  <a:pt x="32980" y="4073"/>
                </a:cubicBezTo>
                <a:lnTo>
                  <a:pt x="32767" y="4073"/>
                </a:lnTo>
                <a:cubicBezTo>
                  <a:pt x="32706" y="4103"/>
                  <a:pt x="32585" y="4134"/>
                  <a:pt x="32493" y="4134"/>
                </a:cubicBezTo>
                <a:cubicBezTo>
                  <a:pt x="32402" y="4134"/>
                  <a:pt x="32220" y="4164"/>
                  <a:pt x="32068" y="4195"/>
                </a:cubicBezTo>
                <a:cubicBezTo>
                  <a:pt x="31961" y="4210"/>
                  <a:pt x="31886" y="4217"/>
                  <a:pt x="31829" y="4217"/>
                </a:cubicBezTo>
                <a:cubicBezTo>
                  <a:pt x="31772" y="4217"/>
                  <a:pt x="31734" y="4210"/>
                  <a:pt x="31703" y="4195"/>
                </a:cubicBezTo>
                <a:cubicBezTo>
                  <a:pt x="31680" y="4171"/>
                  <a:pt x="31657" y="4161"/>
                  <a:pt x="31633" y="4161"/>
                </a:cubicBezTo>
                <a:cubicBezTo>
                  <a:pt x="31596" y="4161"/>
                  <a:pt x="31558" y="4187"/>
                  <a:pt x="31521" y="4225"/>
                </a:cubicBezTo>
                <a:cubicBezTo>
                  <a:pt x="31430" y="4255"/>
                  <a:pt x="31308" y="4286"/>
                  <a:pt x="31095" y="4286"/>
                </a:cubicBezTo>
                <a:cubicBezTo>
                  <a:pt x="31019" y="4271"/>
                  <a:pt x="30943" y="4263"/>
                  <a:pt x="30879" y="4263"/>
                </a:cubicBezTo>
                <a:cubicBezTo>
                  <a:pt x="30814" y="4263"/>
                  <a:pt x="30761" y="4271"/>
                  <a:pt x="30730" y="4286"/>
                </a:cubicBezTo>
                <a:cubicBezTo>
                  <a:pt x="30670" y="4316"/>
                  <a:pt x="30578" y="4347"/>
                  <a:pt x="30518" y="4377"/>
                </a:cubicBezTo>
                <a:cubicBezTo>
                  <a:pt x="30477" y="4377"/>
                  <a:pt x="30410" y="4390"/>
                  <a:pt x="30342" y="4390"/>
                </a:cubicBezTo>
                <a:cubicBezTo>
                  <a:pt x="30308" y="4390"/>
                  <a:pt x="30275" y="4387"/>
                  <a:pt x="30244" y="4377"/>
                </a:cubicBezTo>
                <a:cubicBezTo>
                  <a:pt x="30183" y="4377"/>
                  <a:pt x="29971" y="4407"/>
                  <a:pt x="29788" y="4438"/>
                </a:cubicBezTo>
                <a:cubicBezTo>
                  <a:pt x="29606" y="4499"/>
                  <a:pt x="29302" y="4559"/>
                  <a:pt x="29119" y="4590"/>
                </a:cubicBezTo>
                <a:cubicBezTo>
                  <a:pt x="28937" y="4620"/>
                  <a:pt x="28755" y="4681"/>
                  <a:pt x="28724" y="4681"/>
                </a:cubicBezTo>
                <a:cubicBezTo>
                  <a:pt x="28724" y="4696"/>
                  <a:pt x="28717" y="4704"/>
                  <a:pt x="28702" y="4704"/>
                </a:cubicBezTo>
                <a:cubicBezTo>
                  <a:pt x="28686" y="4704"/>
                  <a:pt x="28664" y="4696"/>
                  <a:pt x="28633" y="4681"/>
                </a:cubicBezTo>
                <a:cubicBezTo>
                  <a:pt x="28603" y="4681"/>
                  <a:pt x="28481" y="4681"/>
                  <a:pt x="28329" y="4742"/>
                </a:cubicBezTo>
                <a:cubicBezTo>
                  <a:pt x="28218" y="4786"/>
                  <a:pt x="28107" y="4814"/>
                  <a:pt x="28031" y="4814"/>
                </a:cubicBezTo>
                <a:cubicBezTo>
                  <a:pt x="28004" y="4814"/>
                  <a:pt x="27981" y="4811"/>
                  <a:pt x="27964" y="4803"/>
                </a:cubicBezTo>
                <a:cubicBezTo>
                  <a:pt x="27904" y="4803"/>
                  <a:pt x="27752" y="4803"/>
                  <a:pt x="27600" y="4863"/>
                </a:cubicBezTo>
                <a:cubicBezTo>
                  <a:pt x="27444" y="4908"/>
                  <a:pt x="27337" y="4936"/>
                  <a:pt x="27207" y="4936"/>
                </a:cubicBezTo>
                <a:cubicBezTo>
                  <a:pt x="27160" y="4936"/>
                  <a:pt x="27110" y="4932"/>
                  <a:pt x="27053" y="4924"/>
                </a:cubicBezTo>
                <a:cubicBezTo>
                  <a:pt x="27022" y="4924"/>
                  <a:pt x="26992" y="4954"/>
                  <a:pt x="26992" y="4985"/>
                </a:cubicBezTo>
                <a:cubicBezTo>
                  <a:pt x="26992" y="5015"/>
                  <a:pt x="26901" y="5046"/>
                  <a:pt x="26809" y="5046"/>
                </a:cubicBezTo>
                <a:cubicBezTo>
                  <a:pt x="26749" y="5046"/>
                  <a:pt x="26566" y="5046"/>
                  <a:pt x="26414" y="5076"/>
                </a:cubicBezTo>
                <a:cubicBezTo>
                  <a:pt x="26338" y="5091"/>
                  <a:pt x="26262" y="5099"/>
                  <a:pt x="26198" y="5099"/>
                </a:cubicBezTo>
                <a:cubicBezTo>
                  <a:pt x="26133" y="5099"/>
                  <a:pt x="26080" y="5091"/>
                  <a:pt x="26050" y="5076"/>
                </a:cubicBezTo>
                <a:cubicBezTo>
                  <a:pt x="25989" y="5076"/>
                  <a:pt x="25928" y="5076"/>
                  <a:pt x="25898" y="5106"/>
                </a:cubicBezTo>
                <a:cubicBezTo>
                  <a:pt x="25898" y="5128"/>
                  <a:pt x="25852" y="5149"/>
                  <a:pt x="25793" y="5149"/>
                </a:cubicBezTo>
                <a:cubicBezTo>
                  <a:pt x="25769" y="5149"/>
                  <a:pt x="25742" y="5146"/>
                  <a:pt x="25715" y="5137"/>
                </a:cubicBezTo>
                <a:cubicBezTo>
                  <a:pt x="25624" y="5137"/>
                  <a:pt x="25533" y="5167"/>
                  <a:pt x="25472" y="5228"/>
                </a:cubicBezTo>
                <a:cubicBezTo>
                  <a:pt x="25429" y="5250"/>
                  <a:pt x="25356" y="5271"/>
                  <a:pt x="25273" y="5271"/>
                </a:cubicBezTo>
                <a:cubicBezTo>
                  <a:pt x="25239" y="5271"/>
                  <a:pt x="25204" y="5267"/>
                  <a:pt x="25168" y="5258"/>
                </a:cubicBezTo>
                <a:cubicBezTo>
                  <a:pt x="25046" y="5258"/>
                  <a:pt x="24894" y="5258"/>
                  <a:pt x="24834" y="5289"/>
                </a:cubicBezTo>
                <a:cubicBezTo>
                  <a:pt x="24740" y="5336"/>
                  <a:pt x="24110" y="5400"/>
                  <a:pt x="23808" y="5400"/>
                </a:cubicBezTo>
                <a:cubicBezTo>
                  <a:pt x="23717" y="5400"/>
                  <a:pt x="23655" y="5394"/>
                  <a:pt x="23648" y="5380"/>
                </a:cubicBezTo>
                <a:cubicBezTo>
                  <a:pt x="23618" y="5380"/>
                  <a:pt x="23557" y="5380"/>
                  <a:pt x="23496" y="5441"/>
                </a:cubicBezTo>
                <a:cubicBezTo>
                  <a:pt x="23405" y="5471"/>
                  <a:pt x="23162" y="5532"/>
                  <a:pt x="22828" y="5532"/>
                </a:cubicBezTo>
                <a:cubicBezTo>
                  <a:pt x="22554" y="5532"/>
                  <a:pt x="22250" y="5562"/>
                  <a:pt x="22220" y="5593"/>
                </a:cubicBezTo>
                <a:cubicBezTo>
                  <a:pt x="22159" y="5623"/>
                  <a:pt x="22037" y="5654"/>
                  <a:pt x="21916" y="5654"/>
                </a:cubicBezTo>
                <a:cubicBezTo>
                  <a:pt x="21794" y="5654"/>
                  <a:pt x="21673" y="5654"/>
                  <a:pt x="21642" y="5684"/>
                </a:cubicBezTo>
                <a:cubicBezTo>
                  <a:pt x="21614" y="5712"/>
                  <a:pt x="20938" y="5870"/>
                  <a:pt x="20763" y="5870"/>
                </a:cubicBezTo>
                <a:cubicBezTo>
                  <a:pt x="20748" y="5870"/>
                  <a:pt x="20737" y="5869"/>
                  <a:pt x="20730" y="5866"/>
                </a:cubicBezTo>
                <a:cubicBezTo>
                  <a:pt x="20700" y="5866"/>
                  <a:pt x="20609" y="5897"/>
                  <a:pt x="20548" y="5927"/>
                </a:cubicBezTo>
                <a:cubicBezTo>
                  <a:pt x="20503" y="5972"/>
                  <a:pt x="20459" y="6000"/>
                  <a:pt x="20414" y="6000"/>
                </a:cubicBezTo>
                <a:cubicBezTo>
                  <a:pt x="20398" y="6000"/>
                  <a:pt x="20382" y="5996"/>
                  <a:pt x="20366" y="5988"/>
                </a:cubicBezTo>
                <a:cubicBezTo>
                  <a:pt x="20335" y="5988"/>
                  <a:pt x="20244" y="6018"/>
                  <a:pt x="20153" y="6079"/>
                </a:cubicBezTo>
                <a:cubicBezTo>
                  <a:pt x="20067" y="6101"/>
                  <a:pt x="19996" y="6122"/>
                  <a:pt x="19951" y="6122"/>
                </a:cubicBezTo>
                <a:cubicBezTo>
                  <a:pt x="19933" y="6122"/>
                  <a:pt x="19918" y="6118"/>
                  <a:pt x="19910" y="6110"/>
                </a:cubicBezTo>
                <a:cubicBezTo>
                  <a:pt x="19894" y="6094"/>
                  <a:pt x="19872" y="6087"/>
                  <a:pt x="19849" y="6087"/>
                </a:cubicBezTo>
                <a:cubicBezTo>
                  <a:pt x="19826" y="6087"/>
                  <a:pt x="19803" y="6094"/>
                  <a:pt x="19788" y="6110"/>
                </a:cubicBezTo>
                <a:cubicBezTo>
                  <a:pt x="19758" y="6140"/>
                  <a:pt x="19636" y="6140"/>
                  <a:pt x="19545" y="6140"/>
                </a:cubicBezTo>
                <a:cubicBezTo>
                  <a:pt x="19512" y="6132"/>
                  <a:pt x="19478" y="6128"/>
                  <a:pt x="19442" y="6128"/>
                </a:cubicBezTo>
                <a:cubicBezTo>
                  <a:pt x="19344" y="6128"/>
                  <a:pt x="19239" y="6156"/>
                  <a:pt x="19150" y="6201"/>
                </a:cubicBezTo>
                <a:cubicBezTo>
                  <a:pt x="19061" y="6245"/>
                  <a:pt x="18972" y="6273"/>
                  <a:pt x="18895" y="6273"/>
                </a:cubicBezTo>
                <a:cubicBezTo>
                  <a:pt x="18866" y="6273"/>
                  <a:pt x="18840" y="6270"/>
                  <a:pt x="18815" y="6262"/>
                </a:cubicBezTo>
                <a:cubicBezTo>
                  <a:pt x="18734" y="6238"/>
                  <a:pt x="18617" y="6228"/>
                  <a:pt x="18506" y="6228"/>
                </a:cubicBezTo>
                <a:cubicBezTo>
                  <a:pt x="18325" y="6228"/>
                  <a:pt x="18158" y="6254"/>
                  <a:pt x="18177" y="6292"/>
                </a:cubicBezTo>
                <a:cubicBezTo>
                  <a:pt x="18177" y="6309"/>
                  <a:pt x="18126" y="6327"/>
                  <a:pt x="18048" y="6327"/>
                </a:cubicBezTo>
                <a:cubicBezTo>
                  <a:pt x="17991" y="6327"/>
                  <a:pt x="17920" y="6318"/>
                  <a:pt x="17843" y="6292"/>
                </a:cubicBezTo>
                <a:cubicBezTo>
                  <a:pt x="17820" y="6286"/>
                  <a:pt x="17795" y="6284"/>
                  <a:pt x="17768" y="6284"/>
                </a:cubicBezTo>
                <a:cubicBezTo>
                  <a:pt x="17650" y="6284"/>
                  <a:pt x="17508" y="6333"/>
                  <a:pt x="17508" y="6383"/>
                </a:cubicBezTo>
                <a:cubicBezTo>
                  <a:pt x="17490" y="6421"/>
                  <a:pt x="17424" y="6447"/>
                  <a:pt x="17334" y="6447"/>
                </a:cubicBezTo>
                <a:cubicBezTo>
                  <a:pt x="17278" y="6447"/>
                  <a:pt x="17213" y="6437"/>
                  <a:pt x="17144" y="6413"/>
                </a:cubicBezTo>
                <a:cubicBezTo>
                  <a:pt x="17106" y="6401"/>
                  <a:pt x="17063" y="6394"/>
                  <a:pt x="17019" y="6394"/>
                </a:cubicBezTo>
                <a:cubicBezTo>
                  <a:pt x="16957" y="6394"/>
                  <a:pt x="16893" y="6408"/>
                  <a:pt x="16840" y="6444"/>
                </a:cubicBezTo>
                <a:cubicBezTo>
                  <a:pt x="16794" y="6459"/>
                  <a:pt x="16756" y="6467"/>
                  <a:pt x="16729" y="6467"/>
                </a:cubicBezTo>
                <a:cubicBezTo>
                  <a:pt x="16703" y="6467"/>
                  <a:pt x="16688" y="6459"/>
                  <a:pt x="16688" y="6444"/>
                </a:cubicBezTo>
                <a:lnTo>
                  <a:pt x="16627" y="6444"/>
                </a:lnTo>
                <a:cubicBezTo>
                  <a:pt x="16596" y="6474"/>
                  <a:pt x="16414" y="6505"/>
                  <a:pt x="16262" y="6505"/>
                </a:cubicBezTo>
                <a:cubicBezTo>
                  <a:pt x="16080" y="6535"/>
                  <a:pt x="15928" y="6565"/>
                  <a:pt x="15928" y="6565"/>
                </a:cubicBezTo>
                <a:cubicBezTo>
                  <a:pt x="15928" y="6596"/>
                  <a:pt x="15867" y="6596"/>
                  <a:pt x="15837" y="6596"/>
                </a:cubicBezTo>
                <a:cubicBezTo>
                  <a:pt x="15819" y="6587"/>
                  <a:pt x="15801" y="6583"/>
                  <a:pt x="15784" y="6583"/>
                </a:cubicBezTo>
                <a:cubicBezTo>
                  <a:pt x="15743" y="6583"/>
                  <a:pt x="15706" y="6605"/>
                  <a:pt x="15685" y="6626"/>
                </a:cubicBezTo>
                <a:cubicBezTo>
                  <a:pt x="15654" y="6687"/>
                  <a:pt x="15654" y="6748"/>
                  <a:pt x="15715" y="6748"/>
                </a:cubicBezTo>
                <a:cubicBezTo>
                  <a:pt x="15745" y="6748"/>
                  <a:pt x="15624" y="6778"/>
                  <a:pt x="15441" y="6809"/>
                </a:cubicBezTo>
                <a:cubicBezTo>
                  <a:pt x="15335" y="6844"/>
                  <a:pt x="15238" y="6859"/>
                  <a:pt x="15171" y="6859"/>
                </a:cubicBezTo>
                <a:cubicBezTo>
                  <a:pt x="15123" y="6859"/>
                  <a:pt x="15089" y="6852"/>
                  <a:pt x="15077" y="6839"/>
                </a:cubicBezTo>
                <a:cubicBezTo>
                  <a:pt x="15061" y="6809"/>
                  <a:pt x="14932" y="6793"/>
                  <a:pt x="14796" y="6793"/>
                </a:cubicBezTo>
                <a:cubicBezTo>
                  <a:pt x="14659" y="6793"/>
                  <a:pt x="14514" y="6809"/>
                  <a:pt x="14469" y="6839"/>
                </a:cubicBezTo>
                <a:cubicBezTo>
                  <a:pt x="14454" y="6854"/>
                  <a:pt x="14431" y="6862"/>
                  <a:pt x="14404" y="6862"/>
                </a:cubicBezTo>
                <a:cubicBezTo>
                  <a:pt x="14378" y="6862"/>
                  <a:pt x="14347" y="6854"/>
                  <a:pt x="14317" y="6839"/>
                </a:cubicBezTo>
                <a:cubicBezTo>
                  <a:pt x="14286" y="6824"/>
                  <a:pt x="14248" y="6816"/>
                  <a:pt x="14218" y="6816"/>
                </a:cubicBezTo>
                <a:cubicBezTo>
                  <a:pt x="14188" y="6816"/>
                  <a:pt x="14165" y="6824"/>
                  <a:pt x="14165" y="6839"/>
                </a:cubicBezTo>
                <a:cubicBezTo>
                  <a:pt x="14143" y="6861"/>
                  <a:pt x="14076" y="6882"/>
                  <a:pt x="13996" y="6882"/>
                </a:cubicBezTo>
                <a:cubicBezTo>
                  <a:pt x="13962" y="6882"/>
                  <a:pt x="13927" y="6878"/>
                  <a:pt x="13891" y="6869"/>
                </a:cubicBezTo>
                <a:cubicBezTo>
                  <a:pt x="13856" y="6861"/>
                  <a:pt x="13820" y="6857"/>
                  <a:pt x="13786" y="6857"/>
                </a:cubicBezTo>
                <a:cubicBezTo>
                  <a:pt x="13704" y="6857"/>
                  <a:pt x="13630" y="6878"/>
                  <a:pt x="13587" y="6900"/>
                </a:cubicBezTo>
                <a:cubicBezTo>
                  <a:pt x="13560" y="6927"/>
                  <a:pt x="13539" y="6942"/>
                  <a:pt x="13521" y="6942"/>
                </a:cubicBezTo>
                <a:cubicBezTo>
                  <a:pt x="13499" y="6942"/>
                  <a:pt x="13482" y="6920"/>
                  <a:pt x="13466" y="6869"/>
                </a:cubicBezTo>
                <a:cubicBezTo>
                  <a:pt x="13444" y="6848"/>
                  <a:pt x="13426" y="6838"/>
                  <a:pt x="13413" y="6838"/>
                </a:cubicBezTo>
                <a:cubicBezTo>
                  <a:pt x="13387" y="6838"/>
                  <a:pt x="13375" y="6871"/>
                  <a:pt x="13375" y="6930"/>
                </a:cubicBezTo>
                <a:cubicBezTo>
                  <a:pt x="13375" y="6968"/>
                  <a:pt x="13363" y="6994"/>
                  <a:pt x="13347" y="6994"/>
                </a:cubicBezTo>
                <a:cubicBezTo>
                  <a:pt x="13337" y="6994"/>
                  <a:pt x="13325" y="6984"/>
                  <a:pt x="13314" y="6961"/>
                </a:cubicBezTo>
                <a:cubicBezTo>
                  <a:pt x="13283" y="6930"/>
                  <a:pt x="13223" y="6930"/>
                  <a:pt x="13162" y="6930"/>
                </a:cubicBezTo>
                <a:cubicBezTo>
                  <a:pt x="13101" y="6961"/>
                  <a:pt x="12949" y="6961"/>
                  <a:pt x="12858" y="6961"/>
                </a:cubicBezTo>
                <a:cubicBezTo>
                  <a:pt x="12812" y="6945"/>
                  <a:pt x="12774" y="6938"/>
                  <a:pt x="12748" y="6938"/>
                </a:cubicBezTo>
                <a:cubicBezTo>
                  <a:pt x="12721" y="6938"/>
                  <a:pt x="12706" y="6945"/>
                  <a:pt x="12706" y="6961"/>
                </a:cubicBezTo>
                <a:cubicBezTo>
                  <a:pt x="12706" y="6991"/>
                  <a:pt x="12615" y="7021"/>
                  <a:pt x="12523" y="7021"/>
                </a:cubicBezTo>
                <a:cubicBezTo>
                  <a:pt x="12402" y="7021"/>
                  <a:pt x="12311" y="7052"/>
                  <a:pt x="12311" y="7082"/>
                </a:cubicBezTo>
                <a:cubicBezTo>
                  <a:pt x="12311" y="7113"/>
                  <a:pt x="12280" y="7113"/>
                  <a:pt x="12189" y="7113"/>
                </a:cubicBezTo>
                <a:cubicBezTo>
                  <a:pt x="12178" y="7107"/>
                  <a:pt x="12168" y="7105"/>
                  <a:pt x="12159" y="7105"/>
                </a:cubicBezTo>
                <a:cubicBezTo>
                  <a:pt x="12117" y="7105"/>
                  <a:pt x="12092" y="7154"/>
                  <a:pt x="12068" y="7204"/>
                </a:cubicBezTo>
                <a:lnTo>
                  <a:pt x="12068" y="7295"/>
                </a:lnTo>
                <a:lnTo>
                  <a:pt x="12007" y="7173"/>
                </a:lnTo>
                <a:cubicBezTo>
                  <a:pt x="11968" y="7116"/>
                  <a:pt x="11954" y="7094"/>
                  <a:pt x="11918" y="7094"/>
                </a:cubicBezTo>
                <a:cubicBezTo>
                  <a:pt x="11897" y="7094"/>
                  <a:pt x="11869" y="7101"/>
                  <a:pt x="11824" y="7113"/>
                </a:cubicBezTo>
                <a:cubicBezTo>
                  <a:pt x="11733" y="7143"/>
                  <a:pt x="11642" y="7173"/>
                  <a:pt x="11612" y="7204"/>
                </a:cubicBezTo>
                <a:cubicBezTo>
                  <a:pt x="11581" y="7219"/>
                  <a:pt x="11520" y="7227"/>
                  <a:pt x="11429" y="7227"/>
                </a:cubicBezTo>
                <a:cubicBezTo>
                  <a:pt x="11338" y="7227"/>
                  <a:pt x="11216" y="7219"/>
                  <a:pt x="11064" y="7204"/>
                </a:cubicBezTo>
                <a:cubicBezTo>
                  <a:pt x="10912" y="7204"/>
                  <a:pt x="10821" y="7204"/>
                  <a:pt x="10821" y="7265"/>
                </a:cubicBezTo>
                <a:cubicBezTo>
                  <a:pt x="10821" y="7295"/>
                  <a:pt x="10760" y="7295"/>
                  <a:pt x="10730" y="7295"/>
                </a:cubicBezTo>
                <a:cubicBezTo>
                  <a:pt x="10717" y="7292"/>
                  <a:pt x="10702" y="7290"/>
                  <a:pt x="10687" y="7290"/>
                </a:cubicBezTo>
                <a:cubicBezTo>
                  <a:pt x="10561" y="7290"/>
                  <a:pt x="10376" y="7391"/>
                  <a:pt x="10425" y="7445"/>
                </a:cubicBezTo>
                <a:lnTo>
                  <a:pt x="10425" y="7445"/>
                </a:lnTo>
                <a:cubicBezTo>
                  <a:pt x="10406" y="7443"/>
                  <a:pt x="10361" y="7435"/>
                  <a:pt x="10305" y="7417"/>
                </a:cubicBezTo>
                <a:cubicBezTo>
                  <a:pt x="10244" y="7401"/>
                  <a:pt x="10191" y="7394"/>
                  <a:pt x="10137" y="7394"/>
                </a:cubicBezTo>
                <a:cubicBezTo>
                  <a:pt x="10084" y="7394"/>
                  <a:pt x="10031" y="7401"/>
                  <a:pt x="9970" y="7417"/>
                </a:cubicBezTo>
                <a:cubicBezTo>
                  <a:pt x="9917" y="7452"/>
                  <a:pt x="9884" y="7467"/>
                  <a:pt x="9866" y="7467"/>
                </a:cubicBezTo>
                <a:cubicBezTo>
                  <a:pt x="9854" y="7467"/>
                  <a:pt x="9849" y="7460"/>
                  <a:pt x="9849" y="7447"/>
                </a:cubicBezTo>
                <a:cubicBezTo>
                  <a:pt x="9849" y="7388"/>
                  <a:pt x="9709" y="7355"/>
                  <a:pt x="9594" y="7355"/>
                </a:cubicBezTo>
                <a:cubicBezTo>
                  <a:pt x="9531" y="7355"/>
                  <a:pt x="9475" y="7365"/>
                  <a:pt x="9453" y="7386"/>
                </a:cubicBezTo>
                <a:cubicBezTo>
                  <a:pt x="9453" y="7417"/>
                  <a:pt x="9301" y="7417"/>
                  <a:pt x="9150" y="7417"/>
                </a:cubicBezTo>
                <a:cubicBezTo>
                  <a:pt x="9052" y="7408"/>
                  <a:pt x="8946" y="7404"/>
                  <a:pt x="8851" y="7404"/>
                </a:cubicBezTo>
                <a:cubicBezTo>
                  <a:pt x="8621" y="7404"/>
                  <a:pt x="8452" y="7425"/>
                  <a:pt x="8602" y="7447"/>
                </a:cubicBezTo>
                <a:cubicBezTo>
                  <a:pt x="8694" y="7477"/>
                  <a:pt x="8724" y="7508"/>
                  <a:pt x="8724" y="7569"/>
                </a:cubicBezTo>
                <a:cubicBezTo>
                  <a:pt x="8724" y="7629"/>
                  <a:pt x="8754" y="7690"/>
                  <a:pt x="8785" y="7690"/>
                </a:cubicBezTo>
                <a:cubicBezTo>
                  <a:pt x="8815" y="7705"/>
                  <a:pt x="8815" y="7713"/>
                  <a:pt x="8789" y="7713"/>
                </a:cubicBezTo>
                <a:cubicBezTo>
                  <a:pt x="8762" y="7713"/>
                  <a:pt x="8709" y="7705"/>
                  <a:pt x="8633" y="7690"/>
                </a:cubicBezTo>
                <a:cubicBezTo>
                  <a:pt x="8481" y="7660"/>
                  <a:pt x="8420" y="7629"/>
                  <a:pt x="8420" y="7569"/>
                </a:cubicBezTo>
                <a:cubicBezTo>
                  <a:pt x="8420" y="7508"/>
                  <a:pt x="8359" y="7477"/>
                  <a:pt x="8207" y="7477"/>
                </a:cubicBezTo>
                <a:cubicBezTo>
                  <a:pt x="8158" y="7469"/>
                  <a:pt x="8120" y="7465"/>
                  <a:pt x="8092" y="7465"/>
                </a:cubicBezTo>
                <a:cubicBezTo>
                  <a:pt x="8013" y="7465"/>
                  <a:pt x="8003" y="7494"/>
                  <a:pt x="8025" y="7538"/>
                </a:cubicBezTo>
                <a:cubicBezTo>
                  <a:pt x="8025" y="7599"/>
                  <a:pt x="7994" y="7660"/>
                  <a:pt x="7934" y="7690"/>
                </a:cubicBezTo>
                <a:cubicBezTo>
                  <a:pt x="7891" y="7712"/>
                  <a:pt x="7848" y="7733"/>
                  <a:pt x="7826" y="7733"/>
                </a:cubicBezTo>
                <a:cubicBezTo>
                  <a:pt x="7817" y="7733"/>
                  <a:pt x="7812" y="7729"/>
                  <a:pt x="7812" y="7721"/>
                </a:cubicBezTo>
                <a:cubicBezTo>
                  <a:pt x="7812" y="7712"/>
                  <a:pt x="7804" y="7708"/>
                  <a:pt x="7790" y="7708"/>
                </a:cubicBezTo>
                <a:cubicBezTo>
                  <a:pt x="7756" y="7708"/>
                  <a:pt x="7685" y="7729"/>
                  <a:pt x="7599" y="7751"/>
                </a:cubicBezTo>
                <a:cubicBezTo>
                  <a:pt x="7478" y="7781"/>
                  <a:pt x="7356" y="7812"/>
                  <a:pt x="7356" y="7842"/>
                </a:cubicBezTo>
                <a:cubicBezTo>
                  <a:pt x="7356" y="7872"/>
                  <a:pt x="7379" y="7888"/>
                  <a:pt x="7421" y="7888"/>
                </a:cubicBezTo>
                <a:cubicBezTo>
                  <a:pt x="7463" y="7888"/>
                  <a:pt x="7523" y="7872"/>
                  <a:pt x="7599" y="7842"/>
                </a:cubicBezTo>
                <a:cubicBezTo>
                  <a:pt x="7642" y="7821"/>
                  <a:pt x="7701" y="7799"/>
                  <a:pt x="7742" y="7799"/>
                </a:cubicBezTo>
                <a:cubicBezTo>
                  <a:pt x="7759" y="7799"/>
                  <a:pt x="7773" y="7803"/>
                  <a:pt x="7782" y="7812"/>
                </a:cubicBezTo>
                <a:cubicBezTo>
                  <a:pt x="7836" y="7866"/>
                  <a:pt x="7697" y="7968"/>
                  <a:pt x="7537" y="7968"/>
                </a:cubicBezTo>
                <a:cubicBezTo>
                  <a:pt x="7517" y="7968"/>
                  <a:pt x="7497" y="7967"/>
                  <a:pt x="7478" y="7964"/>
                </a:cubicBezTo>
                <a:cubicBezTo>
                  <a:pt x="7387" y="7964"/>
                  <a:pt x="7295" y="7994"/>
                  <a:pt x="7265" y="7994"/>
                </a:cubicBezTo>
                <a:cubicBezTo>
                  <a:pt x="7250" y="8009"/>
                  <a:pt x="7219" y="8017"/>
                  <a:pt x="7181" y="8017"/>
                </a:cubicBezTo>
                <a:cubicBezTo>
                  <a:pt x="7143" y="8017"/>
                  <a:pt x="7098" y="8009"/>
                  <a:pt x="7052" y="7994"/>
                </a:cubicBezTo>
                <a:cubicBezTo>
                  <a:pt x="7002" y="7981"/>
                  <a:pt x="6972" y="7974"/>
                  <a:pt x="6962" y="7974"/>
                </a:cubicBezTo>
                <a:cubicBezTo>
                  <a:pt x="6946" y="7974"/>
                  <a:pt x="6968" y="7989"/>
                  <a:pt x="7022" y="8024"/>
                </a:cubicBezTo>
                <a:cubicBezTo>
                  <a:pt x="7083" y="8116"/>
                  <a:pt x="7083" y="8116"/>
                  <a:pt x="6991" y="8146"/>
                </a:cubicBezTo>
                <a:cubicBezTo>
                  <a:pt x="6900" y="8146"/>
                  <a:pt x="6870" y="8116"/>
                  <a:pt x="6870" y="8055"/>
                </a:cubicBezTo>
                <a:cubicBezTo>
                  <a:pt x="6892" y="7968"/>
                  <a:pt x="6773" y="7896"/>
                  <a:pt x="6670" y="7896"/>
                </a:cubicBezTo>
                <a:cubicBezTo>
                  <a:pt x="6630" y="7896"/>
                  <a:pt x="6592" y="7907"/>
                  <a:pt x="6566" y="7933"/>
                </a:cubicBezTo>
                <a:cubicBezTo>
                  <a:pt x="6535" y="7933"/>
                  <a:pt x="6566" y="7964"/>
                  <a:pt x="6657" y="7994"/>
                </a:cubicBezTo>
                <a:cubicBezTo>
                  <a:pt x="6748" y="7994"/>
                  <a:pt x="6809" y="8024"/>
                  <a:pt x="6809" y="8055"/>
                </a:cubicBezTo>
                <a:cubicBezTo>
                  <a:pt x="6809" y="8085"/>
                  <a:pt x="6809" y="8176"/>
                  <a:pt x="6839" y="8237"/>
                </a:cubicBezTo>
                <a:cubicBezTo>
                  <a:pt x="6839" y="8298"/>
                  <a:pt x="6809" y="8328"/>
                  <a:pt x="6657" y="8359"/>
                </a:cubicBezTo>
                <a:cubicBezTo>
                  <a:pt x="6535" y="8389"/>
                  <a:pt x="6475" y="8420"/>
                  <a:pt x="6505" y="8480"/>
                </a:cubicBezTo>
                <a:cubicBezTo>
                  <a:pt x="6520" y="8526"/>
                  <a:pt x="6497" y="8549"/>
                  <a:pt x="6459" y="8549"/>
                </a:cubicBezTo>
                <a:cubicBezTo>
                  <a:pt x="6422" y="8549"/>
                  <a:pt x="6368" y="8526"/>
                  <a:pt x="6323" y="8480"/>
                </a:cubicBezTo>
                <a:cubicBezTo>
                  <a:pt x="6311" y="8457"/>
                  <a:pt x="6295" y="8447"/>
                  <a:pt x="6275" y="8447"/>
                </a:cubicBezTo>
                <a:cubicBezTo>
                  <a:pt x="6241" y="8447"/>
                  <a:pt x="6197" y="8473"/>
                  <a:pt x="6140" y="8511"/>
                </a:cubicBezTo>
                <a:cubicBezTo>
                  <a:pt x="6019" y="8572"/>
                  <a:pt x="6019" y="8602"/>
                  <a:pt x="6110" y="8663"/>
                </a:cubicBezTo>
                <a:cubicBezTo>
                  <a:pt x="6171" y="8693"/>
                  <a:pt x="6323" y="8724"/>
                  <a:pt x="6505" y="8724"/>
                </a:cubicBezTo>
                <a:cubicBezTo>
                  <a:pt x="6809" y="8754"/>
                  <a:pt x="6900" y="8845"/>
                  <a:pt x="6596" y="8876"/>
                </a:cubicBezTo>
                <a:cubicBezTo>
                  <a:pt x="6505" y="8876"/>
                  <a:pt x="6323" y="8906"/>
                  <a:pt x="6201" y="8967"/>
                </a:cubicBezTo>
                <a:cubicBezTo>
                  <a:pt x="6049" y="9028"/>
                  <a:pt x="6019" y="9088"/>
                  <a:pt x="6049" y="9179"/>
                </a:cubicBezTo>
                <a:cubicBezTo>
                  <a:pt x="6071" y="9224"/>
                  <a:pt x="6094" y="9252"/>
                  <a:pt x="6116" y="9252"/>
                </a:cubicBezTo>
                <a:cubicBezTo>
                  <a:pt x="6124" y="9252"/>
                  <a:pt x="6132" y="9248"/>
                  <a:pt x="6140" y="9240"/>
                </a:cubicBezTo>
                <a:cubicBezTo>
                  <a:pt x="6140" y="9202"/>
                  <a:pt x="6167" y="9185"/>
                  <a:pt x="6196" y="9185"/>
                </a:cubicBezTo>
                <a:cubicBezTo>
                  <a:pt x="6236" y="9185"/>
                  <a:pt x="6280" y="9218"/>
                  <a:pt x="6262" y="9271"/>
                </a:cubicBezTo>
                <a:cubicBezTo>
                  <a:pt x="6262" y="9324"/>
                  <a:pt x="6180" y="9356"/>
                  <a:pt x="6099" y="9356"/>
                </a:cubicBezTo>
                <a:cubicBezTo>
                  <a:pt x="6041" y="9356"/>
                  <a:pt x="5983" y="9339"/>
                  <a:pt x="5958" y="9301"/>
                </a:cubicBezTo>
                <a:cubicBezTo>
                  <a:pt x="5940" y="9265"/>
                  <a:pt x="5933" y="9251"/>
                  <a:pt x="5918" y="9251"/>
                </a:cubicBezTo>
                <a:cubicBezTo>
                  <a:pt x="5907" y="9251"/>
                  <a:pt x="5892" y="9258"/>
                  <a:pt x="5867" y="9271"/>
                </a:cubicBezTo>
                <a:cubicBezTo>
                  <a:pt x="5836" y="9301"/>
                  <a:pt x="5867" y="9331"/>
                  <a:pt x="5897" y="9331"/>
                </a:cubicBezTo>
                <a:cubicBezTo>
                  <a:pt x="5928" y="9331"/>
                  <a:pt x="5958" y="9362"/>
                  <a:pt x="5928" y="9392"/>
                </a:cubicBezTo>
                <a:cubicBezTo>
                  <a:pt x="5897" y="9423"/>
                  <a:pt x="5958" y="9453"/>
                  <a:pt x="6049" y="9483"/>
                </a:cubicBezTo>
                <a:cubicBezTo>
                  <a:pt x="6262" y="9544"/>
                  <a:pt x="6323" y="9757"/>
                  <a:pt x="6140" y="9787"/>
                </a:cubicBezTo>
                <a:cubicBezTo>
                  <a:pt x="6096" y="9796"/>
                  <a:pt x="6062" y="9800"/>
                  <a:pt x="6037" y="9800"/>
                </a:cubicBezTo>
                <a:cubicBezTo>
                  <a:pt x="5978" y="9800"/>
                  <a:pt x="5976" y="9779"/>
                  <a:pt x="6019" y="9757"/>
                </a:cubicBezTo>
                <a:cubicBezTo>
                  <a:pt x="6049" y="9727"/>
                  <a:pt x="6019" y="9696"/>
                  <a:pt x="5928" y="9666"/>
                </a:cubicBezTo>
                <a:cubicBezTo>
                  <a:pt x="5776" y="9666"/>
                  <a:pt x="5776" y="9666"/>
                  <a:pt x="5867" y="9757"/>
                </a:cubicBezTo>
                <a:cubicBezTo>
                  <a:pt x="5928" y="9818"/>
                  <a:pt x="5958" y="9939"/>
                  <a:pt x="5958" y="10000"/>
                </a:cubicBezTo>
                <a:cubicBezTo>
                  <a:pt x="5958" y="10061"/>
                  <a:pt x="6019" y="10152"/>
                  <a:pt x="6080" y="10183"/>
                </a:cubicBezTo>
                <a:cubicBezTo>
                  <a:pt x="6140" y="10213"/>
                  <a:pt x="6140" y="10213"/>
                  <a:pt x="6049" y="10243"/>
                </a:cubicBezTo>
                <a:cubicBezTo>
                  <a:pt x="5928" y="10274"/>
                  <a:pt x="6049" y="10365"/>
                  <a:pt x="6232" y="10426"/>
                </a:cubicBezTo>
                <a:cubicBezTo>
                  <a:pt x="6323" y="10456"/>
                  <a:pt x="6353" y="10487"/>
                  <a:pt x="6323" y="10487"/>
                </a:cubicBezTo>
                <a:cubicBezTo>
                  <a:pt x="6292" y="10517"/>
                  <a:pt x="6262" y="10517"/>
                  <a:pt x="6232" y="10517"/>
                </a:cubicBezTo>
                <a:cubicBezTo>
                  <a:pt x="6223" y="10508"/>
                  <a:pt x="6214" y="10504"/>
                  <a:pt x="6206" y="10504"/>
                </a:cubicBezTo>
                <a:cubicBezTo>
                  <a:pt x="6186" y="10504"/>
                  <a:pt x="6171" y="10526"/>
                  <a:pt x="6171" y="10547"/>
                </a:cubicBezTo>
                <a:cubicBezTo>
                  <a:pt x="6171" y="10600"/>
                  <a:pt x="6556" y="10675"/>
                  <a:pt x="6739" y="10675"/>
                </a:cubicBezTo>
                <a:cubicBezTo>
                  <a:pt x="6768" y="10675"/>
                  <a:pt x="6792" y="10673"/>
                  <a:pt x="6809" y="10669"/>
                </a:cubicBezTo>
                <a:cubicBezTo>
                  <a:pt x="6836" y="10655"/>
                  <a:pt x="6864" y="10649"/>
                  <a:pt x="6889" y="10649"/>
                </a:cubicBezTo>
                <a:cubicBezTo>
                  <a:pt x="6976" y="10649"/>
                  <a:pt x="7039" y="10720"/>
                  <a:pt x="6991" y="10790"/>
                </a:cubicBezTo>
                <a:cubicBezTo>
                  <a:pt x="6938" y="10843"/>
                  <a:pt x="6834" y="10876"/>
                  <a:pt x="6732" y="10876"/>
                </a:cubicBezTo>
                <a:cubicBezTo>
                  <a:pt x="6659" y="10876"/>
                  <a:pt x="6586" y="10859"/>
                  <a:pt x="6535" y="10821"/>
                </a:cubicBezTo>
                <a:cubicBezTo>
                  <a:pt x="6506" y="10792"/>
                  <a:pt x="6449" y="10791"/>
                  <a:pt x="6391" y="10790"/>
                </a:cubicBezTo>
                <a:lnTo>
                  <a:pt x="6391" y="10790"/>
                </a:lnTo>
                <a:cubicBezTo>
                  <a:pt x="6404" y="10782"/>
                  <a:pt x="6422" y="10771"/>
                  <a:pt x="6444" y="10760"/>
                </a:cubicBezTo>
                <a:cubicBezTo>
                  <a:pt x="6535" y="10699"/>
                  <a:pt x="6535" y="10699"/>
                  <a:pt x="6414" y="10699"/>
                </a:cubicBezTo>
                <a:cubicBezTo>
                  <a:pt x="6353" y="10699"/>
                  <a:pt x="6292" y="10730"/>
                  <a:pt x="6292" y="10760"/>
                </a:cubicBezTo>
                <a:cubicBezTo>
                  <a:pt x="6292" y="10790"/>
                  <a:pt x="6232" y="10790"/>
                  <a:pt x="6171" y="10790"/>
                </a:cubicBezTo>
                <a:cubicBezTo>
                  <a:pt x="6144" y="10782"/>
                  <a:pt x="6125" y="10778"/>
                  <a:pt x="6113" y="10778"/>
                </a:cubicBezTo>
                <a:cubicBezTo>
                  <a:pt x="6082" y="10778"/>
                  <a:pt x="6088" y="10799"/>
                  <a:pt x="6110" y="10821"/>
                </a:cubicBezTo>
                <a:cubicBezTo>
                  <a:pt x="6171" y="10882"/>
                  <a:pt x="6171" y="10912"/>
                  <a:pt x="6080" y="10942"/>
                </a:cubicBezTo>
                <a:cubicBezTo>
                  <a:pt x="5908" y="11007"/>
                  <a:pt x="6070" y="11071"/>
                  <a:pt x="6266" y="11071"/>
                </a:cubicBezTo>
                <a:cubicBezTo>
                  <a:pt x="6347" y="11071"/>
                  <a:pt x="6434" y="11060"/>
                  <a:pt x="6505" y="11034"/>
                </a:cubicBezTo>
                <a:cubicBezTo>
                  <a:pt x="6566" y="11018"/>
                  <a:pt x="6627" y="11011"/>
                  <a:pt x="6676" y="11011"/>
                </a:cubicBezTo>
                <a:cubicBezTo>
                  <a:pt x="6725" y="11011"/>
                  <a:pt x="6763" y="11018"/>
                  <a:pt x="6779" y="11034"/>
                </a:cubicBezTo>
                <a:cubicBezTo>
                  <a:pt x="6866" y="11063"/>
                  <a:pt x="6870" y="11340"/>
                  <a:pt x="6791" y="11340"/>
                </a:cubicBezTo>
                <a:cubicBezTo>
                  <a:pt x="6787" y="11340"/>
                  <a:pt x="6783" y="11339"/>
                  <a:pt x="6779" y="11338"/>
                </a:cubicBezTo>
                <a:cubicBezTo>
                  <a:pt x="6748" y="11338"/>
                  <a:pt x="6657" y="11368"/>
                  <a:pt x="6596" y="11398"/>
                </a:cubicBezTo>
                <a:cubicBezTo>
                  <a:pt x="6551" y="11444"/>
                  <a:pt x="6528" y="11467"/>
                  <a:pt x="6520" y="11467"/>
                </a:cubicBezTo>
                <a:cubicBezTo>
                  <a:pt x="6513" y="11467"/>
                  <a:pt x="6520" y="11444"/>
                  <a:pt x="6535" y="11398"/>
                </a:cubicBezTo>
                <a:cubicBezTo>
                  <a:pt x="6566" y="11338"/>
                  <a:pt x="6566" y="11307"/>
                  <a:pt x="6475" y="11307"/>
                </a:cubicBezTo>
                <a:cubicBezTo>
                  <a:pt x="6414" y="11307"/>
                  <a:pt x="6384" y="11307"/>
                  <a:pt x="6384" y="11338"/>
                </a:cubicBezTo>
                <a:cubicBezTo>
                  <a:pt x="6353" y="11368"/>
                  <a:pt x="6292" y="11368"/>
                  <a:pt x="6232" y="11368"/>
                </a:cubicBezTo>
                <a:cubicBezTo>
                  <a:pt x="6140" y="11368"/>
                  <a:pt x="6080" y="11368"/>
                  <a:pt x="6080" y="11398"/>
                </a:cubicBezTo>
                <a:cubicBezTo>
                  <a:pt x="6056" y="11445"/>
                  <a:pt x="6194" y="11510"/>
                  <a:pt x="6287" y="11510"/>
                </a:cubicBezTo>
                <a:cubicBezTo>
                  <a:pt x="6315" y="11510"/>
                  <a:pt x="6339" y="11504"/>
                  <a:pt x="6353" y="11490"/>
                </a:cubicBezTo>
                <a:cubicBezTo>
                  <a:pt x="6372" y="11477"/>
                  <a:pt x="6389" y="11471"/>
                  <a:pt x="6405" y="11471"/>
                </a:cubicBezTo>
                <a:cubicBezTo>
                  <a:pt x="6467" y="11471"/>
                  <a:pt x="6505" y="11563"/>
                  <a:pt x="6505" y="11733"/>
                </a:cubicBezTo>
                <a:cubicBezTo>
                  <a:pt x="6528" y="11801"/>
                  <a:pt x="6516" y="11835"/>
                  <a:pt x="6484" y="11835"/>
                </a:cubicBezTo>
                <a:cubicBezTo>
                  <a:pt x="6473" y="11835"/>
                  <a:pt x="6459" y="11832"/>
                  <a:pt x="6444" y="11824"/>
                </a:cubicBezTo>
                <a:cubicBezTo>
                  <a:pt x="6429" y="11809"/>
                  <a:pt x="6414" y="11801"/>
                  <a:pt x="6406" y="11801"/>
                </a:cubicBezTo>
                <a:cubicBezTo>
                  <a:pt x="6399" y="11801"/>
                  <a:pt x="6399" y="11809"/>
                  <a:pt x="6414" y="11824"/>
                </a:cubicBezTo>
                <a:cubicBezTo>
                  <a:pt x="6414" y="11854"/>
                  <a:pt x="6444" y="11976"/>
                  <a:pt x="6444" y="12097"/>
                </a:cubicBezTo>
                <a:cubicBezTo>
                  <a:pt x="6444" y="12266"/>
                  <a:pt x="6444" y="12320"/>
                  <a:pt x="6399" y="12320"/>
                </a:cubicBezTo>
                <a:cubicBezTo>
                  <a:pt x="6387" y="12320"/>
                  <a:pt x="6372" y="12317"/>
                  <a:pt x="6353" y="12310"/>
                </a:cubicBezTo>
                <a:cubicBezTo>
                  <a:pt x="6328" y="12298"/>
                  <a:pt x="6298" y="12290"/>
                  <a:pt x="6264" y="12290"/>
                </a:cubicBezTo>
                <a:cubicBezTo>
                  <a:pt x="6217" y="12290"/>
                  <a:pt x="6163" y="12305"/>
                  <a:pt x="6110" y="12341"/>
                </a:cubicBezTo>
                <a:cubicBezTo>
                  <a:pt x="6049" y="12371"/>
                  <a:pt x="5806" y="12432"/>
                  <a:pt x="5563" y="12432"/>
                </a:cubicBezTo>
                <a:cubicBezTo>
                  <a:pt x="5350" y="12462"/>
                  <a:pt x="5107" y="12493"/>
                  <a:pt x="5076" y="12523"/>
                </a:cubicBezTo>
                <a:cubicBezTo>
                  <a:pt x="5046" y="12538"/>
                  <a:pt x="5008" y="12546"/>
                  <a:pt x="4966" y="12546"/>
                </a:cubicBezTo>
                <a:cubicBezTo>
                  <a:pt x="4925" y="12546"/>
                  <a:pt x="4879" y="12538"/>
                  <a:pt x="4833" y="12523"/>
                </a:cubicBezTo>
                <a:cubicBezTo>
                  <a:pt x="4783" y="12510"/>
                  <a:pt x="4717" y="12503"/>
                  <a:pt x="4637" y="12503"/>
                </a:cubicBezTo>
                <a:cubicBezTo>
                  <a:pt x="4525" y="12503"/>
                  <a:pt x="4386" y="12518"/>
                  <a:pt x="4225" y="12553"/>
                </a:cubicBezTo>
                <a:cubicBezTo>
                  <a:pt x="4013" y="12614"/>
                  <a:pt x="3739" y="12645"/>
                  <a:pt x="3496" y="12645"/>
                </a:cubicBezTo>
                <a:cubicBezTo>
                  <a:pt x="3344" y="12645"/>
                  <a:pt x="3253" y="12675"/>
                  <a:pt x="3253" y="12675"/>
                </a:cubicBezTo>
                <a:cubicBezTo>
                  <a:pt x="3253" y="12705"/>
                  <a:pt x="3070" y="12736"/>
                  <a:pt x="2888" y="12736"/>
                </a:cubicBezTo>
                <a:cubicBezTo>
                  <a:pt x="2675" y="12736"/>
                  <a:pt x="2554" y="12736"/>
                  <a:pt x="2554" y="12797"/>
                </a:cubicBezTo>
                <a:cubicBezTo>
                  <a:pt x="2554" y="12827"/>
                  <a:pt x="2523" y="12857"/>
                  <a:pt x="2462" y="12888"/>
                </a:cubicBezTo>
                <a:cubicBezTo>
                  <a:pt x="2394" y="12929"/>
                  <a:pt x="2338" y="12945"/>
                  <a:pt x="2308" y="12945"/>
                </a:cubicBezTo>
                <a:cubicBezTo>
                  <a:pt x="2272" y="12945"/>
                  <a:pt x="2274" y="12921"/>
                  <a:pt x="2341" y="12888"/>
                </a:cubicBezTo>
                <a:cubicBezTo>
                  <a:pt x="2402" y="12857"/>
                  <a:pt x="2402" y="12827"/>
                  <a:pt x="2371" y="12797"/>
                </a:cubicBezTo>
                <a:cubicBezTo>
                  <a:pt x="2353" y="12788"/>
                  <a:pt x="2338" y="12784"/>
                  <a:pt x="2325" y="12784"/>
                </a:cubicBezTo>
                <a:cubicBezTo>
                  <a:pt x="2293" y="12784"/>
                  <a:pt x="2271" y="12805"/>
                  <a:pt x="2250" y="12827"/>
                </a:cubicBezTo>
                <a:cubicBezTo>
                  <a:pt x="2228" y="12848"/>
                  <a:pt x="2161" y="12870"/>
                  <a:pt x="2091" y="12870"/>
                </a:cubicBezTo>
                <a:cubicBezTo>
                  <a:pt x="2063" y="12870"/>
                  <a:pt x="2033" y="12866"/>
                  <a:pt x="2007" y="12857"/>
                </a:cubicBezTo>
                <a:cubicBezTo>
                  <a:pt x="1824" y="12857"/>
                  <a:pt x="1824" y="12857"/>
                  <a:pt x="1915" y="12888"/>
                </a:cubicBezTo>
                <a:cubicBezTo>
                  <a:pt x="2067" y="12949"/>
                  <a:pt x="2037" y="12949"/>
                  <a:pt x="1855" y="13009"/>
                </a:cubicBezTo>
                <a:cubicBezTo>
                  <a:pt x="1763" y="13040"/>
                  <a:pt x="1611" y="13040"/>
                  <a:pt x="1581" y="13040"/>
                </a:cubicBezTo>
                <a:cubicBezTo>
                  <a:pt x="1573" y="13032"/>
                  <a:pt x="1563" y="13028"/>
                  <a:pt x="1552" y="13028"/>
                </a:cubicBezTo>
                <a:cubicBezTo>
                  <a:pt x="1522" y="13028"/>
                  <a:pt x="1490" y="13056"/>
                  <a:pt x="1490" y="13101"/>
                </a:cubicBezTo>
                <a:cubicBezTo>
                  <a:pt x="1471" y="13197"/>
                  <a:pt x="1366" y="13256"/>
                  <a:pt x="1261" y="13256"/>
                </a:cubicBezTo>
                <a:cubicBezTo>
                  <a:pt x="1200" y="13256"/>
                  <a:pt x="1139" y="13236"/>
                  <a:pt x="1095" y="13192"/>
                </a:cubicBezTo>
                <a:cubicBezTo>
                  <a:pt x="1050" y="13169"/>
                  <a:pt x="1022" y="13155"/>
                  <a:pt x="1003" y="13155"/>
                </a:cubicBezTo>
                <a:cubicBezTo>
                  <a:pt x="969" y="13155"/>
                  <a:pt x="962" y="13198"/>
                  <a:pt x="943" y="13313"/>
                </a:cubicBezTo>
                <a:cubicBezTo>
                  <a:pt x="943" y="13435"/>
                  <a:pt x="882" y="13496"/>
                  <a:pt x="791" y="13496"/>
                </a:cubicBezTo>
                <a:cubicBezTo>
                  <a:pt x="780" y="13493"/>
                  <a:pt x="768" y="13492"/>
                  <a:pt x="755" y="13492"/>
                </a:cubicBezTo>
                <a:cubicBezTo>
                  <a:pt x="623" y="13492"/>
                  <a:pt x="398" y="13623"/>
                  <a:pt x="426" y="13678"/>
                </a:cubicBezTo>
                <a:cubicBezTo>
                  <a:pt x="456" y="13708"/>
                  <a:pt x="426" y="13708"/>
                  <a:pt x="365" y="13708"/>
                </a:cubicBezTo>
                <a:cubicBezTo>
                  <a:pt x="213" y="13708"/>
                  <a:pt x="152" y="13891"/>
                  <a:pt x="274" y="14043"/>
                </a:cubicBezTo>
                <a:cubicBezTo>
                  <a:pt x="315" y="14146"/>
                  <a:pt x="300" y="14207"/>
                  <a:pt x="239" y="14207"/>
                </a:cubicBezTo>
                <a:cubicBezTo>
                  <a:pt x="210" y="14207"/>
                  <a:pt x="171" y="14194"/>
                  <a:pt x="122" y="14164"/>
                </a:cubicBezTo>
                <a:cubicBezTo>
                  <a:pt x="100" y="14143"/>
                  <a:pt x="83" y="14133"/>
                  <a:pt x="69" y="14133"/>
                </a:cubicBezTo>
                <a:cubicBezTo>
                  <a:pt x="43" y="14133"/>
                  <a:pt x="31" y="14166"/>
                  <a:pt x="31" y="14225"/>
                </a:cubicBezTo>
                <a:cubicBezTo>
                  <a:pt x="0" y="14286"/>
                  <a:pt x="31" y="14347"/>
                  <a:pt x="61" y="14347"/>
                </a:cubicBezTo>
                <a:cubicBezTo>
                  <a:pt x="77" y="14341"/>
                  <a:pt x="92" y="14339"/>
                  <a:pt x="104" y="14339"/>
                </a:cubicBezTo>
                <a:cubicBezTo>
                  <a:pt x="161" y="14339"/>
                  <a:pt x="177" y="14393"/>
                  <a:pt x="152" y="14468"/>
                </a:cubicBezTo>
                <a:cubicBezTo>
                  <a:pt x="122" y="14499"/>
                  <a:pt x="152" y="14499"/>
                  <a:pt x="213" y="14499"/>
                </a:cubicBezTo>
                <a:lnTo>
                  <a:pt x="274" y="14499"/>
                </a:lnTo>
                <a:cubicBezTo>
                  <a:pt x="274" y="14499"/>
                  <a:pt x="304" y="14560"/>
                  <a:pt x="304" y="14590"/>
                </a:cubicBezTo>
                <a:cubicBezTo>
                  <a:pt x="327" y="14634"/>
                  <a:pt x="316" y="14663"/>
                  <a:pt x="285" y="14663"/>
                </a:cubicBezTo>
                <a:cubicBezTo>
                  <a:pt x="274" y="14663"/>
                  <a:pt x="260" y="14659"/>
                  <a:pt x="244" y="14651"/>
                </a:cubicBezTo>
                <a:cubicBezTo>
                  <a:pt x="152" y="14651"/>
                  <a:pt x="122" y="14681"/>
                  <a:pt x="122" y="14742"/>
                </a:cubicBezTo>
                <a:cubicBezTo>
                  <a:pt x="122" y="14803"/>
                  <a:pt x="152" y="14833"/>
                  <a:pt x="183" y="14833"/>
                </a:cubicBezTo>
                <a:cubicBezTo>
                  <a:pt x="188" y="14828"/>
                  <a:pt x="194" y="14825"/>
                  <a:pt x="199" y="14825"/>
                </a:cubicBezTo>
                <a:cubicBezTo>
                  <a:pt x="221" y="14825"/>
                  <a:pt x="232" y="14875"/>
                  <a:pt x="183" y="14924"/>
                </a:cubicBezTo>
                <a:cubicBezTo>
                  <a:pt x="152" y="14985"/>
                  <a:pt x="152" y="15046"/>
                  <a:pt x="183" y="15046"/>
                </a:cubicBezTo>
                <a:cubicBezTo>
                  <a:pt x="274" y="15046"/>
                  <a:pt x="335" y="15350"/>
                  <a:pt x="274" y="15380"/>
                </a:cubicBezTo>
                <a:cubicBezTo>
                  <a:pt x="266" y="15388"/>
                  <a:pt x="255" y="15392"/>
                  <a:pt x="244" y="15392"/>
                </a:cubicBezTo>
                <a:cubicBezTo>
                  <a:pt x="213" y="15392"/>
                  <a:pt x="175" y="15364"/>
                  <a:pt x="152" y="15319"/>
                </a:cubicBezTo>
                <a:cubicBezTo>
                  <a:pt x="124" y="15286"/>
                  <a:pt x="104" y="15271"/>
                  <a:pt x="92" y="15271"/>
                </a:cubicBezTo>
                <a:cubicBezTo>
                  <a:pt x="36" y="15271"/>
                  <a:pt x="120" y="15558"/>
                  <a:pt x="244" y="15806"/>
                </a:cubicBezTo>
                <a:cubicBezTo>
                  <a:pt x="335" y="15988"/>
                  <a:pt x="426" y="16170"/>
                  <a:pt x="396" y="16201"/>
                </a:cubicBezTo>
                <a:cubicBezTo>
                  <a:pt x="396" y="16262"/>
                  <a:pt x="426" y="16292"/>
                  <a:pt x="456" y="16322"/>
                </a:cubicBezTo>
                <a:cubicBezTo>
                  <a:pt x="517" y="16353"/>
                  <a:pt x="548" y="16414"/>
                  <a:pt x="517" y="16444"/>
                </a:cubicBezTo>
                <a:cubicBezTo>
                  <a:pt x="517" y="16505"/>
                  <a:pt x="548" y="16535"/>
                  <a:pt x="578" y="16566"/>
                </a:cubicBezTo>
                <a:cubicBezTo>
                  <a:pt x="608" y="16566"/>
                  <a:pt x="669" y="16626"/>
                  <a:pt x="669" y="16718"/>
                </a:cubicBezTo>
                <a:cubicBezTo>
                  <a:pt x="700" y="16809"/>
                  <a:pt x="760" y="16900"/>
                  <a:pt x="882" y="16930"/>
                </a:cubicBezTo>
                <a:cubicBezTo>
                  <a:pt x="973" y="16961"/>
                  <a:pt x="1095" y="17082"/>
                  <a:pt x="1155" y="17143"/>
                </a:cubicBezTo>
                <a:cubicBezTo>
                  <a:pt x="1277" y="17356"/>
                  <a:pt x="1551" y="17569"/>
                  <a:pt x="1703" y="17569"/>
                </a:cubicBezTo>
                <a:cubicBezTo>
                  <a:pt x="1733" y="17569"/>
                  <a:pt x="1794" y="17599"/>
                  <a:pt x="1794" y="17629"/>
                </a:cubicBezTo>
                <a:cubicBezTo>
                  <a:pt x="1763" y="17660"/>
                  <a:pt x="1885" y="17721"/>
                  <a:pt x="2007" y="17812"/>
                </a:cubicBezTo>
                <a:cubicBezTo>
                  <a:pt x="2159" y="17903"/>
                  <a:pt x="2280" y="17964"/>
                  <a:pt x="2493" y="17964"/>
                </a:cubicBezTo>
                <a:cubicBezTo>
                  <a:pt x="2591" y="17982"/>
                  <a:pt x="2707" y="17989"/>
                  <a:pt x="2829" y="17989"/>
                </a:cubicBezTo>
                <a:cubicBezTo>
                  <a:pt x="3124" y="17989"/>
                  <a:pt x="3454" y="17946"/>
                  <a:pt x="3648" y="17903"/>
                </a:cubicBezTo>
                <a:cubicBezTo>
                  <a:pt x="3739" y="17873"/>
                  <a:pt x="4256" y="17812"/>
                  <a:pt x="4773" y="17751"/>
                </a:cubicBezTo>
                <a:cubicBezTo>
                  <a:pt x="5289" y="17721"/>
                  <a:pt x="6110" y="17629"/>
                  <a:pt x="6596" y="17599"/>
                </a:cubicBezTo>
                <a:cubicBezTo>
                  <a:pt x="6968" y="17559"/>
                  <a:pt x="7212" y="17537"/>
                  <a:pt x="7366" y="17537"/>
                </a:cubicBezTo>
                <a:cubicBezTo>
                  <a:pt x="7566" y="17537"/>
                  <a:pt x="7616" y="17574"/>
                  <a:pt x="7599" y="17660"/>
                </a:cubicBezTo>
                <a:cubicBezTo>
                  <a:pt x="7599" y="17690"/>
                  <a:pt x="7630" y="17721"/>
                  <a:pt x="7691" y="17751"/>
                </a:cubicBezTo>
                <a:cubicBezTo>
                  <a:pt x="7873" y="17751"/>
                  <a:pt x="8116" y="17994"/>
                  <a:pt x="8359" y="18389"/>
                </a:cubicBezTo>
                <a:cubicBezTo>
                  <a:pt x="8481" y="18572"/>
                  <a:pt x="8633" y="18785"/>
                  <a:pt x="8694" y="18815"/>
                </a:cubicBezTo>
                <a:cubicBezTo>
                  <a:pt x="8724" y="18876"/>
                  <a:pt x="8754" y="18936"/>
                  <a:pt x="8754" y="18936"/>
                </a:cubicBezTo>
                <a:cubicBezTo>
                  <a:pt x="8754" y="18967"/>
                  <a:pt x="8815" y="18997"/>
                  <a:pt x="8906" y="18997"/>
                </a:cubicBezTo>
                <a:cubicBezTo>
                  <a:pt x="8998" y="19028"/>
                  <a:pt x="9058" y="19058"/>
                  <a:pt x="9058" y="19088"/>
                </a:cubicBezTo>
                <a:cubicBezTo>
                  <a:pt x="9058" y="19119"/>
                  <a:pt x="9089" y="19119"/>
                  <a:pt x="9150" y="19149"/>
                </a:cubicBezTo>
                <a:cubicBezTo>
                  <a:pt x="9210" y="19149"/>
                  <a:pt x="9271" y="19210"/>
                  <a:pt x="9301" y="19301"/>
                </a:cubicBezTo>
                <a:cubicBezTo>
                  <a:pt x="9362" y="19362"/>
                  <a:pt x="9423" y="19423"/>
                  <a:pt x="9514" y="19423"/>
                </a:cubicBezTo>
                <a:cubicBezTo>
                  <a:pt x="9666" y="19423"/>
                  <a:pt x="9940" y="19544"/>
                  <a:pt x="9940" y="19575"/>
                </a:cubicBezTo>
                <a:cubicBezTo>
                  <a:pt x="9940" y="19605"/>
                  <a:pt x="10001" y="19666"/>
                  <a:pt x="10092" y="19696"/>
                </a:cubicBezTo>
                <a:cubicBezTo>
                  <a:pt x="10183" y="19727"/>
                  <a:pt x="10305" y="19788"/>
                  <a:pt x="10365" y="19818"/>
                </a:cubicBezTo>
                <a:cubicBezTo>
                  <a:pt x="10423" y="19876"/>
                  <a:pt x="10469" y="19897"/>
                  <a:pt x="10533" y="19897"/>
                </a:cubicBezTo>
                <a:cubicBezTo>
                  <a:pt x="10570" y="19897"/>
                  <a:pt x="10614" y="19890"/>
                  <a:pt x="10669" y="19879"/>
                </a:cubicBezTo>
                <a:cubicBezTo>
                  <a:pt x="10821" y="19879"/>
                  <a:pt x="10882" y="19879"/>
                  <a:pt x="10973" y="19940"/>
                </a:cubicBezTo>
                <a:cubicBezTo>
                  <a:pt x="11023" y="19990"/>
                  <a:pt x="11046" y="20012"/>
                  <a:pt x="11071" y="20012"/>
                </a:cubicBezTo>
                <a:cubicBezTo>
                  <a:pt x="11092" y="20012"/>
                  <a:pt x="11115" y="19997"/>
                  <a:pt x="11156" y="19970"/>
                </a:cubicBezTo>
                <a:cubicBezTo>
                  <a:pt x="11186" y="19940"/>
                  <a:pt x="11277" y="19909"/>
                  <a:pt x="11338" y="19909"/>
                </a:cubicBezTo>
                <a:cubicBezTo>
                  <a:pt x="11399" y="19909"/>
                  <a:pt x="11581" y="19909"/>
                  <a:pt x="11764" y="19879"/>
                </a:cubicBezTo>
                <a:lnTo>
                  <a:pt x="12068" y="19788"/>
                </a:lnTo>
                <a:lnTo>
                  <a:pt x="12371" y="19940"/>
                </a:lnTo>
                <a:cubicBezTo>
                  <a:pt x="12615" y="20061"/>
                  <a:pt x="12767" y="20092"/>
                  <a:pt x="13557" y="20183"/>
                </a:cubicBezTo>
                <a:cubicBezTo>
                  <a:pt x="14043" y="20244"/>
                  <a:pt x="14803" y="20274"/>
                  <a:pt x="15198" y="20304"/>
                </a:cubicBezTo>
                <a:cubicBezTo>
                  <a:pt x="15593" y="20304"/>
                  <a:pt x="16110" y="20335"/>
                  <a:pt x="16353" y="20335"/>
                </a:cubicBezTo>
                <a:cubicBezTo>
                  <a:pt x="16596" y="20335"/>
                  <a:pt x="16840" y="20335"/>
                  <a:pt x="16870" y="20304"/>
                </a:cubicBezTo>
                <a:lnTo>
                  <a:pt x="17022" y="20304"/>
                </a:lnTo>
                <a:cubicBezTo>
                  <a:pt x="17037" y="20319"/>
                  <a:pt x="17303" y="20327"/>
                  <a:pt x="17581" y="20327"/>
                </a:cubicBezTo>
                <a:cubicBezTo>
                  <a:pt x="17858" y="20327"/>
                  <a:pt x="18147" y="20319"/>
                  <a:pt x="18207" y="20304"/>
                </a:cubicBezTo>
                <a:lnTo>
                  <a:pt x="18633" y="20304"/>
                </a:lnTo>
                <a:cubicBezTo>
                  <a:pt x="18815" y="20304"/>
                  <a:pt x="19180" y="20304"/>
                  <a:pt x="19454" y="20274"/>
                </a:cubicBezTo>
                <a:lnTo>
                  <a:pt x="20031" y="20274"/>
                </a:lnTo>
                <a:cubicBezTo>
                  <a:pt x="20092" y="20274"/>
                  <a:pt x="20214" y="20274"/>
                  <a:pt x="20274" y="20244"/>
                </a:cubicBezTo>
                <a:lnTo>
                  <a:pt x="20609" y="20244"/>
                </a:lnTo>
                <a:cubicBezTo>
                  <a:pt x="20730" y="20244"/>
                  <a:pt x="20821" y="20244"/>
                  <a:pt x="20852" y="20213"/>
                </a:cubicBezTo>
                <a:lnTo>
                  <a:pt x="21125" y="20213"/>
                </a:lnTo>
                <a:cubicBezTo>
                  <a:pt x="21247" y="20213"/>
                  <a:pt x="21399" y="20213"/>
                  <a:pt x="21460" y="20183"/>
                </a:cubicBezTo>
                <a:cubicBezTo>
                  <a:pt x="21521" y="20183"/>
                  <a:pt x="21595" y="20169"/>
                  <a:pt x="21656" y="20169"/>
                </a:cubicBezTo>
                <a:cubicBezTo>
                  <a:pt x="21686" y="20169"/>
                  <a:pt x="21713" y="20173"/>
                  <a:pt x="21733" y="20183"/>
                </a:cubicBezTo>
                <a:cubicBezTo>
                  <a:pt x="21825" y="20183"/>
                  <a:pt x="21916" y="20183"/>
                  <a:pt x="21946" y="20152"/>
                </a:cubicBezTo>
                <a:cubicBezTo>
                  <a:pt x="21977" y="20152"/>
                  <a:pt x="22007" y="20122"/>
                  <a:pt x="22037" y="20122"/>
                </a:cubicBezTo>
                <a:cubicBezTo>
                  <a:pt x="22073" y="20131"/>
                  <a:pt x="22140" y="20135"/>
                  <a:pt x="22229" y="20135"/>
                </a:cubicBezTo>
                <a:cubicBezTo>
                  <a:pt x="22444" y="20135"/>
                  <a:pt x="22788" y="20113"/>
                  <a:pt x="23132" y="20092"/>
                </a:cubicBezTo>
                <a:cubicBezTo>
                  <a:pt x="23405" y="20092"/>
                  <a:pt x="23679" y="20061"/>
                  <a:pt x="23679" y="20061"/>
                </a:cubicBezTo>
                <a:cubicBezTo>
                  <a:pt x="23709" y="20061"/>
                  <a:pt x="23800" y="20061"/>
                  <a:pt x="23922" y="20031"/>
                </a:cubicBezTo>
                <a:cubicBezTo>
                  <a:pt x="24074" y="20000"/>
                  <a:pt x="25168" y="19940"/>
                  <a:pt x="25259" y="19940"/>
                </a:cubicBezTo>
                <a:cubicBezTo>
                  <a:pt x="25259" y="19940"/>
                  <a:pt x="25320" y="19909"/>
                  <a:pt x="25350" y="19909"/>
                </a:cubicBezTo>
                <a:cubicBezTo>
                  <a:pt x="25472" y="19879"/>
                  <a:pt x="26019" y="19848"/>
                  <a:pt x="26141" y="19848"/>
                </a:cubicBezTo>
                <a:lnTo>
                  <a:pt x="26445" y="19848"/>
                </a:lnTo>
                <a:cubicBezTo>
                  <a:pt x="26536" y="19818"/>
                  <a:pt x="27053" y="19757"/>
                  <a:pt x="27600" y="19696"/>
                </a:cubicBezTo>
                <a:cubicBezTo>
                  <a:pt x="28542" y="19605"/>
                  <a:pt x="29028" y="19544"/>
                  <a:pt x="29332" y="19514"/>
                </a:cubicBezTo>
                <a:cubicBezTo>
                  <a:pt x="29423" y="19514"/>
                  <a:pt x="29697" y="19484"/>
                  <a:pt x="30001" y="19453"/>
                </a:cubicBezTo>
                <a:cubicBezTo>
                  <a:pt x="30548" y="19392"/>
                  <a:pt x="32402" y="19149"/>
                  <a:pt x="33132" y="19028"/>
                </a:cubicBezTo>
                <a:cubicBezTo>
                  <a:pt x="33375" y="18997"/>
                  <a:pt x="33618" y="18967"/>
                  <a:pt x="33648" y="18967"/>
                </a:cubicBezTo>
                <a:cubicBezTo>
                  <a:pt x="33679" y="18967"/>
                  <a:pt x="33861" y="18967"/>
                  <a:pt x="34044" y="18936"/>
                </a:cubicBezTo>
                <a:cubicBezTo>
                  <a:pt x="34226" y="18906"/>
                  <a:pt x="34530" y="18845"/>
                  <a:pt x="34773" y="18815"/>
                </a:cubicBezTo>
                <a:cubicBezTo>
                  <a:pt x="34986" y="18785"/>
                  <a:pt x="35229" y="18754"/>
                  <a:pt x="35259" y="18754"/>
                </a:cubicBezTo>
                <a:cubicBezTo>
                  <a:pt x="35320" y="18724"/>
                  <a:pt x="35472" y="18693"/>
                  <a:pt x="35624" y="18693"/>
                </a:cubicBezTo>
                <a:cubicBezTo>
                  <a:pt x="35807" y="18663"/>
                  <a:pt x="36262" y="18602"/>
                  <a:pt x="36688" y="18511"/>
                </a:cubicBezTo>
                <a:cubicBezTo>
                  <a:pt x="37114" y="18450"/>
                  <a:pt x="37478" y="18389"/>
                  <a:pt x="37509" y="18389"/>
                </a:cubicBezTo>
                <a:cubicBezTo>
                  <a:pt x="37600" y="18389"/>
                  <a:pt x="38360" y="18268"/>
                  <a:pt x="39363" y="18085"/>
                </a:cubicBezTo>
                <a:cubicBezTo>
                  <a:pt x="40366" y="17933"/>
                  <a:pt x="44986" y="17052"/>
                  <a:pt x="45047" y="17022"/>
                </a:cubicBezTo>
                <a:cubicBezTo>
                  <a:pt x="45047" y="17022"/>
                  <a:pt x="45442" y="16930"/>
                  <a:pt x="45898" y="16839"/>
                </a:cubicBezTo>
                <a:cubicBezTo>
                  <a:pt x="46354" y="16748"/>
                  <a:pt x="46779" y="16687"/>
                  <a:pt x="46840" y="16657"/>
                </a:cubicBezTo>
                <a:cubicBezTo>
                  <a:pt x="46901" y="16626"/>
                  <a:pt x="47205" y="16566"/>
                  <a:pt x="47509" y="16505"/>
                </a:cubicBezTo>
                <a:cubicBezTo>
                  <a:pt x="47782" y="16444"/>
                  <a:pt x="48208" y="16353"/>
                  <a:pt x="48421" y="16292"/>
                </a:cubicBezTo>
                <a:cubicBezTo>
                  <a:pt x="48603" y="16262"/>
                  <a:pt x="48937" y="16170"/>
                  <a:pt x="49150" y="16140"/>
                </a:cubicBezTo>
                <a:cubicBezTo>
                  <a:pt x="49819" y="16019"/>
                  <a:pt x="51552" y="15532"/>
                  <a:pt x="52007" y="15319"/>
                </a:cubicBezTo>
                <a:cubicBezTo>
                  <a:pt x="52372" y="15167"/>
                  <a:pt x="52828" y="14833"/>
                  <a:pt x="52859" y="14742"/>
                </a:cubicBezTo>
                <a:cubicBezTo>
                  <a:pt x="52859" y="14712"/>
                  <a:pt x="52980" y="14590"/>
                  <a:pt x="53132" y="14499"/>
                </a:cubicBezTo>
                <a:cubicBezTo>
                  <a:pt x="53284" y="14347"/>
                  <a:pt x="53406" y="14195"/>
                  <a:pt x="53436" y="14073"/>
                </a:cubicBezTo>
                <a:cubicBezTo>
                  <a:pt x="53466" y="13982"/>
                  <a:pt x="53497" y="13830"/>
                  <a:pt x="53558" y="13769"/>
                </a:cubicBezTo>
                <a:cubicBezTo>
                  <a:pt x="53588" y="13678"/>
                  <a:pt x="53558" y="13556"/>
                  <a:pt x="53527" y="13465"/>
                </a:cubicBezTo>
                <a:cubicBezTo>
                  <a:pt x="53466" y="13374"/>
                  <a:pt x="53436" y="13253"/>
                  <a:pt x="53436" y="13222"/>
                </a:cubicBezTo>
                <a:cubicBezTo>
                  <a:pt x="53436" y="13192"/>
                  <a:pt x="53375" y="13070"/>
                  <a:pt x="53284" y="12979"/>
                </a:cubicBezTo>
                <a:cubicBezTo>
                  <a:pt x="53071" y="12736"/>
                  <a:pt x="53102" y="12645"/>
                  <a:pt x="53345" y="12553"/>
                </a:cubicBezTo>
                <a:cubicBezTo>
                  <a:pt x="53466" y="12523"/>
                  <a:pt x="53679" y="12432"/>
                  <a:pt x="53831" y="12341"/>
                </a:cubicBezTo>
                <a:cubicBezTo>
                  <a:pt x="53983" y="12280"/>
                  <a:pt x="54287" y="12158"/>
                  <a:pt x="54470" y="12128"/>
                </a:cubicBezTo>
                <a:cubicBezTo>
                  <a:pt x="55108" y="11976"/>
                  <a:pt x="56020" y="11763"/>
                  <a:pt x="56384" y="11642"/>
                </a:cubicBezTo>
                <a:cubicBezTo>
                  <a:pt x="56567" y="11581"/>
                  <a:pt x="56749" y="11520"/>
                  <a:pt x="56780" y="11520"/>
                </a:cubicBezTo>
                <a:cubicBezTo>
                  <a:pt x="56784" y="11521"/>
                  <a:pt x="56790" y="11522"/>
                  <a:pt x="56798" y="11522"/>
                </a:cubicBezTo>
                <a:cubicBezTo>
                  <a:pt x="56955" y="11522"/>
                  <a:pt x="57786" y="11244"/>
                  <a:pt x="57843" y="11186"/>
                </a:cubicBezTo>
                <a:cubicBezTo>
                  <a:pt x="57874" y="11155"/>
                  <a:pt x="57935" y="11155"/>
                  <a:pt x="57995" y="11155"/>
                </a:cubicBezTo>
                <a:cubicBezTo>
                  <a:pt x="58087" y="11155"/>
                  <a:pt x="58664" y="11003"/>
                  <a:pt x="58907" y="10882"/>
                </a:cubicBezTo>
                <a:cubicBezTo>
                  <a:pt x="59007" y="10832"/>
                  <a:pt x="59126" y="10782"/>
                  <a:pt x="59183" y="10782"/>
                </a:cubicBezTo>
                <a:cubicBezTo>
                  <a:pt x="59196" y="10782"/>
                  <a:pt x="59206" y="10785"/>
                  <a:pt x="59211" y="10790"/>
                </a:cubicBezTo>
                <a:cubicBezTo>
                  <a:pt x="59302" y="10790"/>
                  <a:pt x="60761" y="10061"/>
                  <a:pt x="60792" y="10000"/>
                </a:cubicBezTo>
                <a:cubicBezTo>
                  <a:pt x="60792" y="9970"/>
                  <a:pt x="60822" y="9939"/>
                  <a:pt x="60883" y="9879"/>
                </a:cubicBezTo>
                <a:cubicBezTo>
                  <a:pt x="61035" y="9787"/>
                  <a:pt x="61187" y="9575"/>
                  <a:pt x="61309" y="9240"/>
                </a:cubicBezTo>
                <a:cubicBezTo>
                  <a:pt x="61339" y="9088"/>
                  <a:pt x="61400" y="8967"/>
                  <a:pt x="61461" y="8967"/>
                </a:cubicBezTo>
                <a:cubicBezTo>
                  <a:pt x="61582" y="8936"/>
                  <a:pt x="61552" y="8602"/>
                  <a:pt x="61369" y="8328"/>
                </a:cubicBezTo>
                <a:cubicBezTo>
                  <a:pt x="61278" y="8176"/>
                  <a:pt x="61217" y="7994"/>
                  <a:pt x="61217" y="7933"/>
                </a:cubicBezTo>
                <a:cubicBezTo>
                  <a:pt x="61217" y="7903"/>
                  <a:pt x="61157" y="7812"/>
                  <a:pt x="61096" y="7751"/>
                </a:cubicBezTo>
                <a:cubicBezTo>
                  <a:pt x="61035" y="7690"/>
                  <a:pt x="60974" y="7599"/>
                  <a:pt x="60944" y="7538"/>
                </a:cubicBezTo>
                <a:cubicBezTo>
                  <a:pt x="60883" y="7356"/>
                  <a:pt x="60488" y="7052"/>
                  <a:pt x="60062" y="6778"/>
                </a:cubicBezTo>
                <a:cubicBezTo>
                  <a:pt x="59850" y="6657"/>
                  <a:pt x="59698" y="6535"/>
                  <a:pt x="59698" y="6505"/>
                </a:cubicBezTo>
                <a:cubicBezTo>
                  <a:pt x="59698" y="6474"/>
                  <a:pt x="60093" y="6262"/>
                  <a:pt x="60549" y="6049"/>
                </a:cubicBezTo>
                <a:cubicBezTo>
                  <a:pt x="61369" y="5654"/>
                  <a:pt x="61825" y="5410"/>
                  <a:pt x="61856" y="5380"/>
                </a:cubicBezTo>
                <a:cubicBezTo>
                  <a:pt x="61856" y="5350"/>
                  <a:pt x="62038" y="5228"/>
                  <a:pt x="62220" y="5137"/>
                </a:cubicBezTo>
                <a:cubicBezTo>
                  <a:pt x="62372" y="5046"/>
                  <a:pt x="62676" y="4711"/>
                  <a:pt x="62646" y="4681"/>
                </a:cubicBezTo>
                <a:cubicBezTo>
                  <a:pt x="62616" y="4681"/>
                  <a:pt x="62676" y="4559"/>
                  <a:pt x="62768" y="4438"/>
                </a:cubicBezTo>
                <a:cubicBezTo>
                  <a:pt x="63041" y="4073"/>
                  <a:pt x="63071" y="3526"/>
                  <a:pt x="62859" y="3435"/>
                </a:cubicBezTo>
                <a:cubicBezTo>
                  <a:pt x="62798" y="3435"/>
                  <a:pt x="62768" y="3374"/>
                  <a:pt x="62768" y="3313"/>
                </a:cubicBezTo>
                <a:cubicBezTo>
                  <a:pt x="62779" y="3279"/>
                  <a:pt x="62790" y="3262"/>
                  <a:pt x="62807" y="3262"/>
                </a:cubicBezTo>
                <a:cubicBezTo>
                  <a:pt x="62834" y="3262"/>
                  <a:pt x="62874" y="3309"/>
                  <a:pt x="62950" y="3404"/>
                </a:cubicBezTo>
                <a:cubicBezTo>
                  <a:pt x="63016" y="3470"/>
                  <a:pt x="63081" y="3520"/>
                  <a:pt x="63113" y="3520"/>
                </a:cubicBezTo>
                <a:cubicBezTo>
                  <a:pt x="63125" y="3520"/>
                  <a:pt x="63132" y="3512"/>
                  <a:pt x="63132" y="3496"/>
                </a:cubicBezTo>
                <a:cubicBezTo>
                  <a:pt x="63132" y="3496"/>
                  <a:pt x="63102" y="3404"/>
                  <a:pt x="63041" y="3374"/>
                </a:cubicBezTo>
                <a:cubicBezTo>
                  <a:pt x="62980" y="3344"/>
                  <a:pt x="62950" y="3252"/>
                  <a:pt x="62950" y="3222"/>
                </a:cubicBezTo>
                <a:cubicBezTo>
                  <a:pt x="62950" y="3161"/>
                  <a:pt x="62920" y="3070"/>
                  <a:pt x="62889" y="3009"/>
                </a:cubicBezTo>
                <a:cubicBezTo>
                  <a:pt x="62857" y="2944"/>
                  <a:pt x="62841" y="2914"/>
                  <a:pt x="62816" y="2914"/>
                </a:cubicBezTo>
                <a:cubicBezTo>
                  <a:pt x="62793" y="2914"/>
                  <a:pt x="62763" y="2936"/>
                  <a:pt x="62707" y="2979"/>
                </a:cubicBezTo>
                <a:cubicBezTo>
                  <a:pt x="62676" y="2994"/>
                  <a:pt x="62654" y="3002"/>
                  <a:pt x="62631" y="3002"/>
                </a:cubicBezTo>
                <a:cubicBezTo>
                  <a:pt x="62608" y="3002"/>
                  <a:pt x="62585" y="2994"/>
                  <a:pt x="62555" y="2979"/>
                </a:cubicBezTo>
                <a:cubicBezTo>
                  <a:pt x="62524" y="2918"/>
                  <a:pt x="62585" y="2888"/>
                  <a:pt x="62676" y="2857"/>
                </a:cubicBezTo>
                <a:cubicBezTo>
                  <a:pt x="62737" y="2827"/>
                  <a:pt x="62768" y="2796"/>
                  <a:pt x="62737" y="2796"/>
                </a:cubicBezTo>
                <a:cubicBezTo>
                  <a:pt x="62676" y="2796"/>
                  <a:pt x="62646" y="2766"/>
                  <a:pt x="62676" y="2736"/>
                </a:cubicBezTo>
                <a:cubicBezTo>
                  <a:pt x="62707" y="2705"/>
                  <a:pt x="62676" y="2644"/>
                  <a:pt x="62616" y="2614"/>
                </a:cubicBezTo>
                <a:cubicBezTo>
                  <a:pt x="62555" y="2614"/>
                  <a:pt x="62524" y="2553"/>
                  <a:pt x="62524" y="2523"/>
                </a:cubicBezTo>
                <a:cubicBezTo>
                  <a:pt x="62524" y="2462"/>
                  <a:pt x="62494" y="2432"/>
                  <a:pt x="62464" y="2401"/>
                </a:cubicBezTo>
                <a:cubicBezTo>
                  <a:pt x="62433" y="2401"/>
                  <a:pt x="62403" y="2432"/>
                  <a:pt x="62403" y="2462"/>
                </a:cubicBezTo>
                <a:cubicBezTo>
                  <a:pt x="62403" y="2523"/>
                  <a:pt x="62342" y="2584"/>
                  <a:pt x="62281" y="2584"/>
                </a:cubicBezTo>
                <a:cubicBezTo>
                  <a:pt x="62220" y="2584"/>
                  <a:pt x="62220" y="2553"/>
                  <a:pt x="62251" y="2492"/>
                </a:cubicBezTo>
                <a:cubicBezTo>
                  <a:pt x="62281" y="2432"/>
                  <a:pt x="62251" y="2401"/>
                  <a:pt x="62129" y="2401"/>
                </a:cubicBezTo>
                <a:cubicBezTo>
                  <a:pt x="61977" y="2401"/>
                  <a:pt x="61947" y="2371"/>
                  <a:pt x="62008" y="2340"/>
                </a:cubicBezTo>
                <a:cubicBezTo>
                  <a:pt x="62129" y="2310"/>
                  <a:pt x="62129" y="2249"/>
                  <a:pt x="62038" y="2219"/>
                </a:cubicBezTo>
                <a:cubicBezTo>
                  <a:pt x="62008" y="2219"/>
                  <a:pt x="61977" y="2219"/>
                  <a:pt x="61977" y="2249"/>
                </a:cubicBezTo>
                <a:cubicBezTo>
                  <a:pt x="62008" y="2280"/>
                  <a:pt x="61977" y="2310"/>
                  <a:pt x="61916" y="2310"/>
                </a:cubicBezTo>
                <a:cubicBezTo>
                  <a:pt x="61856" y="2310"/>
                  <a:pt x="61795" y="2310"/>
                  <a:pt x="61764" y="2249"/>
                </a:cubicBezTo>
                <a:cubicBezTo>
                  <a:pt x="61764" y="2219"/>
                  <a:pt x="61734" y="2188"/>
                  <a:pt x="61673" y="2188"/>
                </a:cubicBezTo>
                <a:cubicBezTo>
                  <a:pt x="61643" y="2188"/>
                  <a:pt x="61582" y="2158"/>
                  <a:pt x="61582" y="2097"/>
                </a:cubicBezTo>
                <a:cubicBezTo>
                  <a:pt x="61552" y="2037"/>
                  <a:pt x="61521" y="2006"/>
                  <a:pt x="61491" y="2006"/>
                </a:cubicBezTo>
                <a:cubicBezTo>
                  <a:pt x="61475" y="2014"/>
                  <a:pt x="61461" y="2018"/>
                  <a:pt x="61448" y="2018"/>
                </a:cubicBezTo>
                <a:cubicBezTo>
                  <a:pt x="61414" y="2018"/>
                  <a:pt x="61392" y="1990"/>
                  <a:pt x="61369" y="1945"/>
                </a:cubicBezTo>
                <a:cubicBezTo>
                  <a:pt x="61339" y="1915"/>
                  <a:pt x="61309" y="1885"/>
                  <a:pt x="61248" y="1885"/>
                </a:cubicBezTo>
                <a:cubicBezTo>
                  <a:pt x="61239" y="1893"/>
                  <a:pt x="61230" y="1897"/>
                  <a:pt x="61222" y="1897"/>
                </a:cubicBezTo>
                <a:cubicBezTo>
                  <a:pt x="61202" y="1897"/>
                  <a:pt x="61187" y="1876"/>
                  <a:pt x="61187" y="1854"/>
                </a:cubicBezTo>
                <a:cubicBezTo>
                  <a:pt x="61187" y="1824"/>
                  <a:pt x="61126" y="1793"/>
                  <a:pt x="61065" y="1793"/>
                </a:cubicBezTo>
                <a:cubicBezTo>
                  <a:pt x="60822" y="1793"/>
                  <a:pt x="60761" y="1763"/>
                  <a:pt x="60761" y="1702"/>
                </a:cubicBezTo>
                <a:cubicBezTo>
                  <a:pt x="60781" y="1643"/>
                  <a:pt x="60750" y="1610"/>
                  <a:pt x="60693" y="1610"/>
                </a:cubicBezTo>
                <a:cubicBezTo>
                  <a:pt x="60661" y="1610"/>
                  <a:pt x="60622" y="1620"/>
                  <a:pt x="60579" y="1641"/>
                </a:cubicBezTo>
                <a:cubicBezTo>
                  <a:pt x="60541" y="1661"/>
                  <a:pt x="60514" y="1671"/>
                  <a:pt x="60500" y="1671"/>
                </a:cubicBezTo>
                <a:cubicBezTo>
                  <a:pt x="60470" y="1671"/>
                  <a:pt x="60496" y="1624"/>
                  <a:pt x="60579" y="1520"/>
                </a:cubicBezTo>
                <a:cubicBezTo>
                  <a:pt x="60609" y="1459"/>
                  <a:pt x="60640" y="1398"/>
                  <a:pt x="60609" y="1398"/>
                </a:cubicBezTo>
                <a:cubicBezTo>
                  <a:pt x="60579" y="1398"/>
                  <a:pt x="60488" y="1398"/>
                  <a:pt x="60397" y="1368"/>
                </a:cubicBezTo>
                <a:cubicBezTo>
                  <a:pt x="60245" y="1368"/>
                  <a:pt x="60214" y="1337"/>
                  <a:pt x="60275" y="1246"/>
                </a:cubicBezTo>
                <a:cubicBezTo>
                  <a:pt x="60336" y="1094"/>
                  <a:pt x="60032" y="821"/>
                  <a:pt x="59728" y="760"/>
                </a:cubicBezTo>
                <a:cubicBezTo>
                  <a:pt x="59683" y="751"/>
                  <a:pt x="59644" y="747"/>
                  <a:pt x="59611" y="747"/>
                </a:cubicBezTo>
                <a:cubicBezTo>
                  <a:pt x="59530" y="747"/>
                  <a:pt x="59485" y="769"/>
                  <a:pt x="59485" y="790"/>
                </a:cubicBezTo>
                <a:cubicBezTo>
                  <a:pt x="59485" y="821"/>
                  <a:pt x="59477" y="836"/>
                  <a:pt x="59462" y="836"/>
                </a:cubicBezTo>
                <a:cubicBezTo>
                  <a:pt x="59447" y="836"/>
                  <a:pt x="59424" y="821"/>
                  <a:pt x="59394" y="790"/>
                </a:cubicBezTo>
                <a:cubicBezTo>
                  <a:pt x="59333" y="760"/>
                  <a:pt x="59272" y="699"/>
                  <a:pt x="59302" y="638"/>
                </a:cubicBezTo>
                <a:cubicBezTo>
                  <a:pt x="59302" y="578"/>
                  <a:pt x="59242" y="547"/>
                  <a:pt x="59090" y="517"/>
                </a:cubicBezTo>
                <a:cubicBezTo>
                  <a:pt x="58968" y="517"/>
                  <a:pt x="58877" y="456"/>
                  <a:pt x="58846" y="426"/>
                </a:cubicBezTo>
                <a:cubicBezTo>
                  <a:pt x="58846" y="410"/>
                  <a:pt x="58839" y="403"/>
                  <a:pt x="58831" y="403"/>
                </a:cubicBezTo>
                <a:cubicBezTo>
                  <a:pt x="58824" y="403"/>
                  <a:pt x="58816" y="410"/>
                  <a:pt x="58816" y="426"/>
                </a:cubicBezTo>
                <a:cubicBezTo>
                  <a:pt x="58816" y="456"/>
                  <a:pt x="58755" y="486"/>
                  <a:pt x="58725" y="486"/>
                </a:cubicBezTo>
                <a:cubicBezTo>
                  <a:pt x="58664" y="456"/>
                  <a:pt x="58695" y="426"/>
                  <a:pt x="58755" y="365"/>
                </a:cubicBezTo>
                <a:cubicBezTo>
                  <a:pt x="58846" y="274"/>
                  <a:pt x="58846" y="243"/>
                  <a:pt x="58755" y="182"/>
                </a:cubicBezTo>
                <a:cubicBezTo>
                  <a:pt x="58725" y="152"/>
                  <a:pt x="58710" y="137"/>
                  <a:pt x="58702" y="137"/>
                </a:cubicBezTo>
                <a:cubicBezTo>
                  <a:pt x="58695" y="137"/>
                  <a:pt x="58695" y="152"/>
                  <a:pt x="58695" y="182"/>
                </a:cubicBezTo>
                <a:cubicBezTo>
                  <a:pt x="58725" y="213"/>
                  <a:pt x="58695" y="304"/>
                  <a:pt x="58634" y="395"/>
                </a:cubicBezTo>
                <a:lnTo>
                  <a:pt x="58543" y="517"/>
                </a:lnTo>
                <a:lnTo>
                  <a:pt x="58482" y="365"/>
                </a:lnTo>
                <a:cubicBezTo>
                  <a:pt x="58482" y="304"/>
                  <a:pt x="58421" y="243"/>
                  <a:pt x="58360" y="243"/>
                </a:cubicBezTo>
                <a:cubicBezTo>
                  <a:pt x="58299" y="213"/>
                  <a:pt x="58269" y="182"/>
                  <a:pt x="58299" y="152"/>
                </a:cubicBezTo>
                <a:cubicBezTo>
                  <a:pt x="58330" y="122"/>
                  <a:pt x="58299" y="91"/>
                  <a:pt x="58239" y="91"/>
                </a:cubicBezTo>
                <a:cubicBezTo>
                  <a:pt x="58147" y="122"/>
                  <a:pt x="58087" y="182"/>
                  <a:pt x="58087" y="304"/>
                </a:cubicBezTo>
                <a:cubicBezTo>
                  <a:pt x="58087" y="304"/>
                  <a:pt x="57995" y="334"/>
                  <a:pt x="57904" y="334"/>
                </a:cubicBezTo>
                <a:cubicBezTo>
                  <a:pt x="57843" y="350"/>
                  <a:pt x="57798" y="357"/>
                  <a:pt x="57771" y="357"/>
                </a:cubicBezTo>
                <a:cubicBezTo>
                  <a:pt x="57745" y="357"/>
                  <a:pt x="57737" y="350"/>
                  <a:pt x="57752" y="334"/>
                </a:cubicBezTo>
                <a:cubicBezTo>
                  <a:pt x="57783" y="304"/>
                  <a:pt x="57509" y="30"/>
                  <a:pt x="57418" y="0"/>
                </a:cubicBezTo>
                <a:close/>
              </a:path>
            </a:pathLst>
          </a:custGeom>
          <a:solidFill>
            <a:srgbClr val="FFFFFF">
              <a:alpha val="4608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3" name="Google Shape;83;p10"/>
          <p:cNvSpPr txBox="1"/>
          <p:nvPr>
            <p:ph type="title"/>
          </p:nvPr>
        </p:nvSpPr>
        <p:spPr>
          <a:xfrm>
            <a:off x="4923275" y="2178450"/>
            <a:ext cx="3858900" cy="478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9pPr>
          </a:lstStyle>
          <a:p/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40" Type="http://schemas.openxmlformats.org/officeDocument/2006/relationships/slideLayout" Target="../slideLayouts/slideLayout40.xml"/><Relationship Id="rId42" Type="http://schemas.openxmlformats.org/officeDocument/2006/relationships/slideLayout" Target="../slideLayouts/slideLayout42.xml"/><Relationship Id="rId41" Type="http://schemas.openxmlformats.org/officeDocument/2006/relationships/slideLayout" Target="../slideLayouts/slideLayout41.xml"/><Relationship Id="rId44" Type="http://schemas.openxmlformats.org/officeDocument/2006/relationships/slideLayout" Target="../slideLayouts/slideLayout44.xml"/><Relationship Id="rId43" Type="http://schemas.openxmlformats.org/officeDocument/2006/relationships/slideLayout" Target="../slideLayouts/slideLayout43.xml"/><Relationship Id="rId46" Type="http://schemas.openxmlformats.org/officeDocument/2006/relationships/slideLayout" Target="../slideLayouts/slideLayout46.xml"/><Relationship Id="rId45" Type="http://schemas.openxmlformats.org/officeDocument/2006/relationships/slideLayout" Target="../slideLayouts/slideLayout45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48" Type="http://schemas.openxmlformats.org/officeDocument/2006/relationships/slideLayout" Target="../slideLayouts/slideLayout48.xml"/><Relationship Id="rId47" Type="http://schemas.openxmlformats.org/officeDocument/2006/relationships/slideLayout" Target="../slideLayouts/slideLayout47.xml"/><Relationship Id="rId49" Type="http://schemas.openxmlformats.org/officeDocument/2006/relationships/slideLayout" Target="../slideLayouts/slideLayout4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31" Type="http://schemas.openxmlformats.org/officeDocument/2006/relationships/slideLayout" Target="../slideLayouts/slideLayout31.xml"/><Relationship Id="rId30" Type="http://schemas.openxmlformats.org/officeDocument/2006/relationships/slideLayout" Target="../slideLayouts/slideLayout30.xml"/><Relationship Id="rId33" Type="http://schemas.openxmlformats.org/officeDocument/2006/relationships/slideLayout" Target="../slideLayouts/slideLayout33.xml"/><Relationship Id="rId32" Type="http://schemas.openxmlformats.org/officeDocument/2006/relationships/slideLayout" Target="../slideLayouts/slideLayout32.xml"/><Relationship Id="rId35" Type="http://schemas.openxmlformats.org/officeDocument/2006/relationships/slideLayout" Target="../slideLayouts/slideLayout35.xml"/><Relationship Id="rId34" Type="http://schemas.openxmlformats.org/officeDocument/2006/relationships/slideLayout" Target="../slideLayouts/slideLayout34.xml"/><Relationship Id="rId37" Type="http://schemas.openxmlformats.org/officeDocument/2006/relationships/slideLayout" Target="../slideLayouts/slideLayout37.xml"/><Relationship Id="rId36" Type="http://schemas.openxmlformats.org/officeDocument/2006/relationships/slideLayout" Target="../slideLayouts/slideLayout36.xml"/><Relationship Id="rId39" Type="http://schemas.openxmlformats.org/officeDocument/2006/relationships/slideLayout" Target="../slideLayouts/slideLayout39.xml"/><Relationship Id="rId38" Type="http://schemas.openxmlformats.org/officeDocument/2006/relationships/slideLayout" Target="../slideLayouts/slideLayout38.xml"/><Relationship Id="rId20" Type="http://schemas.openxmlformats.org/officeDocument/2006/relationships/slideLayout" Target="../slideLayouts/slideLayout20.xml"/><Relationship Id="rId22" Type="http://schemas.openxmlformats.org/officeDocument/2006/relationships/slideLayout" Target="../slideLayouts/slideLayout22.xml"/><Relationship Id="rId21" Type="http://schemas.openxmlformats.org/officeDocument/2006/relationships/slideLayout" Target="../slideLayouts/slideLayout21.xml"/><Relationship Id="rId24" Type="http://schemas.openxmlformats.org/officeDocument/2006/relationships/slideLayout" Target="../slideLayouts/slideLayout24.xml"/><Relationship Id="rId23" Type="http://schemas.openxmlformats.org/officeDocument/2006/relationships/slideLayout" Target="../slideLayouts/slideLayout23.xml"/><Relationship Id="rId60" Type="http://schemas.openxmlformats.org/officeDocument/2006/relationships/theme" Target="../theme/theme2.xml"/><Relationship Id="rId26" Type="http://schemas.openxmlformats.org/officeDocument/2006/relationships/slideLayout" Target="../slideLayouts/slideLayout26.xml"/><Relationship Id="rId25" Type="http://schemas.openxmlformats.org/officeDocument/2006/relationships/slideLayout" Target="../slideLayouts/slideLayout25.xml"/><Relationship Id="rId28" Type="http://schemas.openxmlformats.org/officeDocument/2006/relationships/slideLayout" Target="../slideLayouts/slideLayout28.xml"/><Relationship Id="rId27" Type="http://schemas.openxmlformats.org/officeDocument/2006/relationships/slideLayout" Target="../slideLayouts/slideLayout27.xml"/><Relationship Id="rId29" Type="http://schemas.openxmlformats.org/officeDocument/2006/relationships/slideLayout" Target="../slideLayouts/slideLayout29.xml"/><Relationship Id="rId51" Type="http://schemas.openxmlformats.org/officeDocument/2006/relationships/slideLayout" Target="../slideLayouts/slideLayout51.xml"/><Relationship Id="rId50" Type="http://schemas.openxmlformats.org/officeDocument/2006/relationships/slideLayout" Target="../slideLayouts/slideLayout50.xml"/><Relationship Id="rId53" Type="http://schemas.openxmlformats.org/officeDocument/2006/relationships/slideLayout" Target="../slideLayouts/slideLayout53.xml"/><Relationship Id="rId52" Type="http://schemas.openxmlformats.org/officeDocument/2006/relationships/slideLayout" Target="../slideLayouts/slideLayout52.xml"/><Relationship Id="rId11" Type="http://schemas.openxmlformats.org/officeDocument/2006/relationships/slideLayout" Target="../slideLayouts/slideLayout11.xml"/><Relationship Id="rId55" Type="http://schemas.openxmlformats.org/officeDocument/2006/relationships/slideLayout" Target="../slideLayouts/slideLayout55.xml"/><Relationship Id="rId10" Type="http://schemas.openxmlformats.org/officeDocument/2006/relationships/slideLayout" Target="../slideLayouts/slideLayout10.xml"/><Relationship Id="rId54" Type="http://schemas.openxmlformats.org/officeDocument/2006/relationships/slideLayout" Target="../slideLayouts/slideLayout54.xml"/><Relationship Id="rId13" Type="http://schemas.openxmlformats.org/officeDocument/2006/relationships/slideLayout" Target="../slideLayouts/slideLayout13.xml"/><Relationship Id="rId57" Type="http://schemas.openxmlformats.org/officeDocument/2006/relationships/slideLayout" Target="../slideLayouts/slideLayout57.xml"/><Relationship Id="rId12" Type="http://schemas.openxmlformats.org/officeDocument/2006/relationships/slideLayout" Target="../slideLayouts/slideLayout12.xml"/><Relationship Id="rId56" Type="http://schemas.openxmlformats.org/officeDocument/2006/relationships/slideLayout" Target="../slideLayouts/slideLayout56.xml"/><Relationship Id="rId15" Type="http://schemas.openxmlformats.org/officeDocument/2006/relationships/slideLayout" Target="../slideLayouts/slideLayout15.xml"/><Relationship Id="rId59" Type="http://schemas.openxmlformats.org/officeDocument/2006/relationships/slideLayout" Target="../slideLayouts/slideLayout59.xml"/><Relationship Id="rId14" Type="http://schemas.openxmlformats.org/officeDocument/2006/relationships/slideLayout" Target="../slideLayouts/slideLayout14.xml"/><Relationship Id="rId58" Type="http://schemas.openxmlformats.org/officeDocument/2006/relationships/slideLayout" Target="../slideLayouts/slideLayout58.xml"/><Relationship Id="rId17" Type="http://schemas.openxmlformats.org/officeDocument/2006/relationships/slideLayout" Target="../slideLayouts/slideLayout17.xml"/><Relationship Id="rId16" Type="http://schemas.openxmlformats.org/officeDocument/2006/relationships/slideLayout" Target="../slideLayouts/slideLayout16.xml"/><Relationship Id="rId19" Type="http://schemas.openxmlformats.org/officeDocument/2006/relationships/slideLayout" Target="../slideLayouts/slideLayout19.xml"/><Relationship Id="rId18" Type="http://schemas.openxmlformats.org/officeDocument/2006/relationships/slideLayout" Target="../slideLayouts/slideLayout1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accent3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713225" y="539500"/>
            <a:ext cx="7717500" cy="478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Font typeface="Merriweather"/>
              <a:buNone/>
              <a:defRPr b="1" sz="3000">
                <a:solidFill>
                  <a:schemeClr val="accent1"/>
                </a:solidFill>
                <a:latin typeface="Merriweather"/>
                <a:ea typeface="Merriweather"/>
                <a:cs typeface="Merriweather"/>
                <a:sym typeface="Merriweather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713225" y="1152475"/>
            <a:ext cx="77175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●"/>
              <a:defRPr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317500" lvl="1" marL="9144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○"/>
              <a:defRPr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indent="-317500" lvl="2" marL="13716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■"/>
              <a:defRPr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indent="-317500" lvl="3" marL="18288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●"/>
              <a:defRPr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indent="-317500" lvl="4" marL="22860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○"/>
              <a:defRPr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indent="-317500" lvl="5" marL="27432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■"/>
              <a:defRPr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indent="-317500" lvl="6" marL="32004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●"/>
              <a:defRPr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indent="-317500" lvl="7" marL="36576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○"/>
              <a:defRPr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indent="-317500" lvl="8" marL="411480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Montserrat"/>
              <a:buChar char="■"/>
              <a:defRPr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  <p:sldLayoutId id="2147483662" r:id="rId15"/>
    <p:sldLayoutId id="2147483663" r:id="rId16"/>
    <p:sldLayoutId id="2147483664" r:id="rId17"/>
    <p:sldLayoutId id="2147483665" r:id="rId18"/>
    <p:sldLayoutId id="2147483666" r:id="rId19"/>
    <p:sldLayoutId id="2147483667" r:id="rId20"/>
    <p:sldLayoutId id="2147483668" r:id="rId21"/>
    <p:sldLayoutId id="2147483669" r:id="rId22"/>
    <p:sldLayoutId id="2147483670" r:id="rId23"/>
    <p:sldLayoutId id="2147483671" r:id="rId24"/>
    <p:sldLayoutId id="2147483672" r:id="rId25"/>
    <p:sldLayoutId id="2147483673" r:id="rId26"/>
    <p:sldLayoutId id="2147483674" r:id="rId27"/>
    <p:sldLayoutId id="2147483675" r:id="rId28"/>
    <p:sldLayoutId id="2147483676" r:id="rId29"/>
    <p:sldLayoutId id="2147483677" r:id="rId30"/>
    <p:sldLayoutId id="2147483678" r:id="rId31"/>
    <p:sldLayoutId id="2147483679" r:id="rId32"/>
    <p:sldLayoutId id="2147483680" r:id="rId33"/>
    <p:sldLayoutId id="2147483681" r:id="rId34"/>
    <p:sldLayoutId id="2147483682" r:id="rId35"/>
    <p:sldLayoutId id="2147483683" r:id="rId36"/>
    <p:sldLayoutId id="2147483684" r:id="rId37"/>
    <p:sldLayoutId id="2147483685" r:id="rId38"/>
    <p:sldLayoutId id="2147483686" r:id="rId39"/>
    <p:sldLayoutId id="2147483687" r:id="rId40"/>
    <p:sldLayoutId id="2147483688" r:id="rId41"/>
    <p:sldLayoutId id="2147483689" r:id="rId42"/>
    <p:sldLayoutId id="2147483690" r:id="rId43"/>
    <p:sldLayoutId id="2147483691" r:id="rId44"/>
    <p:sldLayoutId id="2147483692" r:id="rId45"/>
    <p:sldLayoutId id="2147483693" r:id="rId46"/>
    <p:sldLayoutId id="2147483694" r:id="rId47"/>
    <p:sldLayoutId id="2147483695" r:id="rId48"/>
    <p:sldLayoutId id="2147483696" r:id="rId49"/>
    <p:sldLayoutId id="2147483697" r:id="rId50"/>
    <p:sldLayoutId id="2147483698" r:id="rId51"/>
    <p:sldLayoutId id="2147483699" r:id="rId52"/>
    <p:sldLayoutId id="2147483700" r:id="rId53"/>
    <p:sldLayoutId id="2147483701" r:id="rId54"/>
    <p:sldLayoutId id="2147483702" r:id="rId55"/>
    <p:sldLayoutId id="2147483703" r:id="rId56"/>
    <p:sldLayoutId id="2147483704" r:id="rId57"/>
    <p:sldLayoutId id="2147483705" r:id="rId58"/>
    <p:sldLayoutId id="2147483706" r:id="rId59"/>
  </p:sldLayoutIdLst>
  <mc:AlternateContent>
    <mc:Choice Requires="p14">
      <p:transition spd="med" p14:dur="600">
        <p:fade thruBlk="1"/>
      </p:transition>
    </mc:Choice>
    <mc:Fallback>
      <p:transition spd="med">
        <p:fade/>
      </p:transition>
    </mc:Fallback>
  </mc:AlternateConten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2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2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3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3.xml"/><Relationship Id="rId2" Type="http://schemas.openxmlformats.org/officeDocument/2006/relationships/notesSlide" Target="../notesSlides/notesSlide15.xml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3.xml"/><Relationship Id="rId2" Type="http://schemas.openxmlformats.org/officeDocument/2006/relationships/notesSlide" Target="../notesSlides/notesSlide16.xml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3.xml"/><Relationship Id="rId2" Type="http://schemas.openxmlformats.org/officeDocument/2006/relationships/notesSlide" Target="../notesSlides/notesSlide18.xml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9.xml"/><Relationship Id="rId2" Type="http://schemas.openxmlformats.org/officeDocument/2006/relationships/notesSlide" Target="../notesSlides/notesSlide19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20.xml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3.xml"/><Relationship Id="rId2" Type="http://schemas.openxmlformats.org/officeDocument/2006/relationships/notesSlide" Target="../notesSlides/notesSlide21.xml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5.xml"/><Relationship Id="rId2" Type="http://schemas.openxmlformats.org/officeDocument/2006/relationships/notesSlide" Target="../notesSlides/notesSlide2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94" name="Shape 1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95" name="Google Shape;1195;p61"/>
          <p:cNvGrpSpPr/>
          <p:nvPr/>
        </p:nvGrpSpPr>
        <p:grpSpPr>
          <a:xfrm rot="-1800037">
            <a:off x="950518" y="2143219"/>
            <a:ext cx="7918091" cy="6451559"/>
            <a:chOff x="2328586" y="1511739"/>
            <a:chExt cx="2734577" cy="2228098"/>
          </a:xfrm>
        </p:grpSpPr>
        <p:sp>
          <p:nvSpPr>
            <p:cNvPr id="1196" name="Google Shape;1196;p61"/>
            <p:cNvSpPr/>
            <p:nvPr/>
          </p:nvSpPr>
          <p:spPr>
            <a:xfrm>
              <a:off x="4386838" y="2187549"/>
              <a:ext cx="417200" cy="918750"/>
            </a:xfrm>
            <a:custGeom>
              <a:rect b="b" l="l" r="r" t="t"/>
              <a:pathLst>
                <a:path extrusionOk="0" h="36750" w="16688">
                  <a:moveTo>
                    <a:pt x="16687" y="1"/>
                  </a:moveTo>
                  <a:lnTo>
                    <a:pt x="16687" y="1"/>
                  </a:lnTo>
                  <a:cubicBezTo>
                    <a:pt x="16687" y="1"/>
                    <a:pt x="0" y="6324"/>
                    <a:pt x="8632" y="22220"/>
                  </a:cubicBezTo>
                  <a:cubicBezTo>
                    <a:pt x="8632" y="22220"/>
                    <a:pt x="9909" y="25685"/>
                    <a:pt x="2462" y="36111"/>
                  </a:cubicBezTo>
                  <a:lnTo>
                    <a:pt x="3465" y="36749"/>
                  </a:lnTo>
                  <a:cubicBezTo>
                    <a:pt x="3465" y="36749"/>
                    <a:pt x="8693" y="29789"/>
                    <a:pt x="10365" y="22220"/>
                  </a:cubicBezTo>
                  <a:cubicBezTo>
                    <a:pt x="10365" y="22220"/>
                    <a:pt x="15836" y="18998"/>
                    <a:pt x="14772" y="12038"/>
                  </a:cubicBezTo>
                  <a:cubicBezTo>
                    <a:pt x="13678" y="5077"/>
                    <a:pt x="16687" y="1"/>
                    <a:pt x="16687" y="1"/>
                  </a:cubicBezTo>
                  <a:close/>
                </a:path>
              </a:pathLst>
            </a:custGeom>
            <a:solidFill>
              <a:srgbClr val="14998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97" name="Google Shape;1197;p61"/>
            <p:cNvSpPr/>
            <p:nvPr/>
          </p:nvSpPr>
          <p:spPr>
            <a:xfrm>
              <a:off x="2328586" y="1648712"/>
              <a:ext cx="2297950" cy="2091125"/>
            </a:xfrm>
            <a:custGeom>
              <a:rect b="b" l="l" r="r" t="t"/>
              <a:pathLst>
                <a:path extrusionOk="0" h="83645" w="91918">
                  <a:moveTo>
                    <a:pt x="47727" y="0"/>
                  </a:moveTo>
                  <a:cubicBezTo>
                    <a:pt x="41154" y="0"/>
                    <a:pt x="34485" y="1560"/>
                    <a:pt x="28269" y="4854"/>
                  </a:cubicBezTo>
                  <a:cubicBezTo>
                    <a:pt x="7843" y="15614"/>
                    <a:pt x="1" y="40904"/>
                    <a:pt x="10791" y="61329"/>
                  </a:cubicBezTo>
                  <a:cubicBezTo>
                    <a:pt x="12554" y="64703"/>
                    <a:pt x="14712" y="67712"/>
                    <a:pt x="17174" y="70357"/>
                  </a:cubicBezTo>
                  <a:cubicBezTo>
                    <a:pt x="21703" y="75220"/>
                    <a:pt x="27296" y="78837"/>
                    <a:pt x="33375" y="81087"/>
                  </a:cubicBezTo>
                  <a:cubicBezTo>
                    <a:pt x="37976" y="82768"/>
                    <a:pt x="42861" y="83644"/>
                    <a:pt x="47802" y="83644"/>
                  </a:cubicBezTo>
                  <a:cubicBezTo>
                    <a:pt x="54384" y="83644"/>
                    <a:pt x="61063" y="82088"/>
                    <a:pt x="67297" y="78807"/>
                  </a:cubicBezTo>
                  <a:cubicBezTo>
                    <a:pt x="83650" y="70175"/>
                    <a:pt x="91917" y="52241"/>
                    <a:pt x="89030" y="34946"/>
                  </a:cubicBezTo>
                  <a:cubicBezTo>
                    <a:pt x="88330" y="30630"/>
                    <a:pt x="86902" y="26375"/>
                    <a:pt x="84744" y="22301"/>
                  </a:cubicBezTo>
                  <a:cubicBezTo>
                    <a:pt x="80944" y="15098"/>
                    <a:pt x="75321" y="9444"/>
                    <a:pt x="68725" y="5645"/>
                  </a:cubicBezTo>
                  <a:cubicBezTo>
                    <a:pt x="62361" y="1964"/>
                    <a:pt x="55104" y="0"/>
                    <a:pt x="47727" y="0"/>
                  </a:cubicBezTo>
                  <a:close/>
                </a:path>
              </a:pathLst>
            </a:custGeom>
            <a:solidFill>
              <a:srgbClr val="15B8B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98" name="Google Shape;1198;p61"/>
            <p:cNvSpPr/>
            <p:nvPr/>
          </p:nvSpPr>
          <p:spPr>
            <a:xfrm>
              <a:off x="2646975" y="1679650"/>
              <a:ext cx="1531200" cy="1996350"/>
            </a:xfrm>
            <a:custGeom>
              <a:rect b="b" l="l" r="r" t="t"/>
              <a:pathLst>
                <a:path extrusionOk="0" h="79854" w="61248">
                  <a:moveTo>
                    <a:pt x="27113" y="1520"/>
                  </a:moveTo>
                  <a:cubicBezTo>
                    <a:pt x="27174" y="1520"/>
                    <a:pt x="27478" y="1642"/>
                    <a:pt x="27417" y="1672"/>
                  </a:cubicBezTo>
                  <a:cubicBezTo>
                    <a:pt x="27357" y="1672"/>
                    <a:pt x="27144" y="1703"/>
                    <a:pt x="27144" y="1703"/>
                  </a:cubicBezTo>
                  <a:cubicBezTo>
                    <a:pt x="27144" y="1703"/>
                    <a:pt x="26992" y="1703"/>
                    <a:pt x="27053" y="1854"/>
                  </a:cubicBezTo>
                  <a:cubicBezTo>
                    <a:pt x="27064" y="1913"/>
                    <a:pt x="27035" y="1931"/>
                    <a:pt x="26996" y="1931"/>
                  </a:cubicBezTo>
                  <a:cubicBezTo>
                    <a:pt x="26932" y="1931"/>
                    <a:pt x="26840" y="1885"/>
                    <a:pt x="26840" y="1885"/>
                  </a:cubicBezTo>
                  <a:cubicBezTo>
                    <a:pt x="26840" y="1854"/>
                    <a:pt x="26840" y="1581"/>
                    <a:pt x="26901" y="1551"/>
                  </a:cubicBezTo>
                  <a:cubicBezTo>
                    <a:pt x="26961" y="1520"/>
                    <a:pt x="27113" y="1520"/>
                    <a:pt x="27113" y="1520"/>
                  </a:cubicBezTo>
                  <a:close/>
                  <a:moveTo>
                    <a:pt x="26901" y="2006"/>
                  </a:moveTo>
                  <a:cubicBezTo>
                    <a:pt x="26961" y="2006"/>
                    <a:pt x="27053" y="2037"/>
                    <a:pt x="27053" y="2037"/>
                  </a:cubicBezTo>
                  <a:lnTo>
                    <a:pt x="26961" y="2219"/>
                  </a:lnTo>
                  <a:cubicBezTo>
                    <a:pt x="26961" y="2219"/>
                    <a:pt x="26825" y="2271"/>
                    <a:pt x="26743" y="2271"/>
                  </a:cubicBezTo>
                  <a:cubicBezTo>
                    <a:pt x="26716" y="2271"/>
                    <a:pt x="26695" y="2265"/>
                    <a:pt x="26688" y="2250"/>
                  </a:cubicBezTo>
                  <a:cubicBezTo>
                    <a:pt x="26657" y="2219"/>
                    <a:pt x="26718" y="2098"/>
                    <a:pt x="26718" y="2098"/>
                  </a:cubicBezTo>
                  <a:lnTo>
                    <a:pt x="26901" y="2006"/>
                  </a:lnTo>
                  <a:close/>
                  <a:moveTo>
                    <a:pt x="12189" y="6049"/>
                  </a:moveTo>
                  <a:lnTo>
                    <a:pt x="12493" y="6231"/>
                  </a:lnTo>
                  <a:cubicBezTo>
                    <a:pt x="12493" y="6231"/>
                    <a:pt x="12250" y="6475"/>
                    <a:pt x="11885" y="6779"/>
                  </a:cubicBezTo>
                  <a:cubicBezTo>
                    <a:pt x="11693" y="6936"/>
                    <a:pt x="11571" y="6963"/>
                    <a:pt x="11438" y="6963"/>
                  </a:cubicBezTo>
                  <a:cubicBezTo>
                    <a:pt x="11371" y="6963"/>
                    <a:pt x="11300" y="6956"/>
                    <a:pt x="11216" y="6956"/>
                  </a:cubicBezTo>
                  <a:cubicBezTo>
                    <a:pt x="11179" y="6956"/>
                    <a:pt x="11139" y="6957"/>
                    <a:pt x="11095" y="6961"/>
                  </a:cubicBezTo>
                  <a:cubicBezTo>
                    <a:pt x="10730" y="6961"/>
                    <a:pt x="11034" y="6809"/>
                    <a:pt x="11429" y="6657"/>
                  </a:cubicBezTo>
                  <a:cubicBezTo>
                    <a:pt x="11824" y="6475"/>
                    <a:pt x="11764" y="6383"/>
                    <a:pt x="12189" y="6049"/>
                  </a:cubicBezTo>
                  <a:close/>
                  <a:moveTo>
                    <a:pt x="23952" y="6292"/>
                  </a:moveTo>
                  <a:lnTo>
                    <a:pt x="23952" y="6292"/>
                  </a:lnTo>
                  <a:cubicBezTo>
                    <a:pt x="23952" y="6292"/>
                    <a:pt x="23922" y="6657"/>
                    <a:pt x="23709" y="6839"/>
                  </a:cubicBezTo>
                  <a:cubicBezTo>
                    <a:pt x="23607" y="6941"/>
                    <a:pt x="23568" y="6980"/>
                    <a:pt x="23548" y="6980"/>
                  </a:cubicBezTo>
                  <a:cubicBezTo>
                    <a:pt x="23527" y="6980"/>
                    <a:pt x="23528" y="6933"/>
                    <a:pt x="23496" y="6870"/>
                  </a:cubicBezTo>
                  <a:cubicBezTo>
                    <a:pt x="23466" y="6779"/>
                    <a:pt x="23435" y="6748"/>
                    <a:pt x="23162" y="6657"/>
                  </a:cubicBezTo>
                  <a:cubicBezTo>
                    <a:pt x="22919" y="6566"/>
                    <a:pt x="23162" y="6657"/>
                    <a:pt x="23435" y="6505"/>
                  </a:cubicBezTo>
                  <a:cubicBezTo>
                    <a:pt x="23709" y="6353"/>
                    <a:pt x="23587" y="6414"/>
                    <a:pt x="23952" y="6292"/>
                  </a:cubicBezTo>
                  <a:close/>
                  <a:moveTo>
                    <a:pt x="12067" y="6870"/>
                  </a:moveTo>
                  <a:lnTo>
                    <a:pt x="12098" y="7174"/>
                  </a:lnTo>
                  <a:cubicBezTo>
                    <a:pt x="12098" y="7174"/>
                    <a:pt x="11864" y="7252"/>
                    <a:pt x="11678" y="7252"/>
                  </a:cubicBezTo>
                  <a:cubicBezTo>
                    <a:pt x="11631" y="7252"/>
                    <a:pt x="11587" y="7247"/>
                    <a:pt x="11551" y="7235"/>
                  </a:cubicBezTo>
                  <a:cubicBezTo>
                    <a:pt x="11368" y="7174"/>
                    <a:pt x="11308" y="7113"/>
                    <a:pt x="12067" y="6870"/>
                  </a:cubicBezTo>
                  <a:close/>
                  <a:moveTo>
                    <a:pt x="13526" y="6596"/>
                  </a:moveTo>
                  <a:lnTo>
                    <a:pt x="13861" y="6961"/>
                  </a:lnTo>
                  <a:cubicBezTo>
                    <a:pt x="13861" y="6961"/>
                    <a:pt x="13618" y="7326"/>
                    <a:pt x="13374" y="7630"/>
                  </a:cubicBezTo>
                  <a:cubicBezTo>
                    <a:pt x="13303" y="7701"/>
                    <a:pt x="13261" y="7733"/>
                    <a:pt x="13238" y="7733"/>
                  </a:cubicBezTo>
                  <a:cubicBezTo>
                    <a:pt x="13172" y="7733"/>
                    <a:pt x="13261" y="7473"/>
                    <a:pt x="13283" y="7113"/>
                  </a:cubicBezTo>
                  <a:cubicBezTo>
                    <a:pt x="13344" y="6627"/>
                    <a:pt x="13192" y="6961"/>
                    <a:pt x="13526" y="6596"/>
                  </a:cubicBezTo>
                  <a:close/>
                  <a:moveTo>
                    <a:pt x="25411" y="7478"/>
                  </a:moveTo>
                  <a:cubicBezTo>
                    <a:pt x="25411" y="7478"/>
                    <a:pt x="25472" y="7660"/>
                    <a:pt x="25411" y="7994"/>
                  </a:cubicBezTo>
                  <a:cubicBezTo>
                    <a:pt x="25335" y="8274"/>
                    <a:pt x="25259" y="8405"/>
                    <a:pt x="25183" y="8405"/>
                  </a:cubicBezTo>
                  <a:cubicBezTo>
                    <a:pt x="25168" y="8405"/>
                    <a:pt x="25153" y="8400"/>
                    <a:pt x="25138" y="8390"/>
                  </a:cubicBezTo>
                  <a:cubicBezTo>
                    <a:pt x="25077" y="8329"/>
                    <a:pt x="24712" y="8025"/>
                    <a:pt x="24712" y="8025"/>
                  </a:cubicBezTo>
                  <a:lnTo>
                    <a:pt x="25046" y="7751"/>
                  </a:lnTo>
                  <a:cubicBezTo>
                    <a:pt x="25046" y="7751"/>
                    <a:pt x="25107" y="7630"/>
                    <a:pt x="25411" y="7478"/>
                  </a:cubicBezTo>
                  <a:close/>
                  <a:moveTo>
                    <a:pt x="26992" y="8055"/>
                  </a:moveTo>
                  <a:cubicBezTo>
                    <a:pt x="26992" y="8055"/>
                    <a:pt x="27265" y="8146"/>
                    <a:pt x="27235" y="8298"/>
                  </a:cubicBezTo>
                  <a:cubicBezTo>
                    <a:pt x="27223" y="8356"/>
                    <a:pt x="27221" y="8370"/>
                    <a:pt x="27203" y="8370"/>
                  </a:cubicBezTo>
                  <a:cubicBezTo>
                    <a:pt x="27187" y="8370"/>
                    <a:pt x="27159" y="8358"/>
                    <a:pt x="27099" y="8358"/>
                  </a:cubicBezTo>
                  <a:cubicBezTo>
                    <a:pt x="27054" y="8358"/>
                    <a:pt x="26990" y="8365"/>
                    <a:pt x="26901" y="8390"/>
                  </a:cubicBezTo>
                  <a:cubicBezTo>
                    <a:pt x="26812" y="8412"/>
                    <a:pt x="26755" y="8421"/>
                    <a:pt x="26721" y="8421"/>
                  </a:cubicBezTo>
                  <a:cubicBezTo>
                    <a:pt x="26614" y="8421"/>
                    <a:pt x="26718" y="8329"/>
                    <a:pt x="26718" y="8238"/>
                  </a:cubicBezTo>
                  <a:cubicBezTo>
                    <a:pt x="26718" y="8116"/>
                    <a:pt x="26749" y="8116"/>
                    <a:pt x="26992" y="8055"/>
                  </a:cubicBezTo>
                  <a:close/>
                  <a:moveTo>
                    <a:pt x="24617" y="8906"/>
                  </a:moveTo>
                  <a:cubicBezTo>
                    <a:pt x="24696" y="8906"/>
                    <a:pt x="24719" y="9016"/>
                    <a:pt x="24742" y="9180"/>
                  </a:cubicBezTo>
                  <a:lnTo>
                    <a:pt x="24530" y="9301"/>
                  </a:lnTo>
                  <a:cubicBezTo>
                    <a:pt x="24530" y="9301"/>
                    <a:pt x="24287" y="9271"/>
                    <a:pt x="24287" y="9149"/>
                  </a:cubicBezTo>
                  <a:cubicBezTo>
                    <a:pt x="24287" y="9058"/>
                    <a:pt x="24378" y="9058"/>
                    <a:pt x="24530" y="8937"/>
                  </a:cubicBezTo>
                  <a:cubicBezTo>
                    <a:pt x="24565" y="8916"/>
                    <a:pt x="24593" y="8906"/>
                    <a:pt x="24617" y="8906"/>
                  </a:cubicBezTo>
                  <a:close/>
                  <a:moveTo>
                    <a:pt x="32207" y="9710"/>
                  </a:moveTo>
                  <a:cubicBezTo>
                    <a:pt x="32207" y="9710"/>
                    <a:pt x="32207" y="9713"/>
                    <a:pt x="32210" y="9718"/>
                  </a:cubicBezTo>
                  <a:lnTo>
                    <a:pt x="32210" y="9718"/>
                  </a:lnTo>
                  <a:cubicBezTo>
                    <a:pt x="32209" y="9713"/>
                    <a:pt x="32208" y="9710"/>
                    <a:pt x="32207" y="9710"/>
                  </a:cubicBezTo>
                  <a:close/>
                  <a:moveTo>
                    <a:pt x="15209" y="9273"/>
                  </a:moveTo>
                  <a:cubicBezTo>
                    <a:pt x="15228" y="9273"/>
                    <a:pt x="15283" y="9395"/>
                    <a:pt x="15437" y="9395"/>
                  </a:cubicBezTo>
                  <a:cubicBezTo>
                    <a:pt x="15448" y="9395"/>
                    <a:pt x="15460" y="9394"/>
                    <a:pt x="15472" y="9393"/>
                  </a:cubicBezTo>
                  <a:lnTo>
                    <a:pt x="15989" y="9575"/>
                  </a:lnTo>
                  <a:lnTo>
                    <a:pt x="15806" y="9788"/>
                  </a:lnTo>
                  <a:cubicBezTo>
                    <a:pt x="15806" y="9788"/>
                    <a:pt x="15198" y="9788"/>
                    <a:pt x="15198" y="9423"/>
                  </a:cubicBezTo>
                  <a:cubicBezTo>
                    <a:pt x="15198" y="9310"/>
                    <a:pt x="15198" y="9273"/>
                    <a:pt x="15209" y="9273"/>
                  </a:cubicBezTo>
                  <a:close/>
                  <a:moveTo>
                    <a:pt x="16965" y="9165"/>
                  </a:moveTo>
                  <a:cubicBezTo>
                    <a:pt x="16978" y="9165"/>
                    <a:pt x="16984" y="9236"/>
                    <a:pt x="17054" y="9236"/>
                  </a:cubicBezTo>
                  <a:cubicBezTo>
                    <a:pt x="17077" y="9236"/>
                    <a:pt x="17106" y="9229"/>
                    <a:pt x="17144" y="9210"/>
                  </a:cubicBezTo>
                  <a:cubicBezTo>
                    <a:pt x="17144" y="9210"/>
                    <a:pt x="17387" y="9484"/>
                    <a:pt x="17417" y="9697"/>
                  </a:cubicBezTo>
                  <a:cubicBezTo>
                    <a:pt x="17478" y="9909"/>
                    <a:pt x="17296" y="9788"/>
                    <a:pt x="16840" y="9909"/>
                  </a:cubicBezTo>
                  <a:cubicBezTo>
                    <a:pt x="16788" y="9920"/>
                    <a:pt x="16747" y="9925"/>
                    <a:pt x="16717" y="9925"/>
                  </a:cubicBezTo>
                  <a:cubicBezTo>
                    <a:pt x="16476" y="9925"/>
                    <a:pt x="16820" y="9628"/>
                    <a:pt x="16900" y="9332"/>
                  </a:cubicBezTo>
                  <a:cubicBezTo>
                    <a:pt x="16944" y="9202"/>
                    <a:pt x="16956" y="9165"/>
                    <a:pt x="16965" y="9165"/>
                  </a:cubicBezTo>
                  <a:close/>
                  <a:moveTo>
                    <a:pt x="13739" y="8329"/>
                  </a:moveTo>
                  <a:lnTo>
                    <a:pt x="13830" y="8542"/>
                  </a:lnTo>
                  <a:cubicBezTo>
                    <a:pt x="13922" y="8754"/>
                    <a:pt x="13800" y="9271"/>
                    <a:pt x="13800" y="9271"/>
                  </a:cubicBezTo>
                  <a:cubicBezTo>
                    <a:pt x="13800" y="9271"/>
                    <a:pt x="13587" y="9970"/>
                    <a:pt x="13526" y="10001"/>
                  </a:cubicBezTo>
                  <a:cubicBezTo>
                    <a:pt x="13466" y="10001"/>
                    <a:pt x="13526" y="9879"/>
                    <a:pt x="13557" y="9514"/>
                  </a:cubicBezTo>
                  <a:cubicBezTo>
                    <a:pt x="13618" y="9119"/>
                    <a:pt x="13374" y="9089"/>
                    <a:pt x="13374" y="8754"/>
                  </a:cubicBezTo>
                  <a:cubicBezTo>
                    <a:pt x="13344" y="8420"/>
                    <a:pt x="13466" y="8542"/>
                    <a:pt x="13739" y="8329"/>
                  </a:cubicBezTo>
                  <a:close/>
                  <a:moveTo>
                    <a:pt x="12827" y="8602"/>
                  </a:moveTo>
                  <a:cubicBezTo>
                    <a:pt x="12827" y="8602"/>
                    <a:pt x="12736" y="9301"/>
                    <a:pt x="12888" y="9514"/>
                  </a:cubicBezTo>
                  <a:cubicBezTo>
                    <a:pt x="13010" y="9757"/>
                    <a:pt x="12888" y="10061"/>
                    <a:pt x="12919" y="10304"/>
                  </a:cubicBezTo>
                  <a:cubicBezTo>
                    <a:pt x="12919" y="10434"/>
                    <a:pt x="12864" y="10468"/>
                    <a:pt x="12807" y="10468"/>
                  </a:cubicBezTo>
                  <a:cubicBezTo>
                    <a:pt x="12743" y="10468"/>
                    <a:pt x="12675" y="10426"/>
                    <a:pt x="12675" y="10426"/>
                  </a:cubicBezTo>
                  <a:cubicBezTo>
                    <a:pt x="12675" y="10426"/>
                    <a:pt x="12706" y="10183"/>
                    <a:pt x="12767" y="9940"/>
                  </a:cubicBezTo>
                  <a:cubicBezTo>
                    <a:pt x="12827" y="9697"/>
                    <a:pt x="12554" y="9545"/>
                    <a:pt x="12554" y="9545"/>
                  </a:cubicBezTo>
                  <a:cubicBezTo>
                    <a:pt x="12554" y="9545"/>
                    <a:pt x="12645" y="9301"/>
                    <a:pt x="12645" y="9058"/>
                  </a:cubicBezTo>
                  <a:cubicBezTo>
                    <a:pt x="12645" y="8815"/>
                    <a:pt x="12615" y="8815"/>
                    <a:pt x="12827" y="8602"/>
                  </a:cubicBezTo>
                  <a:close/>
                  <a:moveTo>
                    <a:pt x="14165" y="10152"/>
                  </a:moveTo>
                  <a:cubicBezTo>
                    <a:pt x="14165" y="10152"/>
                    <a:pt x="14347" y="10396"/>
                    <a:pt x="14378" y="10487"/>
                  </a:cubicBezTo>
                  <a:cubicBezTo>
                    <a:pt x="14408" y="10578"/>
                    <a:pt x="14317" y="10608"/>
                    <a:pt x="14165" y="10669"/>
                  </a:cubicBezTo>
                  <a:cubicBezTo>
                    <a:pt x="14122" y="10695"/>
                    <a:pt x="14103" y="10706"/>
                    <a:pt x="14091" y="10706"/>
                  </a:cubicBezTo>
                  <a:cubicBezTo>
                    <a:pt x="14062" y="10706"/>
                    <a:pt x="14079" y="10635"/>
                    <a:pt x="13861" y="10548"/>
                  </a:cubicBezTo>
                  <a:cubicBezTo>
                    <a:pt x="13587" y="10396"/>
                    <a:pt x="13830" y="10426"/>
                    <a:pt x="14165" y="10152"/>
                  </a:cubicBezTo>
                  <a:close/>
                  <a:moveTo>
                    <a:pt x="23071" y="11703"/>
                  </a:moveTo>
                  <a:lnTo>
                    <a:pt x="23314" y="11763"/>
                  </a:lnTo>
                  <a:lnTo>
                    <a:pt x="23435" y="11794"/>
                  </a:lnTo>
                  <a:cubicBezTo>
                    <a:pt x="23435" y="11794"/>
                    <a:pt x="23344" y="12067"/>
                    <a:pt x="23223" y="12280"/>
                  </a:cubicBezTo>
                  <a:cubicBezTo>
                    <a:pt x="23162" y="12442"/>
                    <a:pt x="22898" y="12469"/>
                    <a:pt x="22730" y="12469"/>
                  </a:cubicBezTo>
                  <a:cubicBezTo>
                    <a:pt x="22645" y="12469"/>
                    <a:pt x="22584" y="12463"/>
                    <a:pt x="22584" y="12463"/>
                  </a:cubicBezTo>
                  <a:cubicBezTo>
                    <a:pt x="22584" y="12463"/>
                    <a:pt x="22220" y="12523"/>
                    <a:pt x="21824" y="12554"/>
                  </a:cubicBezTo>
                  <a:cubicBezTo>
                    <a:pt x="21460" y="12615"/>
                    <a:pt x="21612" y="12858"/>
                    <a:pt x="21612" y="12858"/>
                  </a:cubicBezTo>
                  <a:lnTo>
                    <a:pt x="21065" y="13131"/>
                  </a:lnTo>
                  <a:cubicBezTo>
                    <a:pt x="21065" y="13131"/>
                    <a:pt x="20396" y="13374"/>
                    <a:pt x="19940" y="13861"/>
                  </a:cubicBezTo>
                  <a:cubicBezTo>
                    <a:pt x="19755" y="14046"/>
                    <a:pt x="19609" y="14103"/>
                    <a:pt x="19500" y="14103"/>
                  </a:cubicBezTo>
                  <a:cubicBezTo>
                    <a:pt x="19322" y="14103"/>
                    <a:pt x="19241" y="13952"/>
                    <a:pt x="19241" y="13952"/>
                  </a:cubicBezTo>
                  <a:cubicBezTo>
                    <a:pt x="19241" y="13952"/>
                    <a:pt x="18967" y="13618"/>
                    <a:pt x="19180" y="13405"/>
                  </a:cubicBezTo>
                  <a:cubicBezTo>
                    <a:pt x="19362" y="13162"/>
                    <a:pt x="19393" y="13162"/>
                    <a:pt x="19454" y="13162"/>
                  </a:cubicBezTo>
                  <a:cubicBezTo>
                    <a:pt x="19530" y="13162"/>
                    <a:pt x="19499" y="13334"/>
                    <a:pt x="19578" y="13334"/>
                  </a:cubicBezTo>
                  <a:cubicBezTo>
                    <a:pt x="19593" y="13334"/>
                    <a:pt x="19612" y="13328"/>
                    <a:pt x="19636" y="13314"/>
                  </a:cubicBezTo>
                  <a:cubicBezTo>
                    <a:pt x="19636" y="13314"/>
                    <a:pt x="19910" y="13222"/>
                    <a:pt x="20214" y="13162"/>
                  </a:cubicBezTo>
                  <a:cubicBezTo>
                    <a:pt x="20517" y="13070"/>
                    <a:pt x="20457" y="13070"/>
                    <a:pt x="20669" y="12979"/>
                  </a:cubicBezTo>
                  <a:cubicBezTo>
                    <a:pt x="20882" y="12918"/>
                    <a:pt x="20821" y="12918"/>
                    <a:pt x="21095" y="12767"/>
                  </a:cubicBezTo>
                  <a:cubicBezTo>
                    <a:pt x="21369" y="12645"/>
                    <a:pt x="21247" y="12584"/>
                    <a:pt x="21247" y="12584"/>
                  </a:cubicBezTo>
                  <a:lnTo>
                    <a:pt x="21277" y="12311"/>
                  </a:lnTo>
                  <a:lnTo>
                    <a:pt x="21733" y="12189"/>
                  </a:lnTo>
                  <a:lnTo>
                    <a:pt x="22402" y="12189"/>
                  </a:lnTo>
                  <a:lnTo>
                    <a:pt x="22828" y="11885"/>
                  </a:lnTo>
                  <a:lnTo>
                    <a:pt x="23071" y="11703"/>
                  </a:lnTo>
                  <a:close/>
                  <a:moveTo>
                    <a:pt x="17940" y="9878"/>
                  </a:moveTo>
                  <a:cubicBezTo>
                    <a:pt x="18034" y="9878"/>
                    <a:pt x="18120" y="9911"/>
                    <a:pt x="18177" y="10001"/>
                  </a:cubicBezTo>
                  <a:cubicBezTo>
                    <a:pt x="18390" y="10335"/>
                    <a:pt x="18390" y="10244"/>
                    <a:pt x="18572" y="10487"/>
                  </a:cubicBezTo>
                  <a:cubicBezTo>
                    <a:pt x="18755" y="10760"/>
                    <a:pt x="18815" y="10973"/>
                    <a:pt x="18815" y="10973"/>
                  </a:cubicBezTo>
                  <a:cubicBezTo>
                    <a:pt x="18815" y="10973"/>
                    <a:pt x="18496" y="11270"/>
                    <a:pt x="19004" y="11270"/>
                  </a:cubicBezTo>
                  <a:cubicBezTo>
                    <a:pt x="19082" y="11270"/>
                    <a:pt x="19180" y="11263"/>
                    <a:pt x="19302" y="11247"/>
                  </a:cubicBezTo>
                  <a:cubicBezTo>
                    <a:pt x="19961" y="11159"/>
                    <a:pt x="20144" y="10960"/>
                    <a:pt x="20367" y="10960"/>
                  </a:cubicBezTo>
                  <a:cubicBezTo>
                    <a:pt x="20452" y="10960"/>
                    <a:pt x="20543" y="10989"/>
                    <a:pt x="20669" y="11064"/>
                  </a:cubicBezTo>
                  <a:cubicBezTo>
                    <a:pt x="21125" y="11338"/>
                    <a:pt x="21095" y="11095"/>
                    <a:pt x="21125" y="11429"/>
                  </a:cubicBezTo>
                  <a:cubicBezTo>
                    <a:pt x="21173" y="11718"/>
                    <a:pt x="21298" y="11892"/>
                    <a:pt x="21182" y="11892"/>
                  </a:cubicBezTo>
                  <a:cubicBezTo>
                    <a:pt x="21151" y="11892"/>
                    <a:pt x="21104" y="11880"/>
                    <a:pt x="21034" y="11855"/>
                  </a:cubicBezTo>
                  <a:cubicBezTo>
                    <a:pt x="20852" y="11800"/>
                    <a:pt x="20691" y="11756"/>
                    <a:pt x="20566" y="11756"/>
                  </a:cubicBezTo>
                  <a:cubicBezTo>
                    <a:pt x="20482" y="11756"/>
                    <a:pt x="20414" y="11776"/>
                    <a:pt x="20366" y="11824"/>
                  </a:cubicBezTo>
                  <a:cubicBezTo>
                    <a:pt x="20244" y="11976"/>
                    <a:pt x="20092" y="12371"/>
                    <a:pt x="20092" y="12371"/>
                  </a:cubicBezTo>
                  <a:cubicBezTo>
                    <a:pt x="20092" y="12371"/>
                    <a:pt x="20001" y="12827"/>
                    <a:pt x="19849" y="12888"/>
                  </a:cubicBezTo>
                  <a:cubicBezTo>
                    <a:pt x="19727" y="12949"/>
                    <a:pt x="19484" y="13010"/>
                    <a:pt x="19484" y="13010"/>
                  </a:cubicBezTo>
                  <a:cubicBezTo>
                    <a:pt x="19484" y="13010"/>
                    <a:pt x="19454" y="12523"/>
                    <a:pt x="19332" y="12463"/>
                  </a:cubicBezTo>
                  <a:cubicBezTo>
                    <a:pt x="19317" y="12452"/>
                    <a:pt x="19302" y="12447"/>
                    <a:pt x="19285" y="12447"/>
                  </a:cubicBezTo>
                  <a:cubicBezTo>
                    <a:pt x="19172" y="12447"/>
                    <a:pt x="19022" y="12677"/>
                    <a:pt x="18870" y="12677"/>
                  </a:cubicBezTo>
                  <a:cubicBezTo>
                    <a:pt x="18862" y="12677"/>
                    <a:pt x="18854" y="12677"/>
                    <a:pt x="18846" y="12675"/>
                  </a:cubicBezTo>
                  <a:cubicBezTo>
                    <a:pt x="18694" y="12675"/>
                    <a:pt x="19150" y="12371"/>
                    <a:pt x="19210" y="12067"/>
                  </a:cubicBezTo>
                  <a:cubicBezTo>
                    <a:pt x="19238" y="11761"/>
                    <a:pt x="19011" y="11608"/>
                    <a:pt x="18809" y="11608"/>
                  </a:cubicBezTo>
                  <a:cubicBezTo>
                    <a:pt x="18790" y="11608"/>
                    <a:pt x="18772" y="11609"/>
                    <a:pt x="18755" y="11611"/>
                  </a:cubicBezTo>
                  <a:cubicBezTo>
                    <a:pt x="18740" y="11614"/>
                    <a:pt x="18726" y="11615"/>
                    <a:pt x="18714" y="11615"/>
                  </a:cubicBezTo>
                  <a:cubicBezTo>
                    <a:pt x="18623" y="11615"/>
                    <a:pt x="18603" y="11561"/>
                    <a:pt x="18556" y="11561"/>
                  </a:cubicBezTo>
                  <a:cubicBezTo>
                    <a:pt x="18521" y="11561"/>
                    <a:pt x="18470" y="11592"/>
                    <a:pt x="18359" y="11703"/>
                  </a:cubicBezTo>
                  <a:cubicBezTo>
                    <a:pt x="18116" y="11946"/>
                    <a:pt x="17782" y="12280"/>
                    <a:pt x="17782" y="12280"/>
                  </a:cubicBezTo>
                  <a:cubicBezTo>
                    <a:pt x="17782" y="12280"/>
                    <a:pt x="17265" y="12493"/>
                    <a:pt x="17235" y="12858"/>
                  </a:cubicBezTo>
                  <a:cubicBezTo>
                    <a:pt x="17204" y="13222"/>
                    <a:pt x="17387" y="13253"/>
                    <a:pt x="17235" y="13557"/>
                  </a:cubicBezTo>
                  <a:cubicBezTo>
                    <a:pt x="17113" y="13861"/>
                    <a:pt x="16961" y="14165"/>
                    <a:pt x="16961" y="14165"/>
                  </a:cubicBezTo>
                  <a:cubicBezTo>
                    <a:pt x="16961" y="14165"/>
                    <a:pt x="16786" y="14320"/>
                    <a:pt x="16654" y="14320"/>
                  </a:cubicBezTo>
                  <a:cubicBezTo>
                    <a:pt x="16621" y="14320"/>
                    <a:pt x="16590" y="14311"/>
                    <a:pt x="16566" y="14286"/>
                  </a:cubicBezTo>
                  <a:cubicBezTo>
                    <a:pt x="16444" y="14165"/>
                    <a:pt x="16505" y="13040"/>
                    <a:pt x="16505" y="13040"/>
                  </a:cubicBezTo>
                  <a:lnTo>
                    <a:pt x="16688" y="12189"/>
                  </a:lnTo>
                  <a:lnTo>
                    <a:pt x="17356" y="11733"/>
                  </a:lnTo>
                  <a:cubicBezTo>
                    <a:pt x="17356" y="11733"/>
                    <a:pt x="17782" y="11551"/>
                    <a:pt x="17964" y="11520"/>
                  </a:cubicBezTo>
                  <a:cubicBezTo>
                    <a:pt x="18138" y="11471"/>
                    <a:pt x="18271" y="11421"/>
                    <a:pt x="18364" y="11421"/>
                  </a:cubicBezTo>
                  <a:cubicBezTo>
                    <a:pt x="18385" y="11421"/>
                    <a:pt x="18403" y="11424"/>
                    <a:pt x="18420" y="11429"/>
                  </a:cubicBezTo>
                  <a:cubicBezTo>
                    <a:pt x="18542" y="11429"/>
                    <a:pt x="18663" y="11368"/>
                    <a:pt x="18420" y="11156"/>
                  </a:cubicBezTo>
                  <a:cubicBezTo>
                    <a:pt x="18364" y="11113"/>
                    <a:pt x="18293" y="11097"/>
                    <a:pt x="18218" y="11097"/>
                  </a:cubicBezTo>
                  <a:cubicBezTo>
                    <a:pt x="17966" y="11097"/>
                    <a:pt x="17660" y="11277"/>
                    <a:pt x="17660" y="11277"/>
                  </a:cubicBezTo>
                  <a:cubicBezTo>
                    <a:pt x="17564" y="11316"/>
                    <a:pt x="17602" y="11354"/>
                    <a:pt x="17550" y="11354"/>
                  </a:cubicBezTo>
                  <a:cubicBezTo>
                    <a:pt x="17520" y="11354"/>
                    <a:pt x="17460" y="11341"/>
                    <a:pt x="17326" y="11308"/>
                  </a:cubicBezTo>
                  <a:cubicBezTo>
                    <a:pt x="17074" y="11266"/>
                    <a:pt x="17184" y="11195"/>
                    <a:pt x="17107" y="11195"/>
                  </a:cubicBezTo>
                  <a:cubicBezTo>
                    <a:pt x="17072" y="11195"/>
                    <a:pt x="17000" y="11209"/>
                    <a:pt x="16840" y="11247"/>
                  </a:cubicBezTo>
                  <a:cubicBezTo>
                    <a:pt x="16292" y="11338"/>
                    <a:pt x="15897" y="11551"/>
                    <a:pt x="15897" y="11551"/>
                  </a:cubicBezTo>
                  <a:lnTo>
                    <a:pt x="15411" y="11551"/>
                  </a:lnTo>
                  <a:cubicBezTo>
                    <a:pt x="15411" y="11551"/>
                    <a:pt x="15137" y="11611"/>
                    <a:pt x="15016" y="11611"/>
                  </a:cubicBezTo>
                  <a:cubicBezTo>
                    <a:pt x="14864" y="11581"/>
                    <a:pt x="14955" y="11308"/>
                    <a:pt x="14955" y="11308"/>
                  </a:cubicBezTo>
                  <a:lnTo>
                    <a:pt x="16171" y="10669"/>
                  </a:lnTo>
                  <a:lnTo>
                    <a:pt x="17356" y="10122"/>
                  </a:lnTo>
                  <a:cubicBezTo>
                    <a:pt x="17356" y="10122"/>
                    <a:pt x="17682" y="9878"/>
                    <a:pt x="17940" y="9878"/>
                  </a:cubicBezTo>
                  <a:close/>
                  <a:moveTo>
                    <a:pt x="45370" y="40860"/>
                  </a:moveTo>
                  <a:cubicBezTo>
                    <a:pt x="45404" y="40860"/>
                    <a:pt x="45427" y="40867"/>
                    <a:pt x="45442" y="40882"/>
                  </a:cubicBezTo>
                  <a:cubicBezTo>
                    <a:pt x="45422" y="40893"/>
                    <a:pt x="45405" y="40896"/>
                    <a:pt x="45386" y="40896"/>
                  </a:cubicBezTo>
                  <a:cubicBezTo>
                    <a:pt x="45347" y="40896"/>
                    <a:pt x="45300" y="40882"/>
                    <a:pt x="45199" y="40882"/>
                  </a:cubicBezTo>
                  <a:lnTo>
                    <a:pt x="45229" y="40882"/>
                  </a:lnTo>
                  <a:cubicBezTo>
                    <a:pt x="45290" y="40867"/>
                    <a:pt x="45336" y="40860"/>
                    <a:pt x="45370" y="40860"/>
                  </a:cubicBezTo>
                  <a:close/>
                  <a:moveTo>
                    <a:pt x="46354" y="62676"/>
                  </a:moveTo>
                  <a:cubicBezTo>
                    <a:pt x="46354" y="62676"/>
                    <a:pt x="46323" y="62676"/>
                    <a:pt x="46323" y="62706"/>
                  </a:cubicBezTo>
                  <a:cubicBezTo>
                    <a:pt x="46323" y="62706"/>
                    <a:pt x="46323" y="62706"/>
                    <a:pt x="46323" y="62676"/>
                  </a:cubicBezTo>
                  <a:close/>
                  <a:moveTo>
                    <a:pt x="26901" y="0"/>
                  </a:moveTo>
                  <a:cubicBezTo>
                    <a:pt x="26141" y="61"/>
                    <a:pt x="25958" y="304"/>
                    <a:pt x="25746" y="365"/>
                  </a:cubicBezTo>
                  <a:cubicBezTo>
                    <a:pt x="25594" y="426"/>
                    <a:pt x="25290" y="578"/>
                    <a:pt x="24986" y="699"/>
                  </a:cubicBezTo>
                  <a:cubicBezTo>
                    <a:pt x="24976" y="671"/>
                    <a:pt x="24954" y="660"/>
                    <a:pt x="24918" y="660"/>
                  </a:cubicBezTo>
                  <a:cubicBezTo>
                    <a:pt x="24841" y="660"/>
                    <a:pt x="24697" y="709"/>
                    <a:pt x="24469" y="730"/>
                  </a:cubicBezTo>
                  <a:cubicBezTo>
                    <a:pt x="24043" y="791"/>
                    <a:pt x="23952" y="791"/>
                    <a:pt x="23587" y="882"/>
                  </a:cubicBezTo>
                  <a:cubicBezTo>
                    <a:pt x="23298" y="954"/>
                    <a:pt x="23315" y="1217"/>
                    <a:pt x="23304" y="1217"/>
                  </a:cubicBezTo>
                  <a:cubicBezTo>
                    <a:pt x="23301" y="1217"/>
                    <a:pt x="23296" y="1199"/>
                    <a:pt x="23283" y="1155"/>
                  </a:cubicBezTo>
                  <a:cubicBezTo>
                    <a:pt x="23260" y="1086"/>
                    <a:pt x="23233" y="1061"/>
                    <a:pt x="23186" y="1061"/>
                  </a:cubicBezTo>
                  <a:cubicBezTo>
                    <a:pt x="23110" y="1061"/>
                    <a:pt x="22982" y="1129"/>
                    <a:pt x="22736" y="1186"/>
                  </a:cubicBezTo>
                  <a:cubicBezTo>
                    <a:pt x="22329" y="1302"/>
                    <a:pt x="22256" y="1613"/>
                    <a:pt x="22490" y="1613"/>
                  </a:cubicBezTo>
                  <a:cubicBezTo>
                    <a:pt x="22501" y="1613"/>
                    <a:pt x="22512" y="1613"/>
                    <a:pt x="22524" y="1611"/>
                  </a:cubicBezTo>
                  <a:cubicBezTo>
                    <a:pt x="22572" y="1611"/>
                    <a:pt x="22616" y="1610"/>
                    <a:pt x="22655" y="1610"/>
                  </a:cubicBezTo>
                  <a:cubicBezTo>
                    <a:pt x="22809" y="1610"/>
                    <a:pt x="22882" y="1630"/>
                    <a:pt x="22858" y="1824"/>
                  </a:cubicBezTo>
                  <a:cubicBezTo>
                    <a:pt x="22797" y="2037"/>
                    <a:pt x="22432" y="2037"/>
                    <a:pt x="22220" y="2128"/>
                  </a:cubicBezTo>
                  <a:cubicBezTo>
                    <a:pt x="22037" y="2189"/>
                    <a:pt x="21946" y="2219"/>
                    <a:pt x="21976" y="2310"/>
                  </a:cubicBezTo>
                  <a:cubicBezTo>
                    <a:pt x="21976" y="2389"/>
                    <a:pt x="21885" y="2468"/>
                    <a:pt x="21782" y="2468"/>
                  </a:cubicBezTo>
                  <a:cubicBezTo>
                    <a:pt x="21766" y="2468"/>
                    <a:pt x="21750" y="2466"/>
                    <a:pt x="21733" y="2462"/>
                  </a:cubicBezTo>
                  <a:cubicBezTo>
                    <a:pt x="21612" y="2432"/>
                    <a:pt x="21733" y="2462"/>
                    <a:pt x="21673" y="2341"/>
                  </a:cubicBezTo>
                  <a:cubicBezTo>
                    <a:pt x="21642" y="2189"/>
                    <a:pt x="21794" y="2219"/>
                    <a:pt x="21946" y="2098"/>
                  </a:cubicBezTo>
                  <a:cubicBezTo>
                    <a:pt x="22072" y="1997"/>
                    <a:pt x="21968" y="1938"/>
                    <a:pt x="21774" y="1938"/>
                  </a:cubicBezTo>
                  <a:cubicBezTo>
                    <a:pt x="21733" y="1938"/>
                    <a:pt x="21689" y="1940"/>
                    <a:pt x="21642" y="1946"/>
                  </a:cubicBezTo>
                  <a:cubicBezTo>
                    <a:pt x="21369" y="1976"/>
                    <a:pt x="21095" y="2310"/>
                    <a:pt x="20669" y="2371"/>
                  </a:cubicBezTo>
                  <a:cubicBezTo>
                    <a:pt x="20640" y="2376"/>
                    <a:pt x="20615" y="2378"/>
                    <a:pt x="20596" y="2378"/>
                  </a:cubicBezTo>
                  <a:cubicBezTo>
                    <a:pt x="20350" y="2378"/>
                    <a:pt x="20809" y="2047"/>
                    <a:pt x="21034" y="1794"/>
                  </a:cubicBezTo>
                  <a:cubicBezTo>
                    <a:pt x="21108" y="1688"/>
                    <a:pt x="21083" y="1648"/>
                    <a:pt x="21008" y="1648"/>
                  </a:cubicBezTo>
                  <a:cubicBezTo>
                    <a:pt x="20867" y="1648"/>
                    <a:pt x="20554" y="1786"/>
                    <a:pt x="20396" y="1885"/>
                  </a:cubicBezTo>
                  <a:cubicBezTo>
                    <a:pt x="20122" y="2037"/>
                    <a:pt x="19818" y="2310"/>
                    <a:pt x="19788" y="2584"/>
                  </a:cubicBezTo>
                  <a:cubicBezTo>
                    <a:pt x="19758" y="2827"/>
                    <a:pt x="19454" y="2858"/>
                    <a:pt x="19119" y="2888"/>
                  </a:cubicBezTo>
                  <a:cubicBezTo>
                    <a:pt x="18815" y="2918"/>
                    <a:pt x="18572" y="2979"/>
                    <a:pt x="17964" y="3283"/>
                  </a:cubicBezTo>
                  <a:cubicBezTo>
                    <a:pt x="17698" y="3403"/>
                    <a:pt x="17531" y="3441"/>
                    <a:pt x="17414" y="3441"/>
                  </a:cubicBezTo>
                  <a:cubicBezTo>
                    <a:pt x="17265" y="3441"/>
                    <a:pt x="17199" y="3378"/>
                    <a:pt x="17113" y="3344"/>
                  </a:cubicBezTo>
                  <a:cubicBezTo>
                    <a:pt x="16931" y="3283"/>
                    <a:pt x="17174" y="3192"/>
                    <a:pt x="17387" y="3162"/>
                  </a:cubicBezTo>
                  <a:cubicBezTo>
                    <a:pt x="17630" y="3131"/>
                    <a:pt x="17812" y="3101"/>
                    <a:pt x="17964" y="2949"/>
                  </a:cubicBezTo>
                  <a:cubicBezTo>
                    <a:pt x="18147" y="2797"/>
                    <a:pt x="18299" y="2766"/>
                    <a:pt x="18420" y="2675"/>
                  </a:cubicBezTo>
                  <a:cubicBezTo>
                    <a:pt x="18481" y="2630"/>
                    <a:pt x="18420" y="2614"/>
                    <a:pt x="18287" y="2614"/>
                  </a:cubicBezTo>
                  <a:cubicBezTo>
                    <a:pt x="18154" y="2614"/>
                    <a:pt x="17949" y="2630"/>
                    <a:pt x="17721" y="2645"/>
                  </a:cubicBezTo>
                  <a:cubicBezTo>
                    <a:pt x="17265" y="2675"/>
                    <a:pt x="16657" y="3101"/>
                    <a:pt x="16292" y="3283"/>
                  </a:cubicBezTo>
                  <a:cubicBezTo>
                    <a:pt x="15928" y="3465"/>
                    <a:pt x="16323" y="3435"/>
                    <a:pt x="16262" y="3709"/>
                  </a:cubicBezTo>
                  <a:cubicBezTo>
                    <a:pt x="16217" y="3888"/>
                    <a:pt x="16106" y="3935"/>
                    <a:pt x="15891" y="3935"/>
                  </a:cubicBezTo>
                  <a:cubicBezTo>
                    <a:pt x="15816" y="3935"/>
                    <a:pt x="15727" y="3929"/>
                    <a:pt x="15624" y="3921"/>
                  </a:cubicBezTo>
                  <a:cubicBezTo>
                    <a:pt x="15565" y="3916"/>
                    <a:pt x="15520" y="3914"/>
                    <a:pt x="15484" y="3914"/>
                  </a:cubicBezTo>
                  <a:cubicBezTo>
                    <a:pt x="15302" y="3914"/>
                    <a:pt x="15372" y="3981"/>
                    <a:pt x="15016" y="4134"/>
                  </a:cubicBezTo>
                  <a:cubicBezTo>
                    <a:pt x="14877" y="4204"/>
                    <a:pt x="14804" y="4234"/>
                    <a:pt x="14762" y="4234"/>
                  </a:cubicBezTo>
                  <a:cubicBezTo>
                    <a:pt x="14694" y="4234"/>
                    <a:pt x="14707" y="4156"/>
                    <a:pt x="14651" y="4043"/>
                  </a:cubicBezTo>
                  <a:cubicBezTo>
                    <a:pt x="13466" y="4742"/>
                    <a:pt x="12280" y="5472"/>
                    <a:pt x="11156" y="6262"/>
                  </a:cubicBezTo>
                  <a:cubicBezTo>
                    <a:pt x="9940" y="7113"/>
                    <a:pt x="8633" y="8146"/>
                    <a:pt x="7660" y="8967"/>
                  </a:cubicBezTo>
                  <a:cubicBezTo>
                    <a:pt x="7295" y="9301"/>
                    <a:pt x="6900" y="9636"/>
                    <a:pt x="6535" y="10001"/>
                  </a:cubicBezTo>
                  <a:cubicBezTo>
                    <a:pt x="5472" y="11004"/>
                    <a:pt x="4712" y="11946"/>
                    <a:pt x="4408" y="12250"/>
                  </a:cubicBezTo>
                  <a:cubicBezTo>
                    <a:pt x="4104" y="12615"/>
                    <a:pt x="4347" y="12615"/>
                    <a:pt x="4134" y="12858"/>
                  </a:cubicBezTo>
                  <a:cubicBezTo>
                    <a:pt x="3921" y="13101"/>
                    <a:pt x="4195" y="13283"/>
                    <a:pt x="3982" y="13466"/>
                  </a:cubicBezTo>
                  <a:cubicBezTo>
                    <a:pt x="3921" y="13526"/>
                    <a:pt x="3861" y="13587"/>
                    <a:pt x="3830" y="13678"/>
                  </a:cubicBezTo>
                  <a:cubicBezTo>
                    <a:pt x="3709" y="13922"/>
                    <a:pt x="3587" y="14225"/>
                    <a:pt x="3405" y="14438"/>
                  </a:cubicBezTo>
                  <a:cubicBezTo>
                    <a:pt x="3162" y="14773"/>
                    <a:pt x="3070" y="15229"/>
                    <a:pt x="2554" y="15745"/>
                  </a:cubicBezTo>
                  <a:cubicBezTo>
                    <a:pt x="2006" y="16292"/>
                    <a:pt x="1763" y="16748"/>
                    <a:pt x="1399" y="17721"/>
                  </a:cubicBezTo>
                  <a:cubicBezTo>
                    <a:pt x="1064" y="18694"/>
                    <a:pt x="851" y="18846"/>
                    <a:pt x="578" y="19180"/>
                  </a:cubicBezTo>
                  <a:cubicBezTo>
                    <a:pt x="304" y="19514"/>
                    <a:pt x="304" y="19606"/>
                    <a:pt x="365" y="19970"/>
                  </a:cubicBezTo>
                  <a:cubicBezTo>
                    <a:pt x="426" y="20365"/>
                    <a:pt x="365" y="20669"/>
                    <a:pt x="213" y="20821"/>
                  </a:cubicBezTo>
                  <a:cubicBezTo>
                    <a:pt x="61" y="20973"/>
                    <a:pt x="274" y="20973"/>
                    <a:pt x="122" y="21520"/>
                  </a:cubicBezTo>
                  <a:cubicBezTo>
                    <a:pt x="0" y="22037"/>
                    <a:pt x="0" y="22098"/>
                    <a:pt x="396" y="22280"/>
                  </a:cubicBezTo>
                  <a:cubicBezTo>
                    <a:pt x="791" y="22432"/>
                    <a:pt x="699" y="22341"/>
                    <a:pt x="639" y="22797"/>
                  </a:cubicBezTo>
                  <a:cubicBezTo>
                    <a:pt x="608" y="23101"/>
                    <a:pt x="699" y="23253"/>
                    <a:pt x="730" y="23496"/>
                  </a:cubicBezTo>
                  <a:cubicBezTo>
                    <a:pt x="730" y="23587"/>
                    <a:pt x="730" y="23739"/>
                    <a:pt x="699" y="23891"/>
                  </a:cubicBezTo>
                  <a:cubicBezTo>
                    <a:pt x="608" y="24378"/>
                    <a:pt x="730" y="24925"/>
                    <a:pt x="608" y="25259"/>
                  </a:cubicBezTo>
                  <a:cubicBezTo>
                    <a:pt x="517" y="25624"/>
                    <a:pt x="882" y="25533"/>
                    <a:pt x="912" y="26019"/>
                  </a:cubicBezTo>
                  <a:cubicBezTo>
                    <a:pt x="943" y="26536"/>
                    <a:pt x="760" y="26657"/>
                    <a:pt x="456" y="26688"/>
                  </a:cubicBezTo>
                  <a:cubicBezTo>
                    <a:pt x="152" y="26748"/>
                    <a:pt x="487" y="27052"/>
                    <a:pt x="821" y="27356"/>
                  </a:cubicBezTo>
                  <a:cubicBezTo>
                    <a:pt x="1155" y="27660"/>
                    <a:pt x="1307" y="27569"/>
                    <a:pt x="1216" y="28025"/>
                  </a:cubicBezTo>
                  <a:cubicBezTo>
                    <a:pt x="1125" y="28481"/>
                    <a:pt x="1277" y="28907"/>
                    <a:pt x="1611" y="29241"/>
                  </a:cubicBezTo>
                  <a:cubicBezTo>
                    <a:pt x="1869" y="29522"/>
                    <a:pt x="1874" y="29767"/>
                    <a:pt x="1891" y="29767"/>
                  </a:cubicBezTo>
                  <a:cubicBezTo>
                    <a:pt x="1895" y="29767"/>
                    <a:pt x="1901" y="29746"/>
                    <a:pt x="1915" y="29697"/>
                  </a:cubicBezTo>
                  <a:cubicBezTo>
                    <a:pt x="1976" y="29484"/>
                    <a:pt x="2098" y="29454"/>
                    <a:pt x="2067" y="29119"/>
                  </a:cubicBezTo>
                  <a:cubicBezTo>
                    <a:pt x="2027" y="28876"/>
                    <a:pt x="2000" y="28836"/>
                    <a:pt x="1932" y="28836"/>
                  </a:cubicBezTo>
                  <a:cubicBezTo>
                    <a:pt x="1898" y="28836"/>
                    <a:pt x="1855" y="28846"/>
                    <a:pt x="1794" y="28846"/>
                  </a:cubicBezTo>
                  <a:cubicBezTo>
                    <a:pt x="1611" y="28846"/>
                    <a:pt x="1763" y="28572"/>
                    <a:pt x="1733" y="28238"/>
                  </a:cubicBezTo>
                  <a:cubicBezTo>
                    <a:pt x="1672" y="27934"/>
                    <a:pt x="1581" y="27995"/>
                    <a:pt x="1642" y="27721"/>
                  </a:cubicBezTo>
                  <a:cubicBezTo>
                    <a:pt x="1672" y="27417"/>
                    <a:pt x="1611" y="27113"/>
                    <a:pt x="1307" y="26748"/>
                  </a:cubicBezTo>
                  <a:cubicBezTo>
                    <a:pt x="1034" y="26384"/>
                    <a:pt x="1247" y="26596"/>
                    <a:pt x="1216" y="26019"/>
                  </a:cubicBezTo>
                  <a:cubicBezTo>
                    <a:pt x="1186" y="25441"/>
                    <a:pt x="1277" y="25381"/>
                    <a:pt x="1125" y="25016"/>
                  </a:cubicBezTo>
                  <a:cubicBezTo>
                    <a:pt x="943" y="24682"/>
                    <a:pt x="1034" y="24347"/>
                    <a:pt x="1338" y="23861"/>
                  </a:cubicBezTo>
                  <a:cubicBezTo>
                    <a:pt x="1468" y="23665"/>
                    <a:pt x="1503" y="23610"/>
                    <a:pt x="1506" y="23610"/>
                  </a:cubicBezTo>
                  <a:lnTo>
                    <a:pt x="1506" y="23610"/>
                  </a:lnTo>
                  <a:cubicBezTo>
                    <a:pt x="1510" y="23610"/>
                    <a:pt x="1455" y="23709"/>
                    <a:pt x="1490" y="23709"/>
                  </a:cubicBezTo>
                  <a:cubicBezTo>
                    <a:pt x="1520" y="23739"/>
                    <a:pt x="1733" y="23922"/>
                    <a:pt x="1794" y="24134"/>
                  </a:cubicBezTo>
                  <a:cubicBezTo>
                    <a:pt x="1855" y="24347"/>
                    <a:pt x="1763" y="24408"/>
                    <a:pt x="1703" y="24651"/>
                  </a:cubicBezTo>
                  <a:cubicBezTo>
                    <a:pt x="1672" y="24864"/>
                    <a:pt x="1733" y="25107"/>
                    <a:pt x="1642" y="25259"/>
                  </a:cubicBezTo>
                  <a:cubicBezTo>
                    <a:pt x="1551" y="25411"/>
                    <a:pt x="1794" y="25502"/>
                    <a:pt x="1824" y="25745"/>
                  </a:cubicBezTo>
                  <a:cubicBezTo>
                    <a:pt x="1885" y="25989"/>
                    <a:pt x="1946" y="25989"/>
                    <a:pt x="2098" y="26110"/>
                  </a:cubicBezTo>
                  <a:cubicBezTo>
                    <a:pt x="2280" y="26201"/>
                    <a:pt x="2219" y="26232"/>
                    <a:pt x="2219" y="26475"/>
                  </a:cubicBezTo>
                  <a:cubicBezTo>
                    <a:pt x="2250" y="26718"/>
                    <a:pt x="2462" y="26657"/>
                    <a:pt x="2341" y="26931"/>
                  </a:cubicBezTo>
                  <a:cubicBezTo>
                    <a:pt x="2250" y="27174"/>
                    <a:pt x="2462" y="27660"/>
                    <a:pt x="2675" y="27782"/>
                  </a:cubicBezTo>
                  <a:cubicBezTo>
                    <a:pt x="2888" y="27934"/>
                    <a:pt x="2949" y="28147"/>
                    <a:pt x="2979" y="28481"/>
                  </a:cubicBezTo>
                  <a:cubicBezTo>
                    <a:pt x="3010" y="28815"/>
                    <a:pt x="3344" y="28755"/>
                    <a:pt x="3465" y="29454"/>
                  </a:cubicBezTo>
                  <a:cubicBezTo>
                    <a:pt x="3557" y="30183"/>
                    <a:pt x="3800" y="30122"/>
                    <a:pt x="3891" y="30305"/>
                  </a:cubicBezTo>
                  <a:cubicBezTo>
                    <a:pt x="4013" y="30457"/>
                    <a:pt x="3982" y="30700"/>
                    <a:pt x="3861" y="30973"/>
                  </a:cubicBezTo>
                  <a:cubicBezTo>
                    <a:pt x="3739" y="31247"/>
                    <a:pt x="3648" y="31490"/>
                    <a:pt x="3739" y="31825"/>
                  </a:cubicBezTo>
                  <a:cubicBezTo>
                    <a:pt x="3830" y="32128"/>
                    <a:pt x="4438" y="32372"/>
                    <a:pt x="4499" y="32554"/>
                  </a:cubicBezTo>
                  <a:cubicBezTo>
                    <a:pt x="4560" y="32706"/>
                    <a:pt x="4803" y="33010"/>
                    <a:pt x="5320" y="33010"/>
                  </a:cubicBezTo>
                  <a:cubicBezTo>
                    <a:pt x="5433" y="33004"/>
                    <a:pt x="5507" y="33000"/>
                    <a:pt x="5556" y="33000"/>
                  </a:cubicBezTo>
                  <a:cubicBezTo>
                    <a:pt x="5742" y="33000"/>
                    <a:pt x="5552" y="33054"/>
                    <a:pt x="5745" y="33223"/>
                  </a:cubicBezTo>
                  <a:cubicBezTo>
                    <a:pt x="5988" y="33405"/>
                    <a:pt x="6262" y="33587"/>
                    <a:pt x="6475" y="33679"/>
                  </a:cubicBezTo>
                  <a:cubicBezTo>
                    <a:pt x="6657" y="33800"/>
                    <a:pt x="6931" y="33770"/>
                    <a:pt x="7478" y="33922"/>
                  </a:cubicBezTo>
                  <a:cubicBezTo>
                    <a:pt x="8055" y="34104"/>
                    <a:pt x="7690" y="34165"/>
                    <a:pt x="7903" y="34165"/>
                  </a:cubicBezTo>
                  <a:cubicBezTo>
                    <a:pt x="8116" y="34165"/>
                    <a:pt x="8086" y="34165"/>
                    <a:pt x="8602" y="34287"/>
                  </a:cubicBezTo>
                  <a:cubicBezTo>
                    <a:pt x="8753" y="34315"/>
                    <a:pt x="8839" y="34328"/>
                    <a:pt x="8894" y="34328"/>
                  </a:cubicBezTo>
                  <a:cubicBezTo>
                    <a:pt x="9017" y="34328"/>
                    <a:pt x="8982" y="34261"/>
                    <a:pt x="9149" y="34135"/>
                  </a:cubicBezTo>
                  <a:cubicBezTo>
                    <a:pt x="9393" y="33922"/>
                    <a:pt x="9484" y="33527"/>
                    <a:pt x="10001" y="33527"/>
                  </a:cubicBezTo>
                  <a:cubicBezTo>
                    <a:pt x="10548" y="33527"/>
                    <a:pt x="10031" y="33648"/>
                    <a:pt x="10548" y="33648"/>
                  </a:cubicBezTo>
                  <a:cubicBezTo>
                    <a:pt x="10669" y="33648"/>
                    <a:pt x="10732" y="33646"/>
                    <a:pt x="10761" y="33646"/>
                  </a:cubicBezTo>
                  <a:cubicBezTo>
                    <a:pt x="10848" y="33646"/>
                    <a:pt x="10631" y="33663"/>
                    <a:pt x="10791" y="33800"/>
                  </a:cubicBezTo>
                  <a:cubicBezTo>
                    <a:pt x="10912" y="33922"/>
                    <a:pt x="11308" y="34287"/>
                    <a:pt x="11672" y="34651"/>
                  </a:cubicBezTo>
                  <a:cubicBezTo>
                    <a:pt x="11764" y="34743"/>
                    <a:pt x="11855" y="34834"/>
                    <a:pt x="11946" y="34925"/>
                  </a:cubicBezTo>
                  <a:cubicBezTo>
                    <a:pt x="12127" y="35119"/>
                    <a:pt x="12270" y="35181"/>
                    <a:pt x="12407" y="35181"/>
                  </a:cubicBezTo>
                  <a:cubicBezTo>
                    <a:pt x="12591" y="35181"/>
                    <a:pt x="12765" y="35068"/>
                    <a:pt x="13010" y="35016"/>
                  </a:cubicBezTo>
                  <a:cubicBezTo>
                    <a:pt x="13131" y="35016"/>
                    <a:pt x="13192" y="34986"/>
                    <a:pt x="13223" y="34986"/>
                  </a:cubicBezTo>
                  <a:cubicBezTo>
                    <a:pt x="13374" y="34986"/>
                    <a:pt x="13283" y="35046"/>
                    <a:pt x="13344" y="35290"/>
                  </a:cubicBezTo>
                  <a:cubicBezTo>
                    <a:pt x="13374" y="35594"/>
                    <a:pt x="13496" y="35472"/>
                    <a:pt x="13861" y="35594"/>
                  </a:cubicBezTo>
                  <a:cubicBezTo>
                    <a:pt x="13965" y="35626"/>
                    <a:pt x="14046" y="35641"/>
                    <a:pt x="14115" y="35641"/>
                  </a:cubicBezTo>
                  <a:cubicBezTo>
                    <a:pt x="14309" y="35641"/>
                    <a:pt x="14413" y="35522"/>
                    <a:pt x="14682" y="35320"/>
                  </a:cubicBezTo>
                  <a:cubicBezTo>
                    <a:pt x="14780" y="35238"/>
                    <a:pt x="14837" y="35205"/>
                    <a:pt x="14865" y="35205"/>
                  </a:cubicBezTo>
                  <a:cubicBezTo>
                    <a:pt x="14942" y="35205"/>
                    <a:pt x="14817" y="35447"/>
                    <a:pt x="14773" y="35624"/>
                  </a:cubicBezTo>
                  <a:cubicBezTo>
                    <a:pt x="14712" y="35837"/>
                    <a:pt x="14803" y="35837"/>
                    <a:pt x="15168" y="36080"/>
                  </a:cubicBezTo>
                  <a:cubicBezTo>
                    <a:pt x="15552" y="36287"/>
                    <a:pt x="15620" y="36780"/>
                    <a:pt x="16098" y="36780"/>
                  </a:cubicBezTo>
                  <a:cubicBezTo>
                    <a:pt x="16112" y="36780"/>
                    <a:pt x="16126" y="36780"/>
                    <a:pt x="16140" y="36779"/>
                  </a:cubicBezTo>
                  <a:cubicBezTo>
                    <a:pt x="16657" y="36749"/>
                    <a:pt x="16080" y="36505"/>
                    <a:pt x="16171" y="36232"/>
                  </a:cubicBezTo>
                  <a:cubicBezTo>
                    <a:pt x="16186" y="36188"/>
                    <a:pt x="16212" y="36169"/>
                    <a:pt x="16247" y="36169"/>
                  </a:cubicBezTo>
                  <a:cubicBezTo>
                    <a:pt x="16429" y="36169"/>
                    <a:pt x="16843" y="36682"/>
                    <a:pt x="17022" y="36809"/>
                  </a:cubicBezTo>
                  <a:cubicBezTo>
                    <a:pt x="17204" y="36992"/>
                    <a:pt x="16931" y="36901"/>
                    <a:pt x="16657" y="36961"/>
                  </a:cubicBezTo>
                  <a:cubicBezTo>
                    <a:pt x="16353" y="36992"/>
                    <a:pt x="16505" y="36961"/>
                    <a:pt x="16292" y="37144"/>
                  </a:cubicBezTo>
                  <a:cubicBezTo>
                    <a:pt x="16080" y="37326"/>
                    <a:pt x="16353" y="37448"/>
                    <a:pt x="16384" y="37691"/>
                  </a:cubicBezTo>
                  <a:cubicBezTo>
                    <a:pt x="16408" y="37885"/>
                    <a:pt x="16471" y="38060"/>
                    <a:pt x="16729" y="38060"/>
                  </a:cubicBezTo>
                  <a:cubicBezTo>
                    <a:pt x="16793" y="38060"/>
                    <a:pt x="16870" y="38050"/>
                    <a:pt x="16961" y="38025"/>
                  </a:cubicBezTo>
                  <a:cubicBezTo>
                    <a:pt x="17022" y="38012"/>
                    <a:pt x="17076" y="38007"/>
                    <a:pt x="17124" y="38007"/>
                  </a:cubicBezTo>
                  <a:cubicBezTo>
                    <a:pt x="17411" y="38007"/>
                    <a:pt x="17478" y="38208"/>
                    <a:pt x="17478" y="38208"/>
                  </a:cubicBezTo>
                  <a:lnTo>
                    <a:pt x="17751" y="38481"/>
                  </a:lnTo>
                  <a:cubicBezTo>
                    <a:pt x="17751" y="38481"/>
                    <a:pt x="17934" y="38724"/>
                    <a:pt x="17964" y="38876"/>
                  </a:cubicBezTo>
                  <a:cubicBezTo>
                    <a:pt x="17995" y="39028"/>
                    <a:pt x="17964" y="39028"/>
                    <a:pt x="18329" y="39271"/>
                  </a:cubicBezTo>
                  <a:cubicBezTo>
                    <a:pt x="18431" y="39331"/>
                    <a:pt x="18519" y="39352"/>
                    <a:pt x="18592" y="39352"/>
                  </a:cubicBezTo>
                  <a:cubicBezTo>
                    <a:pt x="18782" y="39352"/>
                    <a:pt x="18876" y="39211"/>
                    <a:pt x="18876" y="39211"/>
                  </a:cubicBezTo>
                  <a:cubicBezTo>
                    <a:pt x="18876" y="39211"/>
                    <a:pt x="19666" y="39332"/>
                    <a:pt x="19849" y="39332"/>
                  </a:cubicBezTo>
                  <a:cubicBezTo>
                    <a:pt x="19897" y="39325"/>
                    <a:pt x="19929" y="39322"/>
                    <a:pt x="19954" y="39322"/>
                  </a:cubicBezTo>
                  <a:cubicBezTo>
                    <a:pt x="20042" y="39322"/>
                    <a:pt x="20046" y="39366"/>
                    <a:pt x="20305" y="39484"/>
                  </a:cubicBezTo>
                  <a:cubicBezTo>
                    <a:pt x="20609" y="39636"/>
                    <a:pt x="20457" y="39727"/>
                    <a:pt x="20548" y="40001"/>
                  </a:cubicBezTo>
                  <a:cubicBezTo>
                    <a:pt x="20586" y="40095"/>
                    <a:pt x="20612" y="40131"/>
                    <a:pt x="20637" y="40131"/>
                  </a:cubicBezTo>
                  <a:cubicBezTo>
                    <a:pt x="20693" y="40131"/>
                    <a:pt x="20745" y="39954"/>
                    <a:pt x="20913" y="39849"/>
                  </a:cubicBezTo>
                  <a:cubicBezTo>
                    <a:pt x="21156" y="39727"/>
                    <a:pt x="21186" y="39575"/>
                    <a:pt x="21186" y="39575"/>
                  </a:cubicBezTo>
                  <a:lnTo>
                    <a:pt x="21065" y="39332"/>
                  </a:lnTo>
                  <a:lnTo>
                    <a:pt x="20761" y="38998"/>
                  </a:lnTo>
                  <a:cubicBezTo>
                    <a:pt x="20761" y="38998"/>
                    <a:pt x="21095" y="38876"/>
                    <a:pt x="21277" y="38816"/>
                  </a:cubicBezTo>
                  <a:cubicBezTo>
                    <a:pt x="21460" y="38724"/>
                    <a:pt x="21490" y="38451"/>
                    <a:pt x="21673" y="38299"/>
                  </a:cubicBezTo>
                  <a:cubicBezTo>
                    <a:pt x="21712" y="38272"/>
                    <a:pt x="21779" y="38260"/>
                    <a:pt x="21859" y="38260"/>
                  </a:cubicBezTo>
                  <a:cubicBezTo>
                    <a:pt x="22143" y="38260"/>
                    <a:pt x="22598" y="38413"/>
                    <a:pt x="22645" y="38603"/>
                  </a:cubicBezTo>
                  <a:cubicBezTo>
                    <a:pt x="22706" y="38876"/>
                    <a:pt x="22736" y="39028"/>
                    <a:pt x="22797" y="39241"/>
                  </a:cubicBezTo>
                  <a:cubicBezTo>
                    <a:pt x="22888" y="39423"/>
                    <a:pt x="23192" y="39515"/>
                    <a:pt x="23253" y="39667"/>
                  </a:cubicBezTo>
                  <a:cubicBezTo>
                    <a:pt x="23344" y="39849"/>
                    <a:pt x="23618" y="40123"/>
                    <a:pt x="23527" y="40244"/>
                  </a:cubicBezTo>
                  <a:cubicBezTo>
                    <a:pt x="23466" y="40366"/>
                    <a:pt x="23800" y="40518"/>
                    <a:pt x="23648" y="40700"/>
                  </a:cubicBezTo>
                  <a:cubicBezTo>
                    <a:pt x="23496" y="40913"/>
                    <a:pt x="23831" y="41460"/>
                    <a:pt x="23679" y="41764"/>
                  </a:cubicBezTo>
                  <a:cubicBezTo>
                    <a:pt x="23527" y="42068"/>
                    <a:pt x="23861" y="42220"/>
                    <a:pt x="23891" y="42524"/>
                  </a:cubicBezTo>
                  <a:cubicBezTo>
                    <a:pt x="23952" y="42828"/>
                    <a:pt x="23618" y="43284"/>
                    <a:pt x="23527" y="43314"/>
                  </a:cubicBezTo>
                  <a:cubicBezTo>
                    <a:pt x="23435" y="43375"/>
                    <a:pt x="22888" y="43466"/>
                    <a:pt x="22858" y="43770"/>
                  </a:cubicBezTo>
                  <a:cubicBezTo>
                    <a:pt x="22858" y="44104"/>
                    <a:pt x="22645" y="44135"/>
                    <a:pt x="22645" y="44135"/>
                  </a:cubicBezTo>
                  <a:cubicBezTo>
                    <a:pt x="22645" y="44135"/>
                    <a:pt x="22584" y="44256"/>
                    <a:pt x="22645" y="44348"/>
                  </a:cubicBezTo>
                  <a:cubicBezTo>
                    <a:pt x="22706" y="44469"/>
                    <a:pt x="22676" y="44499"/>
                    <a:pt x="22554" y="44712"/>
                  </a:cubicBezTo>
                  <a:cubicBezTo>
                    <a:pt x="22402" y="44925"/>
                    <a:pt x="22372" y="44803"/>
                    <a:pt x="21794" y="44925"/>
                  </a:cubicBezTo>
                  <a:cubicBezTo>
                    <a:pt x="21247" y="45047"/>
                    <a:pt x="21642" y="44986"/>
                    <a:pt x="21946" y="45320"/>
                  </a:cubicBezTo>
                  <a:cubicBezTo>
                    <a:pt x="22107" y="45517"/>
                    <a:pt x="22058" y="45535"/>
                    <a:pt x="21965" y="45535"/>
                  </a:cubicBezTo>
                  <a:cubicBezTo>
                    <a:pt x="21944" y="45535"/>
                    <a:pt x="21921" y="45534"/>
                    <a:pt x="21898" y="45534"/>
                  </a:cubicBezTo>
                  <a:cubicBezTo>
                    <a:pt x="21848" y="45534"/>
                    <a:pt x="21798" y="45538"/>
                    <a:pt x="21764" y="45563"/>
                  </a:cubicBezTo>
                  <a:cubicBezTo>
                    <a:pt x="21642" y="45685"/>
                    <a:pt x="21673" y="45898"/>
                    <a:pt x="21581" y="46141"/>
                  </a:cubicBezTo>
                  <a:cubicBezTo>
                    <a:pt x="21490" y="46384"/>
                    <a:pt x="21399" y="46202"/>
                    <a:pt x="21460" y="46445"/>
                  </a:cubicBezTo>
                  <a:cubicBezTo>
                    <a:pt x="21521" y="46688"/>
                    <a:pt x="21612" y="46901"/>
                    <a:pt x="21460" y="47235"/>
                  </a:cubicBezTo>
                  <a:cubicBezTo>
                    <a:pt x="21308" y="47600"/>
                    <a:pt x="21460" y="47509"/>
                    <a:pt x="21612" y="47661"/>
                  </a:cubicBezTo>
                  <a:cubicBezTo>
                    <a:pt x="21680" y="47717"/>
                    <a:pt x="21726" y="47727"/>
                    <a:pt x="21780" y="47727"/>
                  </a:cubicBezTo>
                  <a:cubicBezTo>
                    <a:pt x="21811" y="47727"/>
                    <a:pt x="21844" y="47724"/>
                    <a:pt x="21885" y="47724"/>
                  </a:cubicBezTo>
                  <a:cubicBezTo>
                    <a:pt x="21965" y="47724"/>
                    <a:pt x="22073" y="47737"/>
                    <a:pt x="22250" y="47813"/>
                  </a:cubicBezTo>
                  <a:cubicBezTo>
                    <a:pt x="22676" y="48025"/>
                    <a:pt x="22372" y="48299"/>
                    <a:pt x="22128" y="48329"/>
                  </a:cubicBezTo>
                  <a:cubicBezTo>
                    <a:pt x="21885" y="48360"/>
                    <a:pt x="22128" y="48329"/>
                    <a:pt x="21885" y="48542"/>
                  </a:cubicBezTo>
                  <a:cubicBezTo>
                    <a:pt x="21642" y="48785"/>
                    <a:pt x="21794" y="48694"/>
                    <a:pt x="21429" y="49272"/>
                  </a:cubicBezTo>
                  <a:cubicBezTo>
                    <a:pt x="21065" y="49849"/>
                    <a:pt x="21399" y="49484"/>
                    <a:pt x="21764" y="49880"/>
                  </a:cubicBezTo>
                  <a:cubicBezTo>
                    <a:pt x="22128" y="50275"/>
                    <a:pt x="21916" y="50396"/>
                    <a:pt x="21733" y="50487"/>
                  </a:cubicBezTo>
                  <a:cubicBezTo>
                    <a:pt x="21551" y="50579"/>
                    <a:pt x="22098" y="50670"/>
                    <a:pt x="22797" y="51035"/>
                  </a:cubicBezTo>
                  <a:cubicBezTo>
                    <a:pt x="23527" y="51399"/>
                    <a:pt x="23040" y="51126"/>
                    <a:pt x="23223" y="51430"/>
                  </a:cubicBezTo>
                  <a:cubicBezTo>
                    <a:pt x="23375" y="51734"/>
                    <a:pt x="23314" y="51582"/>
                    <a:pt x="23739" y="51886"/>
                  </a:cubicBezTo>
                  <a:cubicBezTo>
                    <a:pt x="24165" y="52159"/>
                    <a:pt x="24651" y="53223"/>
                    <a:pt x="24925" y="53436"/>
                  </a:cubicBezTo>
                  <a:cubicBezTo>
                    <a:pt x="25198" y="53649"/>
                    <a:pt x="25350" y="53922"/>
                    <a:pt x="25411" y="54196"/>
                  </a:cubicBezTo>
                  <a:cubicBezTo>
                    <a:pt x="25436" y="54390"/>
                    <a:pt x="25440" y="54449"/>
                    <a:pt x="25566" y="54449"/>
                  </a:cubicBezTo>
                  <a:cubicBezTo>
                    <a:pt x="25597" y="54449"/>
                    <a:pt x="25636" y="54445"/>
                    <a:pt x="25685" y="54439"/>
                  </a:cubicBezTo>
                  <a:cubicBezTo>
                    <a:pt x="25693" y="54438"/>
                    <a:pt x="25701" y="54437"/>
                    <a:pt x="25710" y="54437"/>
                  </a:cubicBezTo>
                  <a:cubicBezTo>
                    <a:pt x="25945" y="54437"/>
                    <a:pt x="26184" y="54844"/>
                    <a:pt x="26536" y="55138"/>
                  </a:cubicBezTo>
                  <a:cubicBezTo>
                    <a:pt x="26901" y="55442"/>
                    <a:pt x="26961" y="55533"/>
                    <a:pt x="27022" y="55746"/>
                  </a:cubicBezTo>
                  <a:cubicBezTo>
                    <a:pt x="27053" y="55989"/>
                    <a:pt x="26992" y="56111"/>
                    <a:pt x="27083" y="56293"/>
                  </a:cubicBezTo>
                  <a:cubicBezTo>
                    <a:pt x="27174" y="56506"/>
                    <a:pt x="27539" y="56627"/>
                    <a:pt x="28177" y="56962"/>
                  </a:cubicBezTo>
                  <a:cubicBezTo>
                    <a:pt x="28816" y="57326"/>
                    <a:pt x="29089" y="57509"/>
                    <a:pt x="30426" y="57782"/>
                  </a:cubicBezTo>
                  <a:cubicBezTo>
                    <a:pt x="31764" y="58086"/>
                    <a:pt x="30700" y="57965"/>
                    <a:pt x="31247" y="58147"/>
                  </a:cubicBezTo>
                  <a:cubicBezTo>
                    <a:pt x="31794" y="58299"/>
                    <a:pt x="31308" y="58329"/>
                    <a:pt x="31430" y="58451"/>
                  </a:cubicBezTo>
                  <a:cubicBezTo>
                    <a:pt x="31582" y="58542"/>
                    <a:pt x="31916" y="58451"/>
                    <a:pt x="32220" y="58603"/>
                  </a:cubicBezTo>
                  <a:cubicBezTo>
                    <a:pt x="32341" y="58664"/>
                    <a:pt x="32402" y="58694"/>
                    <a:pt x="32463" y="58725"/>
                  </a:cubicBezTo>
                  <a:cubicBezTo>
                    <a:pt x="32524" y="58785"/>
                    <a:pt x="32524" y="58816"/>
                    <a:pt x="32554" y="58907"/>
                  </a:cubicBezTo>
                  <a:cubicBezTo>
                    <a:pt x="32615" y="59120"/>
                    <a:pt x="32676" y="59211"/>
                    <a:pt x="32858" y="59758"/>
                  </a:cubicBezTo>
                  <a:cubicBezTo>
                    <a:pt x="33041" y="60305"/>
                    <a:pt x="32949" y="60062"/>
                    <a:pt x="33071" y="60579"/>
                  </a:cubicBezTo>
                  <a:cubicBezTo>
                    <a:pt x="33162" y="61126"/>
                    <a:pt x="33041" y="60883"/>
                    <a:pt x="33041" y="61460"/>
                  </a:cubicBezTo>
                  <a:cubicBezTo>
                    <a:pt x="33041" y="62068"/>
                    <a:pt x="33132" y="62311"/>
                    <a:pt x="32949" y="62494"/>
                  </a:cubicBezTo>
                  <a:cubicBezTo>
                    <a:pt x="32737" y="62706"/>
                    <a:pt x="32797" y="62737"/>
                    <a:pt x="32980" y="62858"/>
                  </a:cubicBezTo>
                  <a:cubicBezTo>
                    <a:pt x="33132" y="62950"/>
                    <a:pt x="33071" y="63102"/>
                    <a:pt x="33223" y="63527"/>
                  </a:cubicBezTo>
                  <a:cubicBezTo>
                    <a:pt x="33375" y="63953"/>
                    <a:pt x="33405" y="64135"/>
                    <a:pt x="33344" y="64348"/>
                  </a:cubicBezTo>
                  <a:cubicBezTo>
                    <a:pt x="33284" y="64530"/>
                    <a:pt x="33496" y="64621"/>
                    <a:pt x="33375" y="64895"/>
                  </a:cubicBezTo>
                  <a:cubicBezTo>
                    <a:pt x="33223" y="65168"/>
                    <a:pt x="33284" y="65199"/>
                    <a:pt x="33375" y="65472"/>
                  </a:cubicBezTo>
                  <a:cubicBezTo>
                    <a:pt x="33436" y="65746"/>
                    <a:pt x="33375" y="65928"/>
                    <a:pt x="33192" y="66354"/>
                  </a:cubicBezTo>
                  <a:cubicBezTo>
                    <a:pt x="33010" y="66779"/>
                    <a:pt x="33284" y="66749"/>
                    <a:pt x="33375" y="67205"/>
                  </a:cubicBezTo>
                  <a:cubicBezTo>
                    <a:pt x="33436" y="67691"/>
                    <a:pt x="33132" y="67661"/>
                    <a:pt x="33284" y="67995"/>
                  </a:cubicBezTo>
                  <a:cubicBezTo>
                    <a:pt x="33405" y="68299"/>
                    <a:pt x="33496" y="68451"/>
                    <a:pt x="33588" y="68786"/>
                  </a:cubicBezTo>
                  <a:cubicBezTo>
                    <a:pt x="33709" y="69120"/>
                    <a:pt x="33618" y="69120"/>
                    <a:pt x="33588" y="69454"/>
                  </a:cubicBezTo>
                  <a:cubicBezTo>
                    <a:pt x="33557" y="69758"/>
                    <a:pt x="33496" y="70366"/>
                    <a:pt x="33466" y="70579"/>
                  </a:cubicBezTo>
                  <a:cubicBezTo>
                    <a:pt x="33405" y="70792"/>
                    <a:pt x="33436" y="70913"/>
                    <a:pt x="33344" y="71308"/>
                  </a:cubicBezTo>
                  <a:cubicBezTo>
                    <a:pt x="33223" y="71704"/>
                    <a:pt x="33101" y="71460"/>
                    <a:pt x="33162" y="71704"/>
                  </a:cubicBezTo>
                  <a:cubicBezTo>
                    <a:pt x="33192" y="71947"/>
                    <a:pt x="33132" y="71856"/>
                    <a:pt x="33010" y="71977"/>
                  </a:cubicBezTo>
                  <a:cubicBezTo>
                    <a:pt x="32858" y="72099"/>
                    <a:pt x="32889" y="72068"/>
                    <a:pt x="33010" y="72311"/>
                  </a:cubicBezTo>
                  <a:cubicBezTo>
                    <a:pt x="33132" y="72555"/>
                    <a:pt x="33192" y="72707"/>
                    <a:pt x="33314" y="72889"/>
                  </a:cubicBezTo>
                  <a:cubicBezTo>
                    <a:pt x="33436" y="73071"/>
                    <a:pt x="33466" y="73163"/>
                    <a:pt x="33466" y="73163"/>
                  </a:cubicBezTo>
                  <a:cubicBezTo>
                    <a:pt x="33466" y="73163"/>
                    <a:pt x="33436" y="73254"/>
                    <a:pt x="33375" y="73436"/>
                  </a:cubicBezTo>
                  <a:cubicBezTo>
                    <a:pt x="33284" y="73588"/>
                    <a:pt x="33314" y="73558"/>
                    <a:pt x="33192" y="73740"/>
                  </a:cubicBezTo>
                  <a:cubicBezTo>
                    <a:pt x="33071" y="73892"/>
                    <a:pt x="33162" y="74044"/>
                    <a:pt x="33253" y="74226"/>
                  </a:cubicBezTo>
                  <a:cubicBezTo>
                    <a:pt x="33344" y="74409"/>
                    <a:pt x="33253" y="74287"/>
                    <a:pt x="33314" y="74530"/>
                  </a:cubicBezTo>
                  <a:cubicBezTo>
                    <a:pt x="33375" y="74804"/>
                    <a:pt x="33314" y="74773"/>
                    <a:pt x="33284" y="74925"/>
                  </a:cubicBezTo>
                  <a:cubicBezTo>
                    <a:pt x="33284" y="75077"/>
                    <a:pt x="33223" y="75138"/>
                    <a:pt x="33101" y="75290"/>
                  </a:cubicBezTo>
                  <a:cubicBezTo>
                    <a:pt x="32980" y="75473"/>
                    <a:pt x="33071" y="75381"/>
                    <a:pt x="33132" y="75473"/>
                  </a:cubicBezTo>
                  <a:cubicBezTo>
                    <a:pt x="33151" y="75501"/>
                    <a:pt x="33173" y="75512"/>
                    <a:pt x="33202" y="75512"/>
                  </a:cubicBezTo>
                  <a:cubicBezTo>
                    <a:pt x="33263" y="75512"/>
                    <a:pt x="33351" y="75463"/>
                    <a:pt x="33496" y="75442"/>
                  </a:cubicBezTo>
                  <a:cubicBezTo>
                    <a:pt x="33679" y="75412"/>
                    <a:pt x="33557" y="75381"/>
                    <a:pt x="33588" y="75351"/>
                  </a:cubicBezTo>
                  <a:cubicBezTo>
                    <a:pt x="33618" y="75321"/>
                    <a:pt x="33679" y="74986"/>
                    <a:pt x="33679" y="74986"/>
                  </a:cubicBezTo>
                  <a:cubicBezTo>
                    <a:pt x="33679" y="74986"/>
                    <a:pt x="33709" y="74713"/>
                    <a:pt x="33831" y="74439"/>
                  </a:cubicBezTo>
                  <a:cubicBezTo>
                    <a:pt x="33875" y="74341"/>
                    <a:pt x="33930" y="74309"/>
                    <a:pt x="33983" y="74309"/>
                  </a:cubicBezTo>
                  <a:cubicBezTo>
                    <a:pt x="34078" y="74309"/>
                    <a:pt x="34165" y="74409"/>
                    <a:pt x="34165" y="74409"/>
                  </a:cubicBezTo>
                  <a:lnTo>
                    <a:pt x="34196" y="74804"/>
                  </a:lnTo>
                  <a:cubicBezTo>
                    <a:pt x="34196" y="74804"/>
                    <a:pt x="34135" y="74956"/>
                    <a:pt x="34074" y="75199"/>
                  </a:cubicBezTo>
                  <a:cubicBezTo>
                    <a:pt x="34013" y="75442"/>
                    <a:pt x="34013" y="75351"/>
                    <a:pt x="34074" y="75625"/>
                  </a:cubicBezTo>
                  <a:cubicBezTo>
                    <a:pt x="34135" y="75868"/>
                    <a:pt x="34104" y="75989"/>
                    <a:pt x="34135" y="76293"/>
                  </a:cubicBezTo>
                  <a:cubicBezTo>
                    <a:pt x="34196" y="76597"/>
                    <a:pt x="34074" y="76628"/>
                    <a:pt x="34013" y="76628"/>
                  </a:cubicBezTo>
                  <a:cubicBezTo>
                    <a:pt x="33952" y="76628"/>
                    <a:pt x="33892" y="76567"/>
                    <a:pt x="33770" y="76445"/>
                  </a:cubicBezTo>
                  <a:cubicBezTo>
                    <a:pt x="33679" y="76324"/>
                    <a:pt x="33709" y="76263"/>
                    <a:pt x="33588" y="76111"/>
                  </a:cubicBezTo>
                  <a:cubicBezTo>
                    <a:pt x="33567" y="76077"/>
                    <a:pt x="33556" y="76062"/>
                    <a:pt x="33550" y="76062"/>
                  </a:cubicBezTo>
                  <a:cubicBezTo>
                    <a:pt x="33528" y="76062"/>
                    <a:pt x="33567" y="76229"/>
                    <a:pt x="33496" y="76324"/>
                  </a:cubicBezTo>
                  <a:cubicBezTo>
                    <a:pt x="33405" y="76445"/>
                    <a:pt x="33375" y="76476"/>
                    <a:pt x="33344" y="76628"/>
                  </a:cubicBezTo>
                  <a:cubicBezTo>
                    <a:pt x="33314" y="76810"/>
                    <a:pt x="33223" y="76840"/>
                    <a:pt x="33010" y="76871"/>
                  </a:cubicBezTo>
                  <a:cubicBezTo>
                    <a:pt x="32767" y="76932"/>
                    <a:pt x="32585" y="76932"/>
                    <a:pt x="32129" y="76992"/>
                  </a:cubicBezTo>
                  <a:cubicBezTo>
                    <a:pt x="31673" y="77053"/>
                    <a:pt x="32311" y="77023"/>
                    <a:pt x="32645" y="77053"/>
                  </a:cubicBezTo>
                  <a:cubicBezTo>
                    <a:pt x="32717" y="77060"/>
                    <a:pt x="32784" y="77064"/>
                    <a:pt x="32847" y="77064"/>
                  </a:cubicBezTo>
                  <a:cubicBezTo>
                    <a:pt x="33050" y="77064"/>
                    <a:pt x="33212" y="77024"/>
                    <a:pt x="33375" y="76932"/>
                  </a:cubicBezTo>
                  <a:cubicBezTo>
                    <a:pt x="33442" y="76876"/>
                    <a:pt x="33472" y="76857"/>
                    <a:pt x="33486" y="76857"/>
                  </a:cubicBezTo>
                  <a:cubicBezTo>
                    <a:pt x="33511" y="76857"/>
                    <a:pt x="33488" y="76912"/>
                    <a:pt x="33527" y="76932"/>
                  </a:cubicBezTo>
                  <a:cubicBezTo>
                    <a:pt x="33618" y="76932"/>
                    <a:pt x="33709" y="76901"/>
                    <a:pt x="33892" y="76901"/>
                  </a:cubicBezTo>
                  <a:cubicBezTo>
                    <a:pt x="33908" y="76898"/>
                    <a:pt x="33922" y="76897"/>
                    <a:pt x="33934" y="76897"/>
                  </a:cubicBezTo>
                  <a:cubicBezTo>
                    <a:pt x="34057" y="76897"/>
                    <a:pt x="33972" y="77028"/>
                    <a:pt x="33861" y="77084"/>
                  </a:cubicBezTo>
                  <a:cubicBezTo>
                    <a:pt x="33740" y="77114"/>
                    <a:pt x="33740" y="77175"/>
                    <a:pt x="33709" y="77266"/>
                  </a:cubicBezTo>
                  <a:cubicBezTo>
                    <a:pt x="33679" y="77357"/>
                    <a:pt x="33861" y="77418"/>
                    <a:pt x="33861" y="77418"/>
                  </a:cubicBezTo>
                  <a:cubicBezTo>
                    <a:pt x="33861" y="77418"/>
                    <a:pt x="33831" y="77570"/>
                    <a:pt x="33770" y="77570"/>
                  </a:cubicBezTo>
                  <a:cubicBezTo>
                    <a:pt x="33679" y="77570"/>
                    <a:pt x="33618" y="77539"/>
                    <a:pt x="33527" y="77539"/>
                  </a:cubicBezTo>
                  <a:cubicBezTo>
                    <a:pt x="33436" y="77539"/>
                    <a:pt x="33284" y="77631"/>
                    <a:pt x="33253" y="77691"/>
                  </a:cubicBezTo>
                  <a:cubicBezTo>
                    <a:pt x="33192" y="77722"/>
                    <a:pt x="33405" y="77874"/>
                    <a:pt x="33405" y="77874"/>
                  </a:cubicBezTo>
                  <a:cubicBezTo>
                    <a:pt x="33405" y="77874"/>
                    <a:pt x="33466" y="77813"/>
                    <a:pt x="33588" y="77752"/>
                  </a:cubicBezTo>
                  <a:cubicBezTo>
                    <a:pt x="33592" y="77751"/>
                    <a:pt x="33597" y="77750"/>
                    <a:pt x="33602" y="77750"/>
                  </a:cubicBezTo>
                  <a:cubicBezTo>
                    <a:pt x="33712" y="77750"/>
                    <a:pt x="33743" y="78087"/>
                    <a:pt x="33831" y="78087"/>
                  </a:cubicBezTo>
                  <a:cubicBezTo>
                    <a:pt x="33892" y="78117"/>
                    <a:pt x="33922" y="78451"/>
                    <a:pt x="33922" y="78482"/>
                  </a:cubicBezTo>
                  <a:cubicBezTo>
                    <a:pt x="33922" y="78451"/>
                    <a:pt x="33952" y="78451"/>
                    <a:pt x="33952" y="78451"/>
                  </a:cubicBezTo>
                  <a:cubicBezTo>
                    <a:pt x="33983" y="78391"/>
                    <a:pt x="34013" y="78360"/>
                    <a:pt x="34013" y="78330"/>
                  </a:cubicBezTo>
                  <a:cubicBezTo>
                    <a:pt x="34044" y="78330"/>
                    <a:pt x="34256" y="78360"/>
                    <a:pt x="34256" y="78360"/>
                  </a:cubicBezTo>
                  <a:lnTo>
                    <a:pt x="34256" y="78482"/>
                  </a:lnTo>
                  <a:cubicBezTo>
                    <a:pt x="34256" y="78482"/>
                    <a:pt x="34196" y="78543"/>
                    <a:pt x="34074" y="78603"/>
                  </a:cubicBezTo>
                  <a:cubicBezTo>
                    <a:pt x="33952" y="78664"/>
                    <a:pt x="34074" y="78664"/>
                    <a:pt x="34104" y="78725"/>
                  </a:cubicBezTo>
                  <a:cubicBezTo>
                    <a:pt x="34110" y="78731"/>
                    <a:pt x="34123" y="78733"/>
                    <a:pt x="34138" y="78733"/>
                  </a:cubicBezTo>
                  <a:cubicBezTo>
                    <a:pt x="34200" y="78733"/>
                    <a:pt x="34317" y="78695"/>
                    <a:pt x="34317" y="78695"/>
                  </a:cubicBezTo>
                  <a:cubicBezTo>
                    <a:pt x="34317" y="78695"/>
                    <a:pt x="34530" y="78695"/>
                    <a:pt x="34651" y="78755"/>
                  </a:cubicBezTo>
                  <a:cubicBezTo>
                    <a:pt x="34743" y="78816"/>
                    <a:pt x="35016" y="78907"/>
                    <a:pt x="35016" y="78907"/>
                  </a:cubicBezTo>
                  <a:cubicBezTo>
                    <a:pt x="35016" y="78907"/>
                    <a:pt x="35016" y="79123"/>
                    <a:pt x="34940" y="79123"/>
                  </a:cubicBezTo>
                  <a:cubicBezTo>
                    <a:pt x="34935" y="79123"/>
                    <a:pt x="34930" y="79122"/>
                    <a:pt x="34925" y="79120"/>
                  </a:cubicBezTo>
                  <a:cubicBezTo>
                    <a:pt x="34803" y="79120"/>
                    <a:pt x="34803" y="79090"/>
                    <a:pt x="34743" y="79059"/>
                  </a:cubicBezTo>
                  <a:cubicBezTo>
                    <a:pt x="34682" y="79059"/>
                    <a:pt x="34773" y="79181"/>
                    <a:pt x="34712" y="79242"/>
                  </a:cubicBezTo>
                  <a:cubicBezTo>
                    <a:pt x="34651" y="79333"/>
                    <a:pt x="34743" y="79394"/>
                    <a:pt x="34743" y="79394"/>
                  </a:cubicBezTo>
                  <a:lnTo>
                    <a:pt x="35199" y="79485"/>
                  </a:lnTo>
                  <a:lnTo>
                    <a:pt x="35655" y="79637"/>
                  </a:lnTo>
                  <a:lnTo>
                    <a:pt x="35989" y="79546"/>
                  </a:lnTo>
                  <a:lnTo>
                    <a:pt x="36232" y="79394"/>
                  </a:lnTo>
                  <a:lnTo>
                    <a:pt x="36354" y="79485"/>
                  </a:lnTo>
                  <a:cubicBezTo>
                    <a:pt x="36354" y="79485"/>
                    <a:pt x="36323" y="79667"/>
                    <a:pt x="36354" y="79698"/>
                  </a:cubicBezTo>
                  <a:cubicBezTo>
                    <a:pt x="36354" y="79758"/>
                    <a:pt x="36810" y="79850"/>
                    <a:pt x="36810" y="79850"/>
                  </a:cubicBezTo>
                  <a:lnTo>
                    <a:pt x="37235" y="79850"/>
                  </a:lnTo>
                  <a:cubicBezTo>
                    <a:pt x="37246" y="79852"/>
                    <a:pt x="37258" y="79854"/>
                    <a:pt x="37272" y="79854"/>
                  </a:cubicBezTo>
                  <a:cubicBezTo>
                    <a:pt x="37388" y="79854"/>
                    <a:pt x="37576" y="79754"/>
                    <a:pt x="37753" y="79754"/>
                  </a:cubicBezTo>
                  <a:cubicBezTo>
                    <a:pt x="37773" y="79754"/>
                    <a:pt x="37793" y="79756"/>
                    <a:pt x="37813" y="79758"/>
                  </a:cubicBezTo>
                  <a:cubicBezTo>
                    <a:pt x="38025" y="79758"/>
                    <a:pt x="38390" y="79667"/>
                    <a:pt x="38390" y="79667"/>
                  </a:cubicBezTo>
                  <a:lnTo>
                    <a:pt x="39089" y="79515"/>
                  </a:lnTo>
                  <a:cubicBezTo>
                    <a:pt x="39089" y="79515"/>
                    <a:pt x="39211" y="79454"/>
                    <a:pt x="39272" y="79394"/>
                  </a:cubicBezTo>
                  <a:cubicBezTo>
                    <a:pt x="39332" y="79333"/>
                    <a:pt x="39028" y="79363"/>
                    <a:pt x="38907" y="79302"/>
                  </a:cubicBezTo>
                  <a:cubicBezTo>
                    <a:pt x="38785" y="79272"/>
                    <a:pt x="38512" y="79181"/>
                    <a:pt x="38390" y="79150"/>
                  </a:cubicBezTo>
                  <a:cubicBezTo>
                    <a:pt x="38320" y="79150"/>
                    <a:pt x="38250" y="79240"/>
                    <a:pt x="38180" y="79240"/>
                  </a:cubicBezTo>
                  <a:cubicBezTo>
                    <a:pt x="38159" y="79240"/>
                    <a:pt x="38138" y="79232"/>
                    <a:pt x="38117" y="79211"/>
                  </a:cubicBezTo>
                  <a:cubicBezTo>
                    <a:pt x="38025" y="79120"/>
                    <a:pt x="37873" y="79029"/>
                    <a:pt x="37843" y="78938"/>
                  </a:cubicBezTo>
                  <a:cubicBezTo>
                    <a:pt x="37782" y="78877"/>
                    <a:pt x="37600" y="78634"/>
                    <a:pt x="37417" y="78543"/>
                  </a:cubicBezTo>
                  <a:cubicBezTo>
                    <a:pt x="37266" y="78421"/>
                    <a:pt x="37144" y="78269"/>
                    <a:pt x="37296" y="78087"/>
                  </a:cubicBezTo>
                  <a:cubicBezTo>
                    <a:pt x="37357" y="77995"/>
                    <a:pt x="37387" y="77965"/>
                    <a:pt x="37752" y="77904"/>
                  </a:cubicBezTo>
                  <a:cubicBezTo>
                    <a:pt x="38117" y="77843"/>
                    <a:pt x="37995" y="77813"/>
                    <a:pt x="37995" y="77570"/>
                  </a:cubicBezTo>
                  <a:cubicBezTo>
                    <a:pt x="37995" y="77357"/>
                    <a:pt x="37995" y="77357"/>
                    <a:pt x="38329" y="77175"/>
                  </a:cubicBezTo>
                  <a:cubicBezTo>
                    <a:pt x="38664" y="76962"/>
                    <a:pt x="38725" y="76992"/>
                    <a:pt x="38998" y="76415"/>
                  </a:cubicBezTo>
                  <a:cubicBezTo>
                    <a:pt x="39110" y="76178"/>
                    <a:pt x="39115" y="76105"/>
                    <a:pt x="39080" y="76105"/>
                  </a:cubicBezTo>
                  <a:cubicBezTo>
                    <a:pt x="39029" y="76105"/>
                    <a:pt x="38894" y="76257"/>
                    <a:pt x="38876" y="76293"/>
                  </a:cubicBezTo>
                  <a:cubicBezTo>
                    <a:pt x="38838" y="76313"/>
                    <a:pt x="38725" y="76382"/>
                    <a:pt x="38522" y="76382"/>
                  </a:cubicBezTo>
                  <a:cubicBezTo>
                    <a:pt x="38407" y="76382"/>
                    <a:pt x="38262" y="76359"/>
                    <a:pt x="38086" y="76293"/>
                  </a:cubicBezTo>
                  <a:cubicBezTo>
                    <a:pt x="37600" y="76111"/>
                    <a:pt x="37904" y="76020"/>
                    <a:pt x="38025" y="75777"/>
                  </a:cubicBezTo>
                  <a:cubicBezTo>
                    <a:pt x="38147" y="75564"/>
                    <a:pt x="38481" y="75473"/>
                    <a:pt x="38846" y="75412"/>
                  </a:cubicBezTo>
                  <a:cubicBezTo>
                    <a:pt x="39211" y="75351"/>
                    <a:pt x="38907" y="75260"/>
                    <a:pt x="39059" y="75108"/>
                  </a:cubicBezTo>
                  <a:cubicBezTo>
                    <a:pt x="39241" y="74956"/>
                    <a:pt x="39180" y="75047"/>
                    <a:pt x="39180" y="74834"/>
                  </a:cubicBezTo>
                  <a:cubicBezTo>
                    <a:pt x="39211" y="74591"/>
                    <a:pt x="39150" y="74561"/>
                    <a:pt x="39484" y="74378"/>
                  </a:cubicBezTo>
                  <a:cubicBezTo>
                    <a:pt x="39819" y="74196"/>
                    <a:pt x="39272" y="74166"/>
                    <a:pt x="39302" y="73983"/>
                  </a:cubicBezTo>
                  <a:cubicBezTo>
                    <a:pt x="39332" y="73831"/>
                    <a:pt x="39120" y="73983"/>
                    <a:pt x="39150" y="73649"/>
                  </a:cubicBezTo>
                  <a:cubicBezTo>
                    <a:pt x="39180" y="73284"/>
                    <a:pt x="38907" y="73618"/>
                    <a:pt x="38998" y="73193"/>
                  </a:cubicBezTo>
                  <a:cubicBezTo>
                    <a:pt x="39035" y="73074"/>
                    <a:pt x="39090" y="73035"/>
                    <a:pt x="39175" y="73035"/>
                  </a:cubicBezTo>
                  <a:cubicBezTo>
                    <a:pt x="39340" y="73035"/>
                    <a:pt x="39614" y="73183"/>
                    <a:pt x="40070" y="73183"/>
                  </a:cubicBezTo>
                  <a:cubicBezTo>
                    <a:pt x="40161" y="73183"/>
                    <a:pt x="40259" y="73177"/>
                    <a:pt x="40366" y="73163"/>
                  </a:cubicBezTo>
                  <a:cubicBezTo>
                    <a:pt x="41278" y="73071"/>
                    <a:pt x="40974" y="72828"/>
                    <a:pt x="40974" y="72828"/>
                  </a:cubicBezTo>
                  <a:cubicBezTo>
                    <a:pt x="40974" y="72828"/>
                    <a:pt x="40548" y="72555"/>
                    <a:pt x="40791" y="72311"/>
                  </a:cubicBezTo>
                  <a:cubicBezTo>
                    <a:pt x="41004" y="72099"/>
                    <a:pt x="40731" y="72038"/>
                    <a:pt x="40700" y="71704"/>
                  </a:cubicBezTo>
                  <a:cubicBezTo>
                    <a:pt x="40690" y="71592"/>
                    <a:pt x="40710" y="71555"/>
                    <a:pt x="40757" y="71555"/>
                  </a:cubicBezTo>
                  <a:cubicBezTo>
                    <a:pt x="40849" y="71555"/>
                    <a:pt x="41045" y="71704"/>
                    <a:pt x="41308" y="71704"/>
                  </a:cubicBezTo>
                  <a:cubicBezTo>
                    <a:pt x="41371" y="71708"/>
                    <a:pt x="41435" y="71711"/>
                    <a:pt x="41504" y="71711"/>
                  </a:cubicBezTo>
                  <a:cubicBezTo>
                    <a:pt x="41902" y="71711"/>
                    <a:pt x="42438" y="71605"/>
                    <a:pt x="43527" y="71035"/>
                  </a:cubicBezTo>
                  <a:cubicBezTo>
                    <a:pt x="44834" y="70366"/>
                    <a:pt x="44712" y="69789"/>
                    <a:pt x="44500" y="69758"/>
                  </a:cubicBezTo>
                  <a:cubicBezTo>
                    <a:pt x="44411" y="69758"/>
                    <a:pt x="44339" y="69766"/>
                    <a:pt x="44290" y="69766"/>
                  </a:cubicBezTo>
                  <a:cubicBezTo>
                    <a:pt x="44204" y="69766"/>
                    <a:pt x="44190" y="69742"/>
                    <a:pt x="44287" y="69606"/>
                  </a:cubicBezTo>
                  <a:cubicBezTo>
                    <a:pt x="44439" y="69393"/>
                    <a:pt x="44257" y="69302"/>
                    <a:pt x="44165" y="69181"/>
                  </a:cubicBezTo>
                  <a:cubicBezTo>
                    <a:pt x="44044" y="69059"/>
                    <a:pt x="43436" y="68877"/>
                    <a:pt x="43405" y="68816"/>
                  </a:cubicBezTo>
                  <a:cubicBezTo>
                    <a:pt x="43375" y="68725"/>
                    <a:pt x="43375" y="68603"/>
                    <a:pt x="43527" y="68603"/>
                  </a:cubicBezTo>
                  <a:cubicBezTo>
                    <a:pt x="43679" y="68603"/>
                    <a:pt x="44530" y="68786"/>
                    <a:pt x="44530" y="68786"/>
                  </a:cubicBezTo>
                  <a:cubicBezTo>
                    <a:pt x="44530" y="68786"/>
                    <a:pt x="45290" y="68786"/>
                    <a:pt x="45746" y="68755"/>
                  </a:cubicBezTo>
                  <a:cubicBezTo>
                    <a:pt x="46232" y="68694"/>
                    <a:pt x="46263" y="68634"/>
                    <a:pt x="46597" y="68238"/>
                  </a:cubicBezTo>
                  <a:cubicBezTo>
                    <a:pt x="46719" y="68086"/>
                    <a:pt x="46871" y="67904"/>
                    <a:pt x="47023" y="67691"/>
                  </a:cubicBezTo>
                  <a:cubicBezTo>
                    <a:pt x="47235" y="67387"/>
                    <a:pt x="47509" y="67023"/>
                    <a:pt x="47843" y="66688"/>
                  </a:cubicBezTo>
                  <a:cubicBezTo>
                    <a:pt x="48086" y="66415"/>
                    <a:pt x="48147" y="66354"/>
                    <a:pt x="48208" y="66324"/>
                  </a:cubicBezTo>
                  <a:cubicBezTo>
                    <a:pt x="48238" y="66263"/>
                    <a:pt x="48238" y="66172"/>
                    <a:pt x="48238" y="66111"/>
                  </a:cubicBezTo>
                  <a:cubicBezTo>
                    <a:pt x="48208" y="65989"/>
                    <a:pt x="48360" y="65837"/>
                    <a:pt x="48360" y="65837"/>
                  </a:cubicBezTo>
                  <a:lnTo>
                    <a:pt x="48573" y="65351"/>
                  </a:lnTo>
                  <a:cubicBezTo>
                    <a:pt x="48573" y="65351"/>
                    <a:pt x="48651" y="65312"/>
                    <a:pt x="48728" y="65312"/>
                  </a:cubicBezTo>
                  <a:cubicBezTo>
                    <a:pt x="48748" y="65312"/>
                    <a:pt x="48767" y="65314"/>
                    <a:pt x="48785" y="65320"/>
                  </a:cubicBezTo>
                  <a:cubicBezTo>
                    <a:pt x="48877" y="65351"/>
                    <a:pt x="48968" y="65442"/>
                    <a:pt x="48907" y="65533"/>
                  </a:cubicBezTo>
                  <a:cubicBezTo>
                    <a:pt x="48846" y="65624"/>
                    <a:pt x="48603" y="65868"/>
                    <a:pt x="48512" y="66020"/>
                  </a:cubicBezTo>
                  <a:cubicBezTo>
                    <a:pt x="48482" y="66111"/>
                    <a:pt x="48451" y="66202"/>
                    <a:pt x="48451" y="66232"/>
                  </a:cubicBezTo>
                  <a:cubicBezTo>
                    <a:pt x="48512" y="66202"/>
                    <a:pt x="48603" y="66141"/>
                    <a:pt x="48694" y="66080"/>
                  </a:cubicBezTo>
                  <a:cubicBezTo>
                    <a:pt x="49363" y="65655"/>
                    <a:pt x="49150" y="65412"/>
                    <a:pt x="49454" y="64956"/>
                  </a:cubicBezTo>
                  <a:cubicBezTo>
                    <a:pt x="49789" y="64500"/>
                    <a:pt x="49880" y="64348"/>
                    <a:pt x="50396" y="64074"/>
                  </a:cubicBezTo>
                  <a:cubicBezTo>
                    <a:pt x="50913" y="63801"/>
                    <a:pt x="50609" y="63618"/>
                    <a:pt x="50640" y="63132"/>
                  </a:cubicBezTo>
                  <a:cubicBezTo>
                    <a:pt x="50670" y="62615"/>
                    <a:pt x="50640" y="62585"/>
                    <a:pt x="50822" y="62068"/>
                  </a:cubicBezTo>
                  <a:cubicBezTo>
                    <a:pt x="51035" y="61521"/>
                    <a:pt x="51126" y="61734"/>
                    <a:pt x="51521" y="61339"/>
                  </a:cubicBezTo>
                  <a:cubicBezTo>
                    <a:pt x="51947" y="60974"/>
                    <a:pt x="52038" y="60700"/>
                    <a:pt x="52524" y="60396"/>
                  </a:cubicBezTo>
                  <a:cubicBezTo>
                    <a:pt x="53010" y="60062"/>
                    <a:pt x="52919" y="59880"/>
                    <a:pt x="53314" y="59819"/>
                  </a:cubicBezTo>
                  <a:cubicBezTo>
                    <a:pt x="53710" y="59788"/>
                    <a:pt x="53527" y="59788"/>
                    <a:pt x="53801" y="59424"/>
                  </a:cubicBezTo>
                  <a:cubicBezTo>
                    <a:pt x="54074" y="59059"/>
                    <a:pt x="54469" y="59120"/>
                    <a:pt x="55229" y="59089"/>
                  </a:cubicBezTo>
                  <a:cubicBezTo>
                    <a:pt x="55989" y="59029"/>
                    <a:pt x="55412" y="58816"/>
                    <a:pt x="55716" y="58603"/>
                  </a:cubicBezTo>
                  <a:cubicBezTo>
                    <a:pt x="56020" y="58421"/>
                    <a:pt x="56050" y="58329"/>
                    <a:pt x="56111" y="57995"/>
                  </a:cubicBezTo>
                  <a:cubicBezTo>
                    <a:pt x="56141" y="57630"/>
                    <a:pt x="56263" y="57478"/>
                    <a:pt x="56567" y="57205"/>
                  </a:cubicBezTo>
                  <a:cubicBezTo>
                    <a:pt x="56840" y="56962"/>
                    <a:pt x="56871" y="56901"/>
                    <a:pt x="56962" y="56627"/>
                  </a:cubicBezTo>
                  <a:cubicBezTo>
                    <a:pt x="57053" y="56354"/>
                    <a:pt x="57235" y="56232"/>
                    <a:pt x="57357" y="55898"/>
                  </a:cubicBezTo>
                  <a:cubicBezTo>
                    <a:pt x="57465" y="55574"/>
                    <a:pt x="57477" y="55179"/>
                    <a:pt x="57563" y="55179"/>
                  </a:cubicBezTo>
                  <a:cubicBezTo>
                    <a:pt x="57574" y="55179"/>
                    <a:pt x="57587" y="55185"/>
                    <a:pt x="57600" y="55199"/>
                  </a:cubicBezTo>
                  <a:cubicBezTo>
                    <a:pt x="57617" y="55220"/>
                    <a:pt x="57629" y="55230"/>
                    <a:pt x="57639" y="55230"/>
                  </a:cubicBezTo>
                  <a:cubicBezTo>
                    <a:pt x="57696" y="55230"/>
                    <a:pt x="57638" y="54853"/>
                    <a:pt x="57874" y="54408"/>
                  </a:cubicBezTo>
                  <a:cubicBezTo>
                    <a:pt x="58147" y="53892"/>
                    <a:pt x="58087" y="53436"/>
                    <a:pt x="58117" y="52919"/>
                  </a:cubicBezTo>
                  <a:cubicBezTo>
                    <a:pt x="58178" y="52402"/>
                    <a:pt x="58178" y="51703"/>
                    <a:pt x="58239" y="51247"/>
                  </a:cubicBezTo>
                  <a:cubicBezTo>
                    <a:pt x="58270" y="51010"/>
                    <a:pt x="58335" y="50912"/>
                    <a:pt x="58407" y="50912"/>
                  </a:cubicBezTo>
                  <a:cubicBezTo>
                    <a:pt x="58473" y="50912"/>
                    <a:pt x="58545" y="50995"/>
                    <a:pt x="58603" y="51126"/>
                  </a:cubicBezTo>
                  <a:cubicBezTo>
                    <a:pt x="58623" y="51171"/>
                    <a:pt x="58641" y="51191"/>
                    <a:pt x="58658" y="51191"/>
                  </a:cubicBezTo>
                  <a:cubicBezTo>
                    <a:pt x="58744" y="51191"/>
                    <a:pt x="58815" y="50661"/>
                    <a:pt x="59120" y="50153"/>
                  </a:cubicBezTo>
                  <a:cubicBezTo>
                    <a:pt x="59485" y="49576"/>
                    <a:pt x="59637" y="49211"/>
                    <a:pt x="59758" y="48998"/>
                  </a:cubicBezTo>
                  <a:cubicBezTo>
                    <a:pt x="59880" y="48755"/>
                    <a:pt x="60062" y="48633"/>
                    <a:pt x="60305" y="48147"/>
                  </a:cubicBezTo>
                  <a:cubicBezTo>
                    <a:pt x="60549" y="47691"/>
                    <a:pt x="60609" y="47265"/>
                    <a:pt x="60913" y="46597"/>
                  </a:cubicBezTo>
                  <a:cubicBezTo>
                    <a:pt x="61248" y="45928"/>
                    <a:pt x="60883" y="45168"/>
                    <a:pt x="60761" y="44682"/>
                  </a:cubicBezTo>
                  <a:cubicBezTo>
                    <a:pt x="60696" y="44353"/>
                    <a:pt x="60503" y="44245"/>
                    <a:pt x="60207" y="44245"/>
                  </a:cubicBezTo>
                  <a:cubicBezTo>
                    <a:pt x="60093" y="44245"/>
                    <a:pt x="59963" y="44261"/>
                    <a:pt x="59819" y="44287"/>
                  </a:cubicBezTo>
                  <a:cubicBezTo>
                    <a:pt x="59659" y="44324"/>
                    <a:pt x="59546" y="44350"/>
                    <a:pt x="59438" y="44350"/>
                  </a:cubicBezTo>
                  <a:cubicBezTo>
                    <a:pt x="59197" y="44350"/>
                    <a:pt x="58981" y="44220"/>
                    <a:pt x="58330" y="43800"/>
                  </a:cubicBezTo>
                  <a:cubicBezTo>
                    <a:pt x="57637" y="43331"/>
                    <a:pt x="57190" y="43223"/>
                    <a:pt x="56870" y="43223"/>
                  </a:cubicBezTo>
                  <a:cubicBezTo>
                    <a:pt x="56754" y="43223"/>
                    <a:pt x="56655" y="43237"/>
                    <a:pt x="56567" y="43253"/>
                  </a:cubicBezTo>
                  <a:cubicBezTo>
                    <a:pt x="56336" y="43299"/>
                    <a:pt x="55912" y="43416"/>
                    <a:pt x="55695" y="43416"/>
                  </a:cubicBezTo>
                  <a:cubicBezTo>
                    <a:pt x="55626" y="43416"/>
                    <a:pt x="55578" y="43404"/>
                    <a:pt x="55564" y="43375"/>
                  </a:cubicBezTo>
                  <a:cubicBezTo>
                    <a:pt x="55536" y="43320"/>
                    <a:pt x="55491" y="43290"/>
                    <a:pt x="55440" y="43290"/>
                  </a:cubicBezTo>
                  <a:cubicBezTo>
                    <a:pt x="55379" y="43290"/>
                    <a:pt x="55310" y="43335"/>
                    <a:pt x="55260" y="43436"/>
                  </a:cubicBezTo>
                  <a:cubicBezTo>
                    <a:pt x="55221" y="43484"/>
                    <a:pt x="55183" y="43504"/>
                    <a:pt x="55131" y="43504"/>
                  </a:cubicBezTo>
                  <a:cubicBezTo>
                    <a:pt x="55018" y="43504"/>
                    <a:pt x="54843" y="43408"/>
                    <a:pt x="54469" y="43284"/>
                  </a:cubicBezTo>
                  <a:cubicBezTo>
                    <a:pt x="54328" y="43236"/>
                    <a:pt x="54227" y="43216"/>
                    <a:pt x="54151" y="43216"/>
                  </a:cubicBezTo>
                  <a:cubicBezTo>
                    <a:pt x="53933" y="43216"/>
                    <a:pt x="53920" y="43385"/>
                    <a:pt x="53740" y="43588"/>
                  </a:cubicBezTo>
                  <a:cubicBezTo>
                    <a:pt x="53506" y="43821"/>
                    <a:pt x="53245" y="44167"/>
                    <a:pt x="53225" y="44167"/>
                  </a:cubicBezTo>
                  <a:cubicBezTo>
                    <a:pt x="53224" y="44167"/>
                    <a:pt x="53223" y="44166"/>
                    <a:pt x="53223" y="44165"/>
                  </a:cubicBezTo>
                  <a:cubicBezTo>
                    <a:pt x="53223" y="44104"/>
                    <a:pt x="53223" y="43983"/>
                    <a:pt x="53223" y="43892"/>
                  </a:cubicBezTo>
                  <a:cubicBezTo>
                    <a:pt x="53193" y="43831"/>
                    <a:pt x="53223" y="43679"/>
                    <a:pt x="53314" y="43405"/>
                  </a:cubicBezTo>
                  <a:cubicBezTo>
                    <a:pt x="53406" y="43132"/>
                    <a:pt x="53254" y="43010"/>
                    <a:pt x="53132" y="42889"/>
                  </a:cubicBezTo>
                  <a:cubicBezTo>
                    <a:pt x="53067" y="42823"/>
                    <a:pt x="52949" y="42793"/>
                    <a:pt x="52817" y="42793"/>
                  </a:cubicBezTo>
                  <a:cubicBezTo>
                    <a:pt x="52702" y="42793"/>
                    <a:pt x="52576" y="42816"/>
                    <a:pt x="52463" y="42858"/>
                  </a:cubicBezTo>
                  <a:cubicBezTo>
                    <a:pt x="52440" y="42864"/>
                    <a:pt x="52420" y="42867"/>
                    <a:pt x="52404" y="42867"/>
                  </a:cubicBezTo>
                  <a:cubicBezTo>
                    <a:pt x="52258" y="42867"/>
                    <a:pt x="52418" y="42633"/>
                    <a:pt x="52281" y="42524"/>
                  </a:cubicBezTo>
                  <a:cubicBezTo>
                    <a:pt x="52159" y="42433"/>
                    <a:pt x="51582" y="42463"/>
                    <a:pt x="50974" y="42311"/>
                  </a:cubicBezTo>
                  <a:cubicBezTo>
                    <a:pt x="50795" y="42264"/>
                    <a:pt x="50660" y="42243"/>
                    <a:pt x="50551" y="42243"/>
                  </a:cubicBezTo>
                  <a:cubicBezTo>
                    <a:pt x="50309" y="42243"/>
                    <a:pt x="50200" y="42347"/>
                    <a:pt x="50032" y="42493"/>
                  </a:cubicBezTo>
                  <a:cubicBezTo>
                    <a:pt x="49789" y="42706"/>
                    <a:pt x="49849" y="43101"/>
                    <a:pt x="49667" y="43253"/>
                  </a:cubicBezTo>
                  <a:cubicBezTo>
                    <a:pt x="49477" y="43389"/>
                    <a:pt x="49263" y="43597"/>
                    <a:pt x="49219" y="43597"/>
                  </a:cubicBezTo>
                  <a:cubicBezTo>
                    <a:pt x="49214" y="43597"/>
                    <a:pt x="49211" y="43594"/>
                    <a:pt x="49211" y="43588"/>
                  </a:cubicBezTo>
                  <a:cubicBezTo>
                    <a:pt x="49211" y="43527"/>
                    <a:pt x="48998" y="43466"/>
                    <a:pt x="49241" y="43344"/>
                  </a:cubicBezTo>
                  <a:cubicBezTo>
                    <a:pt x="49454" y="43223"/>
                    <a:pt x="49424" y="43162"/>
                    <a:pt x="49667" y="42919"/>
                  </a:cubicBezTo>
                  <a:cubicBezTo>
                    <a:pt x="49880" y="42645"/>
                    <a:pt x="49728" y="42615"/>
                    <a:pt x="49819" y="42281"/>
                  </a:cubicBezTo>
                  <a:cubicBezTo>
                    <a:pt x="49846" y="42133"/>
                    <a:pt x="49843" y="42092"/>
                    <a:pt x="49798" y="42092"/>
                  </a:cubicBezTo>
                  <a:cubicBezTo>
                    <a:pt x="49741" y="42092"/>
                    <a:pt x="49615" y="42159"/>
                    <a:pt x="49393" y="42159"/>
                  </a:cubicBezTo>
                  <a:cubicBezTo>
                    <a:pt x="49029" y="42159"/>
                    <a:pt x="48634" y="41916"/>
                    <a:pt x="48238" y="41733"/>
                  </a:cubicBezTo>
                  <a:cubicBezTo>
                    <a:pt x="48192" y="41714"/>
                    <a:pt x="48152" y="41706"/>
                    <a:pt x="48119" y="41706"/>
                  </a:cubicBezTo>
                  <a:cubicBezTo>
                    <a:pt x="47895" y="41706"/>
                    <a:pt x="47965" y="42098"/>
                    <a:pt x="47965" y="42098"/>
                  </a:cubicBezTo>
                  <a:cubicBezTo>
                    <a:pt x="47965" y="42098"/>
                    <a:pt x="47600" y="42250"/>
                    <a:pt x="47448" y="42524"/>
                  </a:cubicBezTo>
                  <a:cubicBezTo>
                    <a:pt x="47266" y="42797"/>
                    <a:pt x="47205" y="43010"/>
                    <a:pt x="47175" y="43284"/>
                  </a:cubicBezTo>
                  <a:cubicBezTo>
                    <a:pt x="47160" y="43401"/>
                    <a:pt x="47088" y="43455"/>
                    <a:pt x="47022" y="43455"/>
                  </a:cubicBezTo>
                  <a:cubicBezTo>
                    <a:pt x="46951" y="43455"/>
                    <a:pt x="46885" y="43394"/>
                    <a:pt x="46901" y="43284"/>
                  </a:cubicBezTo>
                  <a:cubicBezTo>
                    <a:pt x="46962" y="43071"/>
                    <a:pt x="47114" y="42919"/>
                    <a:pt x="47387" y="42311"/>
                  </a:cubicBezTo>
                  <a:cubicBezTo>
                    <a:pt x="47500" y="42047"/>
                    <a:pt x="47546" y="41981"/>
                    <a:pt x="47576" y="41981"/>
                  </a:cubicBezTo>
                  <a:cubicBezTo>
                    <a:pt x="47605" y="41981"/>
                    <a:pt x="47619" y="42049"/>
                    <a:pt x="47670" y="42049"/>
                  </a:cubicBezTo>
                  <a:cubicBezTo>
                    <a:pt x="47690" y="42049"/>
                    <a:pt x="47716" y="42038"/>
                    <a:pt x="47752" y="42007"/>
                  </a:cubicBezTo>
                  <a:cubicBezTo>
                    <a:pt x="47965" y="41825"/>
                    <a:pt x="47904" y="41916"/>
                    <a:pt x="47934" y="41733"/>
                  </a:cubicBezTo>
                  <a:cubicBezTo>
                    <a:pt x="47934" y="41551"/>
                    <a:pt x="48330" y="41004"/>
                    <a:pt x="48299" y="40822"/>
                  </a:cubicBezTo>
                  <a:cubicBezTo>
                    <a:pt x="48290" y="40756"/>
                    <a:pt x="48269" y="40733"/>
                    <a:pt x="48239" y="40733"/>
                  </a:cubicBezTo>
                  <a:cubicBezTo>
                    <a:pt x="48180" y="40733"/>
                    <a:pt x="48088" y="40824"/>
                    <a:pt x="47992" y="40824"/>
                  </a:cubicBezTo>
                  <a:cubicBezTo>
                    <a:pt x="47983" y="40824"/>
                    <a:pt x="47974" y="40823"/>
                    <a:pt x="47965" y="40822"/>
                  </a:cubicBezTo>
                  <a:cubicBezTo>
                    <a:pt x="47813" y="40822"/>
                    <a:pt x="47570" y="40518"/>
                    <a:pt x="47296" y="40062"/>
                  </a:cubicBezTo>
                  <a:cubicBezTo>
                    <a:pt x="47023" y="39575"/>
                    <a:pt x="46992" y="39028"/>
                    <a:pt x="46536" y="39028"/>
                  </a:cubicBezTo>
                  <a:cubicBezTo>
                    <a:pt x="46323" y="39028"/>
                    <a:pt x="45928" y="39028"/>
                    <a:pt x="45928" y="38967"/>
                  </a:cubicBezTo>
                  <a:cubicBezTo>
                    <a:pt x="45898" y="38907"/>
                    <a:pt x="46141" y="38785"/>
                    <a:pt x="45959" y="38694"/>
                  </a:cubicBezTo>
                  <a:cubicBezTo>
                    <a:pt x="45594" y="38512"/>
                    <a:pt x="45807" y="38664"/>
                    <a:pt x="45564" y="38360"/>
                  </a:cubicBezTo>
                  <a:cubicBezTo>
                    <a:pt x="45290" y="38086"/>
                    <a:pt x="45290" y="38147"/>
                    <a:pt x="45047" y="38116"/>
                  </a:cubicBezTo>
                  <a:cubicBezTo>
                    <a:pt x="44864" y="38086"/>
                    <a:pt x="44682" y="38056"/>
                    <a:pt x="44409" y="37964"/>
                  </a:cubicBezTo>
                  <a:cubicBezTo>
                    <a:pt x="44287" y="37934"/>
                    <a:pt x="44196" y="37904"/>
                    <a:pt x="44074" y="37843"/>
                  </a:cubicBezTo>
                  <a:cubicBezTo>
                    <a:pt x="43951" y="37807"/>
                    <a:pt x="43856" y="37793"/>
                    <a:pt x="43782" y="37793"/>
                  </a:cubicBezTo>
                  <a:cubicBezTo>
                    <a:pt x="43545" y="37793"/>
                    <a:pt x="43527" y="37934"/>
                    <a:pt x="43527" y="37934"/>
                  </a:cubicBezTo>
                  <a:cubicBezTo>
                    <a:pt x="43527" y="37934"/>
                    <a:pt x="43508" y="37933"/>
                    <a:pt x="43475" y="37933"/>
                  </a:cubicBezTo>
                  <a:cubicBezTo>
                    <a:pt x="43329" y="37933"/>
                    <a:pt x="42911" y="37953"/>
                    <a:pt x="42737" y="38177"/>
                  </a:cubicBezTo>
                  <a:cubicBezTo>
                    <a:pt x="42667" y="38267"/>
                    <a:pt x="42614" y="38294"/>
                    <a:pt x="42554" y="38294"/>
                  </a:cubicBezTo>
                  <a:cubicBezTo>
                    <a:pt x="42455" y="38294"/>
                    <a:pt x="42337" y="38220"/>
                    <a:pt x="42099" y="38220"/>
                  </a:cubicBezTo>
                  <a:cubicBezTo>
                    <a:pt x="42036" y="38220"/>
                    <a:pt x="41966" y="38225"/>
                    <a:pt x="41886" y="38238"/>
                  </a:cubicBezTo>
                  <a:cubicBezTo>
                    <a:pt x="41758" y="38261"/>
                    <a:pt x="41666" y="38271"/>
                    <a:pt x="41599" y="38271"/>
                  </a:cubicBezTo>
                  <a:cubicBezTo>
                    <a:pt x="41491" y="38271"/>
                    <a:pt x="41449" y="38245"/>
                    <a:pt x="41430" y="38208"/>
                  </a:cubicBezTo>
                  <a:cubicBezTo>
                    <a:pt x="41399" y="38177"/>
                    <a:pt x="41369" y="38116"/>
                    <a:pt x="41308" y="38025"/>
                  </a:cubicBezTo>
                  <a:cubicBezTo>
                    <a:pt x="41163" y="37856"/>
                    <a:pt x="40748" y="37764"/>
                    <a:pt x="40386" y="37764"/>
                  </a:cubicBezTo>
                  <a:cubicBezTo>
                    <a:pt x="40293" y="37764"/>
                    <a:pt x="40203" y="37770"/>
                    <a:pt x="40123" y="37782"/>
                  </a:cubicBezTo>
                  <a:cubicBezTo>
                    <a:pt x="40068" y="37791"/>
                    <a:pt x="40029" y="37795"/>
                    <a:pt x="40001" y="37795"/>
                  </a:cubicBezTo>
                  <a:cubicBezTo>
                    <a:pt x="39843" y="37795"/>
                    <a:pt x="40066" y="37655"/>
                    <a:pt x="40092" y="37448"/>
                  </a:cubicBezTo>
                  <a:cubicBezTo>
                    <a:pt x="40092" y="37205"/>
                    <a:pt x="40032" y="37326"/>
                    <a:pt x="39788" y="37113"/>
                  </a:cubicBezTo>
                  <a:cubicBezTo>
                    <a:pt x="39606" y="36931"/>
                    <a:pt x="39363" y="36901"/>
                    <a:pt x="39059" y="36809"/>
                  </a:cubicBezTo>
                  <a:cubicBezTo>
                    <a:pt x="38998" y="36779"/>
                    <a:pt x="38937" y="36749"/>
                    <a:pt x="38846" y="36718"/>
                  </a:cubicBezTo>
                  <a:cubicBezTo>
                    <a:pt x="38649" y="36642"/>
                    <a:pt x="38557" y="36635"/>
                    <a:pt x="38497" y="36635"/>
                  </a:cubicBezTo>
                  <a:cubicBezTo>
                    <a:pt x="38481" y="36635"/>
                    <a:pt x="38468" y="36635"/>
                    <a:pt x="38455" y="36635"/>
                  </a:cubicBezTo>
                  <a:cubicBezTo>
                    <a:pt x="38418" y="36635"/>
                    <a:pt x="38386" y="36631"/>
                    <a:pt x="38329" y="36597"/>
                  </a:cubicBezTo>
                  <a:cubicBezTo>
                    <a:pt x="38208" y="36536"/>
                    <a:pt x="38238" y="36445"/>
                    <a:pt x="38086" y="36171"/>
                  </a:cubicBezTo>
                  <a:cubicBezTo>
                    <a:pt x="38086" y="36141"/>
                    <a:pt x="38056" y="36141"/>
                    <a:pt x="38025" y="36080"/>
                  </a:cubicBezTo>
                  <a:cubicBezTo>
                    <a:pt x="37904" y="35867"/>
                    <a:pt x="37661" y="35837"/>
                    <a:pt x="37448" y="35806"/>
                  </a:cubicBezTo>
                  <a:lnTo>
                    <a:pt x="37205" y="35806"/>
                  </a:lnTo>
                  <a:cubicBezTo>
                    <a:pt x="37053" y="35776"/>
                    <a:pt x="36445" y="35715"/>
                    <a:pt x="36323" y="35654"/>
                  </a:cubicBezTo>
                  <a:cubicBezTo>
                    <a:pt x="36232" y="35594"/>
                    <a:pt x="36171" y="35350"/>
                    <a:pt x="36050" y="35138"/>
                  </a:cubicBezTo>
                  <a:cubicBezTo>
                    <a:pt x="36005" y="35075"/>
                    <a:pt x="35971" y="35052"/>
                    <a:pt x="35927" y="35052"/>
                  </a:cubicBezTo>
                  <a:cubicBezTo>
                    <a:pt x="35822" y="35052"/>
                    <a:pt x="35662" y="35186"/>
                    <a:pt x="35168" y="35229"/>
                  </a:cubicBezTo>
                  <a:cubicBezTo>
                    <a:pt x="34439" y="35290"/>
                    <a:pt x="34621" y="35290"/>
                    <a:pt x="34621" y="35472"/>
                  </a:cubicBezTo>
                  <a:cubicBezTo>
                    <a:pt x="34651" y="35654"/>
                    <a:pt x="34651" y="35654"/>
                    <a:pt x="34317" y="35898"/>
                  </a:cubicBezTo>
                  <a:cubicBezTo>
                    <a:pt x="34118" y="36042"/>
                    <a:pt x="34049" y="36079"/>
                    <a:pt x="33942" y="36079"/>
                  </a:cubicBezTo>
                  <a:cubicBezTo>
                    <a:pt x="33869" y="36079"/>
                    <a:pt x="33778" y="36062"/>
                    <a:pt x="33618" y="36050"/>
                  </a:cubicBezTo>
                  <a:cubicBezTo>
                    <a:pt x="33223" y="35989"/>
                    <a:pt x="32858" y="35685"/>
                    <a:pt x="32645" y="35563"/>
                  </a:cubicBezTo>
                  <a:cubicBezTo>
                    <a:pt x="32592" y="35533"/>
                    <a:pt x="32550" y="35519"/>
                    <a:pt x="32513" y="35519"/>
                  </a:cubicBezTo>
                  <a:cubicBezTo>
                    <a:pt x="32402" y="35519"/>
                    <a:pt x="32334" y="35639"/>
                    <a:pt x="32129" y="35776"/>
                  </a:cubicBezTo>
                  <a:cubicBezTo>
                    <a:pt x="31885" y="35989"/>
                    <a:pt x="31733" y="35989"/>
                    <a:pt x="31338" y="35989"/>
                  </a:cubicBezTo>
                  <a:cubicBezTo>
                    <a:pt x="30943" y="35989"/>
                    <a:pt x="31095" y="35867"/>
                    <a:pt x="31065" y="35502"/>
                  </a:cubicBezTo>
                  <a:cubicBezTo>
                    <a:pt x="31042" y="35229"/>
                    <a:pt x="30848" y="35195"/>
                    <a:pt x="30381" y="35195"/>
                  </a:cubicBezTo>
                  <a:cubicBezTo>
                    <a:pt x="30225" y="35195"/>
                    <a:pt x="30039" y="35198"/>
                    <a:pt x="29819" y="35198"/>
                  </a:cubicBezTo>
                  <a:cubicBezTo>
                    <a:pt x="28937" y="35229"/>
                    <a:pt x="29180" y="35563"/>
                    <a:pt x="28664" y="35715"/>
                  </a:cubicBezTo>
                  <a:cubicBezTo>
                    <a:pt x="28177" y="35867"/>
                    <a:pt x="28329" y="35746"/>
                    <a:pt x="28360" y="36019"/>
                  </a:cubicBezTo>
                  <a:cubicBezTo>
                    <a:pt x="28390" y="36293"/>
                    <a:pt x="28755" y="36749"/>
                    <a:pt x="28816" y="37053"/>
                  </a:cubicBezTo>
                  <a:cubicBezTo>
                    <a:pt x="28876" y="37357"/>
                    <a:pt x="28785" y="37357"/>
                    <a:pt x="28572" y="37448"/>
                  </a:cubicBezTo>
                  <a:cubicBezTo>
                    <a:pt x="28402" y="37533"/>
                    <a:pt x="28336" y="37633"/>
                    <a:pt x="28301" y="37633"/>
                  </a:cubicBezTo>
                  <a:cubicBezTo>
                    <a:pt x="28287" y="37633"/>
                    <a:pt x="28277" y="37615"/>
                    <a:pt x="28268" y="37569"/>
                  </a:cubicBezTo>
                  <a:cubicBezTo>
                    <a:pt x="28268" y="37387"/>
                    <a:pt x="28116" y="37357"/>
                    <a:pt x="27964" y="37144"/>
                  </a:cubicBezTo>
                  <a:cubicBezTo>
                    <a:pt x="27782" y="36931"/>
                    <a:pt x="27995" y="36931"/>
                    <a:pt x="28025" y="36749"/>
                  </a:cubicBezTo>
                  <a:cubicBezTo>
                    <a:pt x="28056" y="36597"/>
                    <a:pt x="28147" y="36627"/>
                    <a:pt x="28238" y="36445"/>
                  </a:cubicBezTo>
                  <a:cubicBezTo>
                    <a:pt x="28329" y="36262"/>
                    <a:pt x="28147" y="36110"/>
                    <a:pt x="28116" y="35958"/>
                  </a:cubicBezTo>
                  <a:cubicBezTo>
                    <a:pt x="28056" y="35806"/>
                    <a:pt x="27964" y="35806"/>
                    <a:pt x="27782" y="35563"/>
                  </a:cubicBezTo>
                  <a:cubicBezTo>
                    <a:pt x="27569" y="35290"/>
                    <a:pt x="27782" y="35411"/>
                    <a:pt x="28056" y="35259"/>
                  </a:cubicBezTo>
                  <a:cubicBezTo>
                    <a:pt x="28299" y="35138"/>
                    <a:pt x="28238" y="35107"/>
                    <a:pt x="28299" y="34803"/>
                  </a:cubicBezTo>
                  <a:cubicBezTo>
                    <a:pt x="28343" y="34656"/>
                    <a:pt x="28287" y="34594"/>
                    <a:pt x="28169" y="34594"/>
                  </a:cubicBezTo>
                  <a:cubicBezTo>
                    <a:pt x="28044" y="34594"/>
                    <a:pt x="27849" y="34663"/>
                    <a:pt x="27630" y="34773"/>
                  </a:cubicBezTo>
                  <a:cubicBezTo>
                    <a:pt x="27239" y="34940"/>
                    <a:pt x="27438" y="35236"/>
                    <a:pt x="27308" y="35236"/>
                  </a:cubicBezTo>
                  <a:cubicBezTo>
                    <a:pt x="27297" y="35236"/>
                    <a:pt x="27283" y="35234"/>
                    <a:pt x="27265" y="35229"/>
                  </a:cubicBezTo>
                  <a:cubicBezTo>
                    <a:pt x="27178" y="35191"/>
                    <a:pt x="27106" y="35159"/>
                    <a:pt x="27052" y="35159"/>
                  </a:cubicBezTo>
                  <a:cubicBezTo>
                    <a:pt x="26973" y="35159"/>
                    <a:pt x="26931" y="35226"/>
                    <a:pt x="26931" y="35442"/>
                  </a:cubicBezTo>
                  <a:cubicBezTo>
                    <a:pt x="26907" y="35725"/>
                    <a:pt x="26719" y="35788"/>
                    <a:pt x="26579" y="35788"/>
                  </a:cubicBezTo>
                  <a:cubicBezTo>
                    <a:pt x="26539" y="35788"/>
                    <a:pt x="26502" y="35783"/>
                    <a:pt x="26475" y="35776"/>
                  </a:cubicBezTo>
                  <a:cubicBezTo>
                    <a:pt x="26399" y="35757"/>
                    <a:pt x="26253" y="35715"/>
                    <a:pt x="26146" y="35715"/>
                  </a:cubicBezTo>
                  <a:cubicBezTo>
                    <a:pt x="26081" y="35715"/>
                    <a:pt x="26031" y="35730"/>
                    <a:pt x="26019" y="35776"/>
                  </a:cubicBezTo>
                  <a:cubicBezTo>
                    <a:pt x="25962" y="35861"/>
                    <a:pt x="25985" y="36052"/>
                    <a:pt x="25765" y="36052"/>
                  </a:cubicBezTo>
                  <a:cubicBezTo>
                    <a:pt x="25750" y="36052"/>
                    <a:pt x="25733" y="36052"/>
                    <a:pt x="25715" y="36050"/>
                  </a:cubicBezTo>
                  <a:cubicBezTo>
                    <a:pt x="25666" y="36037"/>
                    <a:pt x="25629" y="36031"/>
                    <a:pt x="25598" y="36031"/>
                  </a:cubicBezTo>
                  <a:cubicBezTo>
                    <a:pt x="25480" y="36031"/>
                    <a:pt x="25465" y="36123"/>
                    <a:pt x="25198" y="36293"/>
                  </a:cubicBezTo>
                  <a:cubicBezTo>
                    <a:pt x="24894" y="36505"/>
                    <a:pt x="24955" y="36992"/>
                    <a:pt x="25016" y="37478"/>
                  </a:cubicBezTo>
                  <a:cubicBezTo>
                    <a:pt x="25040" y="37659"/>
                    <a:pt x="24997" y="37692"/>
                    <a:pt x="24925" y="37692"/>
                  </a:cubicBezTo>
                  <a:cubicBezTo>
                    <a:pt x="24885" y="37692"/>
                    <a:pt x="24836" y="37681"/>
                    <a:pt x="24784" y="37681"/>
                  </a:cubicBezTo>
                  <a:cubicBezTo>
                    <a:pt x="24695" y="37681"/>
                    <a:pt x="24599" y="37711"/>
                    <a:pt x="24530" y="37873"/>
                  </a:cubicBezTo>
                  <a:cubicBezTo>
                    <a:pt x="24378" y="38329"/>
                    <a:pt x="23983" y="38025"/>
                    <a:pt x="24074" y="38542"/>
                  </a:cubicBezTo>
                  <a:cubicBezTo>
                    <a:pt x="24101" y="38786"/>
                    <a:pt x="24080" y="38861"/>
                    <a:pt x="24045" y="38861"/>
                  </a:cubicBezTo>
                  <a:cubicBezTo>
                    <a:pt x="24002" y="38861"/>
                    <a:pt x="23939" y="38744"/>
                    <a:pt x="23922" y="38694"/>
                  </a:cubicBezTo>
                  <a:cubicBezTo>
                    <a:pt x="23891" y="38664"/>
                    <a:pt x="23861" y="38633"/>
                    <a:pt x="23831" y="38572"/>
                  </a:cubicBezTo>
                  <a:cubicBezTo>
                    <a:pt x="23770" y="38512"/>
                    <a:pt x="23679" y="38451"/>
                    <a:pt x="23557" y="38329"/>
                  </a:cubicBezTo>
                  <a:cubicBezTo>
                    <a:pt x="23314" y="38147"/>
                    <a:pt x="23253" y="38268"/>
                    <a:pt x="22888" y="37904"/>
                  </a:cubicBezTo>
                  <a:cubicBezTo>
                    <a:pt x="22788" y="37803"/>
                    <a:pt x="22657" y="37765"/>
                    <a:pt x="22511" y="37765"/>
                  </a:cubicBezTo>
                  <a:cubicBezTo>
                    <a:pt x="22125" y="37765"/>
                    <a:pt x="21630" y="38028"/>
                    <a:pt x="21277" y="38116"/>
                  </a:cubicBezTo>
                  <a:cubicBezTo>
                    <a:pt x="20761" y="38268"/>
                    <a:pt x="20548" y="38481"/>
                    <a:pt x="20183" y="38664"/>
                  </a:cubicBezTo>
                  <a:cubicBezTo>
                    <a:pt x="20086" y="38709"/>
                    <a:pt x="20005" y="38728"/>
                    <a:pt x="19936" y="38728"/>
                  </a:cubicBezTo>
                  <a:cubicBezTo>
                    <a:pt x="19728" y="38728"/>
                    <a:pt x="19636" y="38550"/>
                    <a:pt x="19545" y="38390"/>
                  </a:cubicBezTo>
                  <a:cubicBezTo>
                    <a:pt x="19495" y="38320"/>
                    <a:pt x="19462" y="38293"/>
                    <a:pt x="19440" y="38293"/>
                  </a:cubicBezTo>
                  <a:cubicBezTo>
                    <a:pt x="19396" y="38293"/>
                    <a:pt x="19403" y="38409"/>
                    <a:pt x="19423" y="38512"/>
                  </a:cubicBezTo>
                  <a:cubicBezTo>
                    <a:pt x="19423" y="38578"/>
                    <a:pt x="19411" y="38600"/>
                    <a:pt x="19392" y="38600"/>
                  </a:cubicBezTo>
                  <a:cubicBezTo>
                    <a:pt x="19357" y="38600"/>
                    <a:pt x="19299" y="38531"/>
                    <a:pt x="19241" y="38512"/>
                  </a:cubicBezTo>
                  <a:cubicBezTo>
                    <a:pt x="19150" y="38512"/>
                    <a:pt x="19089" y="38451"/>
                    <a:pt x="19119" y="38268"/>
                  </a:cubicBezTo>
                  <a:cubicBezTo>
                    <a:pt x="19150" y="38116"/>
                    <a:pt x="19058" y="38116"/>
                    <a:pt x="18937" y="38116"/>
                  </a:cubicBezTo>
                  <a:cubicBezTo>
                    <a:pt x="18907" y="38116"/>
                    <a:pt x="18876" y="38116"/>
                    <a:pt x="18815" y="38086"/>
                  </a:cubicBezTo>
                  <a:cubicBezTo>
                    <a:pt x="18603" y="38056"/>
                    <a:pt x="18542" y="37934"/>
                    <a:pt x="18451" y="37782"/>
                  </a:cubicBezTo>
                  <a:cubicBezTo>
                    <a:pt x="18359" y="37660"/>
                    <a:pt x="18329" y="37600"/>
                    <a:pt x="18207" y="37387"/>
                  </a:cubicBezTo>
                  <a:cubicBezTo>
                    <a:pt x="18116" y="37144"/>
                    <a:pt x="18025" y="37053"/>
                    <a:pt x="18025" y="37053"/>
                  </a:cubicBezTo>
                  <a:cubicBezTo>
                    <a:pt x="18025" y="37053"/>
                    <a:pt x="17903" y="36870"/>
                    <a:pt x="17782" y="36657"/>
                  </a:cubicBezTo>
                  <a:cubicBezTo>
                    <a:pt x="17691" y="36475"/>
                    <a:pt x="17691" y="36475"/>
                    <a:pt x="17873" y="36353"/>
                  </a:cubicBezTo>
                  <a:cubicBezTo>
                    <a:pt x="18025" y="36201"/>
                    <a:pt x="17843" y="36293"/>
                    <a:pt x="17782" y="36019"/>
                  </a:cubicBezTo>
                  <a:cubicBezTo>
                    <a:pt x="17691" y="35746"/>
                    <a:pt x="17812" y="35837"/>
                    <a:pt x="18025" y="35654"/>
                  </a:cubicBezTo>
                  <a:cubicBezTo>
                    <a:pt x="18207" y="35472"/>
                    <a:pt x="17964" y="35290"/>
                    <a:pt x="17903" y="35046"/>
                  </a:cubicBezTo>
                  <a:cubicBezTo>
                    <a:pt x="17873" y="34803"/>
                    <a:pt x="17903" y="34894"/>
                    <a:pt x="17995" y="34651"/>
                  </a:cubicBezTo>
                  <a:cubicBezTo>
                    <a:pt x="18086" y="34378"/>
                    <a:pt x="18116" y="34347"/>
                    <a:pt x="18207" y="34104"/>
                  </a:cubicBezTo>
                  <a:cubicBezTo>
                    <a:pt x="18314" y="33891"/>
                    <a:pt x="18117" y="33795"/>
                    <a:pt x="18026" y="33795"/>
                  </a:cubicBezTo>
                  <a:cubicBezTo>
                    <a:pt x="18013" y="33795"/>
                    <a:pt x="18002" y="33797"/>
                    <a:pt x="17995" y="33800"/>
                  </a:cubicBezTo>
                  <a:cubicBezTo>
                    <a:pt x="17934" y="33800"/>
                    <a:pt x="17691" y="33891"/>
                    <a:pt x="17539" y="33952"/>
                  </a:cubicBezTo>
                  <a:cubicBezTo>
                    <a:pt x="17523" y="33955"/>
                    <a:pt x="17511" y="33956"/>
                    <a:pt x="17502" y="33956"/>
                  </a:cubicBezTo>
                  <a:cubicBezTo>
                    <a:pt x="17413" y="33956"/>
                    <a:pt x="17699" y="33820"/>
                    <a:pt x="17782" y="33709"/>
                  </a:cubicBezTo>
                  <a:cubicBezTo>
                    <a:pt x="17903" y="33557"/>
                    <a:pt x="18025" y="33618"/>
                    <a:pt x="18116" y="33496"/>
                  </a:cubicBezTo>
                  <a:cubicBezTo>
                    <a:pt x="18207" y="33375"/>
                    <a:pt x="18147" y="33344"/>
                    <a:pt x="18025" y="33344"/>
                  </a:cubicBezTo>
                  <a:cubicBezTo>
                    <a:pt x="17903" y="33344"/>
                    <a:pt x="17782" y="33284"/>
                    <a:pt x="17508" y="33132"/>
                  </a:cubicBezTo>
                  <a:cubicBezTo>
                    <a:pt x="17265" y="33010"/>
                    <a:pt x="17022" y="33132"/>
                    <a:pt x="16840" y="32980"/>
                  </a:cubicBezTo>
                  <a:cubicBezTo>
                    <a:pt x="16816" y="32960"/>
                    <a:pt x="16789" y="32952"/>
                    <a:pt x="16761" y="32952"/>
                  </a:cubicBezTo>
                  <a:cubicBezTo>
                    <a:pt x="16640" y="32952"/>
                    <a:pt x="16484" y="33098"/>
                    <a:pt x="16335" y="33098"/>
                  </a:cubicBezTo>
                  <a:cubicBezTo>
                    <a:pt x="16300" y="33098"/>
                    <a:pt x="16265" y="33090"/>
                    <a:pt x="16232" y="33071"/>
                  </a:cubicBezTo>
                  <a:cubicBezTo>
                    <a:pt x="16193" y="33051"/>
                    <a:pt x="16161" y="33043"/>
                    <a:pt x="16132" y="33043"/>
                  </a:cubicBezTo>
                  <a:cubicBezTo>
                    <a:pt x="16024" y="33043"/>
                    <a:pt x="15954" y="33157"/>
                    <a:pt x="15715" y="33253"/>
                  </a:cubicBezTo>
                  <a:cubicBezTo>
                    <a:pt x="15588" y="33324"/>
                    <a:pt x="15447" y="33349"/>
                    <a:pt x="15300" y="33349"/>
                  </a:cubicBezTo>
                  <a:cubicBezTo>
                    <a:pt x="15130" y="33349"/>
                    <a:pt x="14951" y="33316"/>
                    <a:pt x="14773" y="33284"/>
                  </a:cubicBezTo>
                  <a:cubicBezTo>
                    <a:pt x="14730" y="33276"/>
                    <a:pt x="14693" y="33272"/>
                    <a:pt x="14660" y="33272"/>
                  </a:cubicBezTo>
                  <a:cubicBezTo>
                    <a:pt x="14469" y="33272"/>
                    <a:pt x="14431" y="33386"/>
                    <a:pt x="14358" y="33386"/>
                  </a:cubicBezTo>
                  <a:cubicBezTo>
                    <a:pt x="14346" y="33386"/>
                    <a:pt x="14332" y="33382"/>
                    <a:pt x="14317" y="33375"/>
                  </a:cubicBezTo>
                  <a:cubicBezTo>
                    <a:pt x="14266" y="33337"/>
                    <a:pt x="14247" y="33320"/>
                    <a:pt x="14224" y="33320"/>
                  </a:cubicBezTo>
                  <a:cubicBezTo>
                    <a:pt x="14193" y="33320"/>
                    <a:pt x="14154" y="33352"/>
                    <a:pt x="14013" y="33405"/>
                  </a:cubicBezTo>
                  <a:cubicBezTo>
                    <a:pt x="13977" y="33415"/>
                    <a:pt x="13947" y="33420"/>
                    <a:pt x="13921" y="33420"/>
                  </a:cubicBezTo>
                  <a:cubicBezTo>
                    <a:pt x="13810" y="33420"/>
                    <a:pt x="13785" y="33340"/>
                    <a:pt x="13709" y="33340"/>
                  </a:cubicBezTo>
                  <a:cubicBezTo>
                    <a:pt x="13700" y="33340"/>
                    <a:pt x="13690" y="33341"/>
                    <a:pt x="13678" y="33344"/>
                  </a:cubicBezTo>
                  <a:cubicBezTo>
                    <a:pt x="13618" y="33344"/>
                    <a:pt x="13648" y="33314"/>
                    <a:pt x="13678" y="33284"/>
                  </a:cubicBezTo>
                  <a:cubicBezTo>
                    <a:pt x="13739" y="33192"/>
                    <a:pt x="13952" y="33040"/>
                    <a:pt x="14134" y="32828"/>
                  </a:cubicBezTo>
                  <a:cubicBezTo>
                    <a:pt x="14408" y="32524"/>
                    <a:pt x="14286" y="32280"/>
                    <a:pt x="14286" y="31946"/>
                  </a:cubicBezTo>
                  <a:cubicBezTo>
                    <a:pt x="14256" y="31642"/>
                    <a:pt x="14378" y="31642"/>
                    <a:pt x="14560" y="31551"/>
                  </a:cubicBezTo>
                  <a:cubicBezTo>
                    <a:pt x="14651" y="31490"/>
                    <a:pt x="14621" y="31490"/>
                    <a:pt x="14621" y="31399"/>
                  </a:cubicBezTo>
                  <a:cubicBezTo>
                    <a:pt x="14590" y="31308"/>
                    <a:pt x="14621" y="31156"/>
                    <a:pt x="14773" y="30821"/>
                  </a:cubicBezTo>
                  <a:cubicBezTo>
                    <a:pt x="15137" y="30122"/>
                    <a:pt x="14985" y="30426"/>
                    <a:pt x="14955" y="30214"/>
                  </a:cubicBezTo>
                  <a:cubicBezTo>
                    <a:pt x="14925" y="30001"/>
                    <a:pt x="14925" y="29849"/>
                    <a:pt x="15016" y="29697"/>
                  </a:cubicBezTo>
                  <a:cubicBezTo>
                    <a:pt x="15107" y="29514"/>
                    <a:pt x="15441" y="29119"/>
                    <a:pt x="15563" y="28876"/>
                  </a:cubicBezTo>
                  <a:cubicBezTo>
                    <a:pt x="15660" y="28682"/>
                    <a:pt x="15680" y="28545"/>
                    <a:pt x="15497" y="28545"/>
                  </a:cubicBezTo>
                  <a:cubicBezTo>
                    <a:pt x="15451" y="28545"/>
                    <a:pt x="15393" y="28554"/>
                    <a:pt x="15320" y="28572"/>
                  </a:cubicBezTo>
                  <a:cubicBezTo>
                    <a:pt x="15079" y="28616"/>
                    <a:pt x="14980" y="28722"/>
                    <a:pt x="14876" y="28722"/>
                  </a:cubicBezTo>
                  <a:cubicBezTo>
                    <a:pt x="14835" y="28722"/>
                    <a:pt x="14794" y="28706"/>
                    <a:pt x="14742" y="28663"/>
                  </a:cubicBezTo>
                  <a:cubicBezTo>
                    <a:pt x="14692" y="28620"/>
                    <a:pt x="14619" y="28602"/>
                    <a:pt x="14531" y="28602"/>
                  </a:cubicBezTo>
                  <a:cubicBezTo>
                    <a:pt x="14249" y="28602"/>
                    <a:pt x="13813" y="28783"/>
                    <a:pt x="13466" y="28876"/>
                  </a:cubicBezTo>
                  <a:cubicBezTo>
                    <a:pt x="13010" y="28998"/>
                    <a:pt x="13010" y="29180"/>
                    <a:pt x="12949" y="29666"/>
                  </a:cubicBezTo>
                  <a:cubicBezTo>
                    <a:pt x="12919" y="30122"/>
                    <a:pt x="12767" y="30609"/>
                    <a:pt x="12615" y="30852"/>
                  </a:cubicBezTo>
                  <a:cubicBezTo>
                    <a:pt x="12493" y="31095"/>
                    <a:pt x="12341" y="31186"/>
                    <a:pt x="11672" y="31338"/>
                  </a:cubicBezTo>
                  <a:cubicBezTo>
                    <a:pt x="11034" y="31460"/>
                    <a:pt x="11551" y="31429"/>
                    <a:pt x="11216" y="31551"/>
                  </a:cubicBezTo>
                  <a:cubicBezTo>
                    <a:pt x="10882" y="31642"/>
                    <a:pt x="10943" y="31642"/>
                    <a:pt x="10487" y="31946"/>
                  </a:cubicBezTo>
                  <a:cubicBezTo>
                    <a:pt x="10372" y="32028"/>
                    <a:pt x="10283" y="32062"/>
                    <a:pt x="10212" y="32062"/>
                  </a:cubicBezTo>
                  <a:cubicBezTo>
                    <a:pt x="10020" y="32062"/>
                    <a:pt x="9951" y="31820"/>
                    <a:pt x="9818" y="31642"/>
                  </a:cubicBezTo>
                  <a:cubicBezTo>
                    <a:pt x="9781" y="31590"/>
                    <a:pt x="9737" y="31573"/>
                    <a:pt x="9688" y="31573"/>
                  </a:cubicBezTo>
                  <a:cubicBezTo>
                    <a:pt x="9584" y="31573"/>
                    <a:pt x="9458" y="31651"/>
                    <a:pt x="9330" y="31651"/>
                  </a:cubicBezTo>
                  <a:cubicBezTo>
                    <a:pt x="9270" y="31651"/>
                    <a:pt x="9209" y="31633"/>
                    <a:pt x="9149" y="31581"/>
                  </a:cubicBezTo>
                  <a:cubicBezTo>
                    <a:pt x="8906" y="31369"/>
                    <a:pt x="9028" y="31125"/>
                    <a:pt x="8998" y="30852"/>
                  </a:cubicBezTo>
                  <a:cubicBezTo>
                    <a:pt x="8967" y="30578"/>
                    <a:pt x="8694" y="30609"/>
                    <a:pt x="8572" y="30153"/>
                  </a:cubicBezTo>
                  <a:cubicBezTo>
                    <a:pt x="8481" y="29727"/>
                    <a:pt x="8359" y="29606"/>
                    <a:pt x="8268" y="28967"/>
                  </a:cubicBezTo>
                  <a:cubicBezTo>
                    <a:pt x="8177" y="28299"/>
                    <a:pt x="8207" y="28542"/>
                    <a:pt x="8450" y="27782"/>
                  </a:cubicBezTo>
                  <a:cubicBezTo>
                    <a:pt x="8694" y="27022"/>
                    <a:pt x="8481" y="27144"/>
                    <a:pt x="8663" y="26870"/>
                  </a:cubicBezTo>
                  <a:cubicBezTo>
                    <a:pt x="8724" y="26748"/>
                    <a:pt x="8754" y="26657"/>
                    <a:pt x="8785" y="26536"/>
                  </a:cubicBezTo>
                  <a:cubicBezTo>
                    <a:pt x="8815" y="26323"/>
                    <a:pt x="8785" y="26141"/>
                    <a:pt x="8754" y="25958"/>
                  </a:cubicBezTo>
                  <a:cubicBezTo>
                    <a:pt x="8724" y="25654"/>
                    <a:pt x="8724" y="25776"/>
                    <a:pt x="8846" y="25563"/>
                  </a:cubicBezTo>
                  <a:cubicBezTo>
                    <a:pt x="8967" y="25350"/>
                    <a:pt x="8967" y="25320"/>
                    <a:pt x="8937" y="25077"/>
                  </a:cubicBezTo>
                  <a:cubicBezTo>
                    <a:pt x="8906" y="24864"/>
                    <a:pt x="8998" y="24803"/>
                    <a:pt x="9180" y="24560"/>
                  </a:cubicBezTo>
                  <a:cubicBezTo>
                    <a:pt x="9393" y="24347"/>
                    <a:pt x="9453" y="24378"/>
                    <a:pt x="9514" y="24195"/>
                  </a:cubicBezTo>
                  <a:cubicBezTo>
                    <a:pt x="9545" y="24104"/>
                    <a:pt x="9560" y="24089"/>
                    <a:pt x="9605" y="24089"/>
                  </a:cubicBezTo>
                  <a:cubicBezTo>
                    <a:pt x="9628" y="24089"/>
                    <a:pt x="9659" y="24093"/>
                    <a:pt x="9702" y="24093"/>
                  </a:cubicBezTo>
                  <a:cubicBezTo>
                    <a:pt x="9746" y="24093"/>
                    <a:pt x="9803" y="24089"/>
                    <a:pt x="9879" y="24074"/>
                  </a:cubicBezTo>
                  <a:cubicBezTo>
                    <a:pt x="10183" y="24043"/>
                    <a:pt x="10001" y="24043"/>
                    <a:pt x="10122" y="23891"/>
                  </a:cubicBezTo>
                  <a:cubicBezTo>
                    <a:pt x="10167" y="23846"/>
                    <a:pt x="10191" y="23835"/>
                    <a:pt x="10213" y="23835"/>
                  </a:cubicBezTo>
                  <a:cubicBezTo>
                    <a:pt x="10237" y="23835"/>
                    <a:pt x="10258" y="23849"/>
                    <a:pt x="10300" y="23849"/>
                  </a:cubicBezTo>
                  <a:cubicBezTo>
                    <a:pt x="10324" y="23849"/>
                    <a:pt x="10354" y="23844"/>
                    <a:pt x="10396" y="23830"/>
                  </a:cubicBezTo>
                  <a:cubicBezTo>
                    <a:pt x="10608" y="23770"/>
                    <a:pt x="10548" y="23739"/>
                    <a:pt x="10578" y="23587"/>
                  </a:cubicBezTo>
                  <a:cubicBezTo>
                    <a:pt x="10578" y="23466"/>
                    <a:pt x="10487" y="23405"/>
                    <a:pt x="10608" y="23192"/>
                  </a:cubicBezTo>
                  <a:cubicBezTo>
                    <a:pt x="10637" y="23149"/>
                    <a:pt x="10658" y="23135"/>
                    <a:pt x="10679" y="23135"/>
                  </a:cubicBezTo>
                  <a:cubicBezTo>
                    <a:pt x="10718" y="23135"/>
                    <a:pt x="10760" y="23183"/>
                    <a:pt x="10866" y="23183"/>
                  </a:cubicBezTo>
                  <a:cubicBezTo>
                    <a:pt x="10942" y="23183"/>
                    <a:pt x="11051" y="23158"/>
                    <a:pt x="11216" y="23071"/>
                  </a:cubicBezTo>
                  <a:cubicBezTo>
                    <a:pt x="11480" y="22939"/>
                    <a:pt x="11539" y="22892"/>
                    <a:pt x="11573" y="22892"/>
                  </a:cubicBezTo>
                  <a:cubicBezTo>
                    <a:pt x="11611" y="22892"/>
                    <a:pt x="11619" y="22947"/>
                    <a:pt x="11824" y="23010"/>
                  </a:cubicBezTo>
                  <a:cubicBezTo>
                    <a:pt x="11942" y="23049"/>
                    <a:pt x="12012" y="23066"/>
                    <a:pt x="12064" y="23066"/>
                  </a:cubicBezTo>
                  <a:cubicBezTo>
                    <a:pt x="12171" y="23066"/>
                    <a:pt x="12196" y="22991"/>
                    <a:pt x="12402" y="22888"/>
                  </a:cubicBezTo>
                  <a:cubicBezTo>
                    <a:pt x="12468" y="22855"/>
                    <a:pt x="12512" y="22842"/>
                    <a:pt x="12544" y="22842"/>
                  </a:cubicBezTo>
                  <a:cubicBezTo>
                    <a:pt x="12656" y="22842"/>
                    <a:pt x="12593" y="23010"/>
                    <a:pt x="12736" y="23010"/>
                  </a:cubicBezTo>
                  <a:cubicBezTo>
                    <a:pt x="12888" y="23010"/>
                    <a:pt x="12919" y="23010"/>
                    <a:pt x="13162" y="23071"/>
                  </a:cubicBezTo>
                  <a:cubicBezTo>
                    <a:pt x="13214" y="23084"/>
                    <a:pt x="13259" y="23090"/>
                    <a:pt x="13298" y="23090"/>
                  </a:cubicBezTo>
                  <a:cubicBezTo>
                    <a:pt x="13442" y="23090"/>
                    <a:pt x="13509" y="23008"/>
                    <a:pt x="13557" y="22888"/>
                  </a:cubicBezTo>
                  <a:cubicBezTo>
                    <a:pt x="13585" y="22842"/>
                    <a:pt x="13610" y="22824"/>
                    <a:pt x="13636" y="22824"/>
                  </a:cubicBezTo>
                  <a:cubicBezTo>
                    <a:pt x="13694" y="22824"/>
                    <a:pt x="13755" y="22916"/>
                    <a:pt x="13861" y="22979"/>
                  </a:cubicBezTo>
                  <a:cubicBezTo>
                    <a:pt x="13886" y="22994"/>
                    <a:pt x="13905" y="23001"/>
                    <a:pt x="13919" y="23001"/>
                  </a:cubicBezTo>
                  <a:cubicBezTo>
                    <a:pt x="13990" y="23001"/>
                    <a:pt x="13922" y="22823"/>
                    <a:pt x="13770" y="22645"/>
                  </a:cubicBezTo>
                  <a:cubicBezTo>
                    <a:pt x="13587" y="22432"/>
                    <a:pt x="13770" y="22463"/>
                    <a:pt x="13739" y="22220"/>
                  </a:cubicBezTo>
                  <a:cubicBezTo>
                    <a:pt x="13739" y="22156"/>
                    <a:pt x="13734" y="22133"/>
                    <a:pt x="13721" y="22133"/>
                  </a:cubicBezTo>
                  <a:cubicBezTo>
                    <a:pt x="13689" y="22133"/>
                    <a:pt x="13615" y="22259"/>
                    <a:pt x="13466" y="22280"/>
                  </a:cubicBezTo>
                  <a:cubicBezTo>
                    <a:pt x="13438" y="22284"/>
                    <a:pt x="13415" y="22286"/>
                    <a:pt x="13395" y="22286"/>
                  </a:cubicBezTo>
                  <a:cubicBezTo>
                    <a:pt x="13262" y="22286"/>
                    <a:pt x="13295" y="22200"/>
                    <a:pt x="13374" y="22068"/>
                  </a:cubicBezTo>
                  <a:cubicBezTo>
                    <a:pt x="13416" y="22015"/>
                    <a:pt x="13466" y="21999"/>
                    <a:pt x="13532" y="21999"/>
                  </a:cubicBezTo>
                  <a:cubicBezTo>
                    <a:pt x="13640" y="21999"/>
                    <a:pt x="13793" y="22041"/>
                    <a:pt x="14034" y="22041"/>
                  </a:cubicBezTo>
                  <a:cubicBezTo>
                    <a:pt x="14075" y="22041"/>
                    <a:pt x="14118" y="22040"/>
                    <a:pt x="14165" y="22037"/>
                  </a:cubicBezTo>
                  <a:cubicBezTo>
                    <a:pt x="14651" y="22007"/>
                    <a:pt x="14590" y="21885"/>
                    <a:pt x="14651" y="21794"/>
                  </a:cubicBezTo>
                  <a:cubicBezTo>
                    <a:pt x="14668" y="21760"/>
                    <a:pt x="14678" y="21745"/>
                    <a:pt x="14684" y="21745"/>
                  </a:cubicBezTo>
                  <a:cubicBezTo>
                    <a:pt x="14700" y="21745"/>
                    <a:pt x="14690" y="21845"/>
                    <a:pt x="14712" y="21976"/>
                  </a:cubicBezTo>
                  <a:cubicBezTo>
                    <a:pt x="14729" y="22027"/>
                    <a:pt x="14746" y="22047"/>
                    <a:pt x="14770" y="22047"/>
                  </a:cubicBezTo>
                  <a:cubicBezTo>
                    <a:pt x="14832" y="22047"/>
                    <a:pt x="14944" y="21912"/>
                    <a:pt x="15229" y="21824"/>
                  </a:cubicBezTo>
                  <a:cubicBezTo>
                    <a:pt x="15492" y="21749"/>
                    <a:pt x="15499" y="21697"/>
                    <a:pt x="15610" y="21697"/>
                  </a:cubicBezTo>
                  <a:cubicBezTo>
                    <a:pt x="15679" y="21697"/>
                    <a:pt x="15787" y="21717"/>
                    <a:pt x="16019" y="21764"/>
                  </a:cubicBezTo>
                  <a:cubicBezTo>
                    <a:pt x="16657" y="21916"/>
                    <a:pt x="16049" y="22128"/>
                    <a:pt x="16627" y="22189"/>
                  </a:cubicBezTo>
                  <a:cubicBezTo>
                    <a:pt x="16675" y="22194"/>
                    <a:pt x="16718" y="22197"/>
                    <a:pt x="16756" y="22197"/>
                  </a:cubicBezTo>
                  <a:cubicBezTo>
                    <a:pt x="17182" y="22197"/>
                    <a:pt x="17080" y="21913"/>
                    <a:pt x="17387" y="21885"/>
                  </a:cubicBezTo>
                  <a:cubicBezTo>
                    <a:pt x="17460" y="21873"/>
                    <a:pt x="17518" y="21867"/>
                    <a:pt x="17566" y="21867"/>
                  </a:cubicBezTo>
                  <a:cubicBezTo>
                    <a:pt x="17759" y="21867"/>
                    <a:pt x="17788" y="21964"/>
                    <a:pt x="17934" y="22159"/>
                  </a:cubicBezTo>
                  <a:cubicBezTo>
                    <a:pt x="18147" y="22402"/>
                    <a:pt x="18390" y="22220"/>
                    <a:pt x="18481" y="22523"/>
                  </a:cubicBezTo>
                  <a:cubicBezTo>
                    <a:pt x="18603" y="22858"/>
                    <a:pt x="18359" y="22919"/>
                    <a:pt x="18390" y="23223"/>
                  </a:cubicBezTo>
                  <a:cubicBezTo>
                    <a:pt x="18390" y="23516"/>
                    <a:pt x="18503" y="23923"/>
                    <a:pt x="18675" y="23923"/>
                  </a:cubicBezTo>
                  <a:cubicBezTo>
                    <a:pt x="18681" y="23923"/>
                    <a:pt x="18688" y="23923"/>
                    <a:pt x="18694" y="23922"/>
                  </a:cubicBezTo>
                  <a:cubicBezTo>
                    <a:pt x="18704" y="23920"/>
                    <a:pt x="18713" y="23919"/>
                    <a:pt x="18721" y="23919"/>
                  </a:cubicBezTo>
                  <a:cubicBezTo>
                    <a:pt x="18835" y="23919"/>
                    <a:pt x="18761" y="24110"/>
                    <a:pt x="18846" y="24195"/>
                  </a:cubicBezTo>
                  <a:cubicBezTo>
                    <a:pt x="18967" y="24317"/>
                    <a:pt x="19393" y="24894"/>
                    <a:pt x="19514" y="24925"/>
                  </a:cubicBezTo>
                  <a:cubicBezTo>
                    <a:pt x="19561" y="24925"/>
                    <a:pt x="19620" y="24942"/>
                    <a:pt x="19691" y="24942"/>
                  </a:cubicBezTo>
                  <a:cubicBezTo>
                    <a:pt x="19807" y="24942"/>
                    <a:pt x="19953" y="24896"/>
                    <a:pt x="20122" y="24651"/>
                  </a:cubicBezTo>
                  <a:cubicBezTo>
                    <a:pt x="20396" y="24256"/>
                    <a:pt x="20335" y="23587"/>
                    <a:pt x="20092" y="23344"/>
                  </a:cubicBezTo>
                  <a:cubicBezTo>
                    <a:pt x="19818" y="23101"/>
                    <a:pt x="19970" y="23010"/>
                    <a:pt x="20001" y="22736"/>
                  </a:cubicBezTo>
                  <a:cubicBezTo>
                    <a:pt x="20031" y="22493"/>
                    <a:pt x="19910" y="22523"/>
                    <a:pt x="19727" y="22189"/>
                  </a:cubicBezTo>
                  <a:cubicBezTo>
                    <a:pt x="19545" y="21885"/>
                    <a:pt x="19484" y="21703"/>
                    <a:pt x="19393" y="21429"/>
                  </a:cubicBezTo>
                  <a:cubicBezTo>
                    <a:pt x="19302" y="21186"/>
                    <a:pt x="19180" y="21216"/>
                    <a:pt x="19332" y="20913"/>
                  </a:cubicBezTo>
                  <a:cubicBezTo>
                    <a:pt x="19454" y="20639"/>
                    <a:pt x="19545" y="20244"/>
                    <a:pt x="19758" y="20031"/>
                  </a:cubicBezTo>
                  <a:cubicBezTo>
                    <a:pt x="19940" y="19818"/>
                    <a:pt x="19970" y="19818"/>
                    <a:pt x="20487" y="19393"/>
                  </a:cubicBezTo>
                  <a:cubicBezTo>
                    <a:pt x="20973" y="18967"/>
                    <a:pt x="21004" y="18876"/>
                    <a:pt x="21277" y="18633"/>
                  </a:cubicBezTo>
                  <a:cubicBezTo>
                    <a:pt x="21521" y="18359"/>
                    <a:pt x="21916" y="18390"/>
                    <a:pt x="21976" y="18207"/>
                  </a:cubicBezTo>
                  <a:cubicBezTo>
                    <a:pt x="22037" y="18055"/>
                    <a:pt x="22128" y="18086"/>
                    <a:pt x="22524" y="17873"/>
                  </a:cubicBezTo>
                  <a:cubicBezTo>
                    <a:pt x="22919" y="17660"/>
                    <a:pt x="22767" y="17721"/>
                    <a:pt x="23101" y="17508"/>
                  </a:cubicBezTo>
                  <a:cubicBezTo>
                    <a:pt x="23405" y="17295"/>
                    <a:pt x="23587" y="16991"/>
                    <a:pt x="23223" y="16840"/>
                  </a:cubicBezTo>
                  <a:cubicBezTo>
                    <a:pt x="22888" y="16657"/>
                    <a:pt x="23223" y="16718"/>
                    <a:pt x="23709" y="16566"/>
                  </a:cubicBezTo>
                  <a:cubicBezTo>
                    <a:pt x="24195" y="16414"/>
                    <a:pt x="23618" y="16414"/>
                    <a:pt x="23435" y="16292"/>
                  </a:cubicBezTo>
                  <a:cubicBezTo>
                    <a:pt x="23283" y="16201"/>
                    <a:pt x="23283" y="16049"/>
                    <a:pt x="23283" y="15836"/>
                  </a:cubicBezTo>
                  <a:cubicBezTo>
                    <a:pt x="23314" y="15624"/>
                    <a:pt x="23375" y="15593"/>
                    <a:pt x="23314" y="15289"/>
                  </a:cubicBezTo>
                  <a:cubicBezTo>
                    <a:pt x="23223" y="15016"/>
                    <a:pt x="23314" y="14894"/>
                    <a:pt x="23527" y="14651"/>
                  </a:cubicBezTo>
                  <a:cubicBezTo>
                    <a:pt x="23580" y="14583"/>
                    <a:pt x="23608" y="14554"/>
                    <a:pt x="23621" y="14554"/>
                  </a:cubicBezTo>
                  <a:cubicBezTo>
                    <a:pt x="23658" y="14554"/>
                    <a:pt x="23549" y="14811"/>
                    <a:pt x="23527" y="15016"/>
                  </a:cubicBezTo>
                  <a:cubicBezTo>
                    <a:pt x="23527" y="15289"/>
                    <a:pt x="23557" y="15198"/>
                    <a:pt x="23770" y="15289"/>
                  </a:cubicBezTo>
                  <a:cubicBezTo>
                    <a:pt x="23858" y="15327"/>
                    <a:pt x="23904" y="15349"/>
                    <a:pt x="23931" y="15349"/>
                  </a:cubicBezTo>
                  <a:cubicBezTo>
                    <a:pt x="23968" y="15349"/>
                    <a:pt x="23965" y="15305"/>
                    <a:pt x="23983" y="15198"/>
                  </a:cubicBezTo>
                  <a:cubicBezTo>
                    <a:pt x="24013" y="15016"/>
                    <a:pt x="23983" y="14864"/>
                    <a:pt x="24013" y="14681"/>
                  </a:cubicBezTo>
                  <a:cubicBezTo>
                    <a:pt x="24034" y="14609"/>
                    <a:pt x="24047" y="14582"/>
                    <a:pt x="24066" y="14582"/>
                  </a:cubicBezTo>
                  <a:cubicBezTo>
                    <a:pt x="24102" y="14582"/>
                    <a:pt x="24157" y="14682"/>
                    <a:pt x="24317" y="14742"/>
                  </a:cubicBezTo>
                  <a:cubicBezTo>
                    <a:pt x="24370" y="14769"/>
                    <a:pt x="24404" y="14781"/>
                    <a:pt x="24427" y="14781"/>
                  </a:cubicBezTo>
                  <a:cubicBezTo>
                    <a:pt x="24511" y="14781"/>
                    <a:pt x="24454" y="14622"/>
                    <a:pt x="24621" y="14408"/>
                  </a:cubicBezTo>
                  <a:cubicBezTo>
                    <a:pt x="24834" y="14165"/>
                    <a:pt x="24773" y="14225"/>
                    <a:pt x="24834" y="13952"/>
                  </a:cubicBezTo>
                  <a:cubicBezTo>
                    <a:pt x="24834" y="13952"/>
                    <a:pt x="24530" y="13830"/>
                    <a:pt x="24894" y="13739"/>
                  </a:cubicBezTo>
                  <a:cubicBezTo>
                    <a:pt x="25259" y="13618"/>
                    <a:pt x="24955" y="13587"/>
                    <a:pt x="25107" y="13405"/>
                  </a:cubicBezTo>
                  <a:cubicBezTo>
                    <a:pt x="25187" y="13338"/>
                    <a:pt x="25214" y="13324"/>
                    <a:pt x="25263" y="13324"/>
                  </a:cubicBezTo>
                  <a:cubicBezTo>
                    <a:pt x="25299" y="13324"/>
                    <a:pt x="25348" y="13332"/>
                    <a:pt x="25439" y="13332"/>
                  </a:cubicBezTo>
                  <a:cubicBezTo>
                    <a:pt x="25505" y="13332"/>
                    <a:pt x="25593" y="13328"/>
                    <a:pt x="25715" y="13314"/>
                  </a:cubicBezTo>
                  <a:cubicBezTo>
                    <a:pt x="26232" y="13253"/>
                    <a:pt x="26232" y="13253"/>
                    <a:pt x="26323" y="13010"/>
                  </a:cubicBezTo>
                  <a:cubicBezTo>
                    <a:pt x="26361" y="12933"/>
                    <a:pt x="26385" y="12905"/>
                    <a:pt x="26407" y="12905"/>
                  </a:cubicBezTo>
                  <a:cubicBezTo>
                    <a:pt x="26456" y="12905"/>
                    <a:pt x="26500" y="13038"/>
                    <a:pt x="26688" y="13101"/>
                  </a:cubicBezTo>
                  <a:cubicBezTo>
                    <a:pt x="26717" y="13110"/>
                    <a:pt x="26744" y="13114"/>
                    <a:pt x="26770" y="13114"/>
                  </a:cubicBezTo>
                  <a:cubicBezTo>
                    <a:pt x="27008" y="13114"/>
                    <a:pt x="27074" y="12761"/>
                    <a:pt x="26992" y="12706"/>
                  </a:cubicBezTo>
                  <a:cubicBezTo>
                    <a:pt x="26931" y="12645"/>
                    <a:pt x="26718" y="12645"/>
                    <a:pt x="26718" y="12402"/>
                  </a:cubicBezTo>
                  <a:cubicBezTo>
                    <a:pt x="26688" y="12128"/>
                    <a:pt x="26657" y="12098"/>
                    <a:pt x="27144" y="11672"/>
                  </a:cubicBezTo>
                  <a:cubicBezTo>
                    <a:pt x="27412" y="11438"/>
                    <a:pt x="27486" y="11425"/>
                    <a:pt x="27539" y="11425"/>
                  </a:cubicBezTo>
                  <a:cubicBezTo>
                    <a:pt x="27546" y="11425"/>
                    <a:pt x="27552" y="11425"/>
                    <a:pt x="27558" y="11425"/>
                  </a:cubicBezTo>
                  <a:cubicBezTo>
                    <a:pt x="27593" y="11425"/>
                    <a:pt x="27629" y="11419"/>
                    <a:pt x="27721" y="11338"/>
                  </a:cubicBezTo>
                  <a:cubicBezTo>
                    <a:pt x="27887" y="11172"/>
                    <a:pt x="27887" y="11154"/>
                    <a:pt x="27993" y="11154"/>
                  </a:cubicBezTo>
                  <a:cubicBezTo>
                    <a:pt x="28023" y="11154"/>
                    <a:pt x="28062" y="11156"/>
                    <a:pt x="28116" y="11156"/>
                  </a:cubicBezTo>
                  <a:cubicBezTo>
                    <a:pt x="28360" y="11156"/>
                    <a:pt x="28390" y="11064"/>
                    <a:pt x="28542" y="11034"/>
                  </a:cubicBezTo>
                  <a:cubicBezTo>
                    <a:pt x="28724" y="11004"/>
                    <a:pt x="28724" y="10882"/>
                    <a:pt x="29028" y="10821"/>
                  </a:cubicBezTo>
                  <a:cubicBezTo>
                    <a:pt x="29363" y="10760"/>
                    <a:pt x="29211" y="10730"/>
                    <a:pt x="29180" y="10517"/>
                  </a:cubicBezTo>
                  <a:cubicBezTo>
                    <a:pt x="29150" y="10335"/>
                    <a:pt x="29211" y="10426"/>
                    <a:pt x="29606" y="10365"/>
                  </a:cubicBezTo>
                  <a:cubicBezTo>
                    <a:pt x="29971" y="10304"/>
                    <a:pt x="30214" y="10122"/>
                    <a:pt x="30548" y="9970"/>
                  </a:cubicBezTo>
                  <a:cubicBezTo>
                    <a:pt x="30626" y="9937"/>
                    <a:pt x="30673" y="9924"/>
                    <a:pt x="30697" y="9924"/>
                  </a:cubicBezTo>
                  <a:cubicBezTo>
                    <a:pt x="30785" y="9924"/>
                    <a:pt x="30578" y="10098"/>
                    <a:pt x="30578" y="10122"/>
                  </a:cubicBezTo>
                  <a:cubicBezTo>
                    <a:pt x="30585" y="10128"/>
                    <a:pt x="30594" y="10131"/>
                    <a:pt x="30609" y="10131"/>
                  </a:cubicBezTo>
                  <a:cubicBezTo>
                    <a:pt x="30667" y="10131"/>
                    <a:pt x="30803" y="10092"/>
                    <a:pt x="31095" y="10092"/>
                  </a:cubicBezTo>
                  <a:cubicBezTo>
                    <a:pt x="31460" y="10092"/>
                    <a:pt x="31126" y="10183"/>
                    <a:pt x="31095" y="10274"/>
                  </a:cubicBezTo>
                  <a:cubicBezTo>
                    <a:pt x="31073" y="10319"/>
                    <a:pt x="31002" y="10347"/>
                    <a:pt x="30894" y="10347"/>
                  </a:cubicBezTo>
                  <a:cubicBezTo>
                    <a:pt x="30854" y="10347"/>
                    <a:pt x="30810" y="10343"/>
                    <a:pt x="30761" y="10335"/>
                  </a:cubicBezTo>
                  <a:cubicBezTo>
                    <a:pt x="30674" y="10335"/>
                    <a:pt x="30637" y="10315"/>
                    <a:pt x="30592" y="10315"/>
                  </a:cubicBezTo>
                  <a:cubicBezTo>
                    <a:pt x="30559" y="10315"/>
                    <a:pt x="30522" y="10326"/>
                    <a:pt x="30457" y="10365"/>
                  </a:cubicBezTo>
                  <a:cubicBezTo>
                    <a:pt x="30335" y="10426"/>
                    <a:pt x="29940" y="10639"/>
                    <a:pt x="29940" y="10639"/>
                  </a:cubicBezTo>
                  <a:cubicBezTo>
                    <a:pt x="29940" y="10639"/>
                    <a:pt x="29910" y="10730"/>
                    <a:pt x="29819" y="10912"/>
                  </a:cubicBezTo>
                  <a:cubicBezTo>
                    <a:pt x="29727" y="11125"/>
                    <a:pt x="29727" y="11125"/>
                    <a:pt x="29727" y="11247"/>
                  </a:cubicBezTo>
                  <a:cubicBezTo>
                    <a:pt x="29727" y="11368"/>
                    <a:pt x="29910" y="11490"/>
                    <a:pt x="30001" y="11490"/>
                  </a:cubicBezTo>
                  <a:cubicBezTo>
                    <a:pt x="30123" y="11459"/>
                    <a:pt x="30366" y="11338"/>
                    <a:pt x="30518" y="11247"/>
                  </a:cubicBezTo>
                  <a:cubicBezTo>
                    <a:pt x="30700" y="11186"/>
                    <a:pt x="30791" y="11004"/>
                    <a:pt x="30913" y="10912"/>
                  </a:cubicBezTo>
                  <a:cubicBezTo>
                    <a:pt x="31034" y="10821"/>
                    <a:pt x="30913" y="10821"/>
                    <a:pt x="30974" y="10669"/>
                  </a:cubicBezTo>
                  <a:cubicBezTo>
                    <a:pt x="30989" y="10639"/>
                    <a:pt x="31008" y="10627"/>
                    <a:pt x="31028" y="10627"/>
                  </a:cubicBezTo>
                  <a:cubicBezTo>
                    <a:pt x="31088" y="10627"/>
                    <a:pt x="31156" y="10730"/>
                    <a:pt x="31156" y="10730"/>
                  </a:cubicBezTo>
                  <a:cubicBezTo>
                    <a:pt x="31156" y="10730"/>
                    <a:pt x="31247" y="10730"/>
                    <a:pt x="31399" y="10608"/>
                  </a:cubicBezTo>
                  <a:cubicBezTo>
                    <a:pt x="31460" y="10548"/>
                    <a:pt x="31475" y="10540"/>
                    <a:pt x="31502" y="10540"/>
                  </a:cubicBezTo>
                  <a:cubicBezTo>
                    <a:pt x="31511" y="10540"/>
                    <a:pt x="31521" y="10541"/>
                    <a:pt x="31534" y="10541"/>
                  </a:cubicBezTo>
                  <a:cubicBezTo>
                    <a:pt x="31561" y="10541"/>
                    <a:pt x="31602" y="10537"/>
                    <a:pt x="31673" y="10517"/>
                  </a:cubicBezTo>
                  <a:cubicBezTo>
                    <a:pt x="31885" y="10487"/>
                    <a:pt x="31946" y="10487"/>
                    <a:pt x="32037" y="10365"/>
                  </a:cubicBezTo>
                  <a:cubicBezTo>
                    <a:pt x="32159" y="10213"/>
                    <a:pt x="32129" y="10274"/>
                    <a:pt x="32524" y="10183"/>
                  </a:cubicBezTo>
                  <a:cubicBezTo>
                    <a:pt x="32919" y="10061"/>
                    <a:pt x="32676" y="10001"/>
                    <a:pt x="32554" y="9879"/>
                  </a:cubicBezTo>
                  <a:cubicBezTo>
                    <a:pt x="32508" y="9821"/>
                    <a:pt x="32484" y="9807"/>
                    <a:pt x="32461" y="9807"/>
                  </a:cubicBezTo>
                  <a:cubicBezTo>
                    <a:pt x="32441" y="9807"/>
                    <a:pt x="32422" y="9819"/>
                    <a:pt x="32389" y="9819"/>
                  </a:cubicBezTo>
                  <a:cubicBezTo>
                    <a:pt x="32363" y="9819"/>
                    <a:pt x="32330" y="9812"/>
                    <a:pt x="32281" y="9788"/>
                  </a:cubicBezTo>
                  <a:cubicBezTo>
                    <a:pt x="32235" y="9751"/>
                    <a:pt x="32217" y="9728"/>
                    <a:pt x="32210" y="9718"/>
                  </a:cubicBezTo>
                  <a:lnTo>
                    <a:pt x="32210" y="9718"/>
                  </a:lnTo>
                  <a:cubicBezTo>
                    <a:pt x="32213" y="9732"/>
                    <a:pt x="32210" y="9767"/>
                    <a:pt x="32159" y="9818"/>
                  </a:cubicBezTo>
                  <a:cubicBezTo>
                    <a:pt x="32116" y="9851"/>
                    <a:pt x="32084" y="9860"/>
                    <a:pt x="32044" y="9860"/>
                  </a:cubicBezTo>
                  <a:cubicBezTo>
                    <a:pt x="31988" y="9860"/>
                    <a:pt x="31915" y="9842"/>
                    <a:pt x="31771" y="9842"/>
                  </a:cubicBezTo>
                  <a:cubicBezTo>
                    <a:pt x="31726" y="9842"/>
                    <a:pt x="31673" y="9844"/>
                    <a:pt x="31612" y="9849"/>
                  </a:cubicBezTo>
                  <a:cubicBezTo>
                    <a:pt x="31514" y="9865"/>
                    <a:pt x="31427" y="9872"/>
                    <a:pt x="31352" y="9872"/>
                  </a:cubicBezTo>
                  <a:cubicBezTo>
                    <a:pt x="31146" y="9872"/>
                    <a:pt x="31026" y="9816"/>
                    <a:pt x="31004" y="9727"/>
                  </a:cubicBezTo>
                  <a:cubicBezTo>
                    <a:pt x="30974" y="9636"/>
                    <a:pt x="31034" y="9605"/>
                    <a:pt x="30639" y="9575"/>
                  </a:cubicBezTo>
                  <a:cubicBezTo>
                    <a:pt x="30275" y="9575"/>
                    <a:pt x="30457" y="9484"/>
                    <a:pt x="30426" y="9241"/>
                  </a:cubicBezTo>
                  <a:cubicBezTo>
                    <a:pt x="30415" y="9136"/>
                    <a:pt x="30412" y="9103"/>
                    <a:pt x="30401" y="9103"/>
                  </a:cubicBezTo>
                  <a:cubicBezTo>
                    <a:pt x="30384" y="9103"/>
                    <a:pt x="30345" y="9191"/>
                    <a:pt x="30214" y="9210"/>
                  </a:cubicBezTo>
                  <a:cubicBezTo>
                    <a:pt x="30175" y="9215"/>
                    <a:pt x="30147" y="9218"/>
                    <a:pt x="30128" y="9218"/>
                  </a:cubicBezTo>
                  <a:cubicBezTo>
                    <a:pt x="30026" y="9218"/>
                    <a:pt x="30167" y="9146"/>
                    <a:pt x="30244" y="8967"/>
                  </a:cubicBezTo>
                  <a:cubicBezTo>
                    <a:pt x="30335" y="8724"/>
                    <a:pt x="30366" y="8785"/>
                    <a:pt x="30396" y="8663"/>
                  </a:cubicBezTo>
                  <a:cubicBezTo>
                    <a:pt x="30413" y="8637"/>
                    <a:pt x="30404" y="8626"/>
                    <a:pt x="30378" y="8626"/>
                  </a:cubicBezTo>
                  <a:cubicBezTo>
                    <a:pt x="30312" y="8626"/>
                    <a:pt x="30140" y="8698"/>
                    <a:pt x="30031" y="8785"/>
                  </a:cubicBezTo>
                  <a:cubicBezTo>
                    <a:pt x="29960" y="8842"/>
                    <a:pt x="29895" y="8872"/>
                    <a:pt x="29836" y="8872"/>
                  </a:cubicBezTo>
                  <a:cubicBezTo>
                    <a:pt x="29771" y="8872"/>
                    <a:pt x="29715" y="8835"/>
                    <a:pt x="29667" y="8754"/>
                  </a:cubicBezTo>
                  <a:cubicBezTo>
                    <a:pt x="29621" y="8693"/>
                    <a:pt x="29591" y="8678"/>
                    <a:pt x="29541" y="8678"/>
                  </a:cubicBezTo>
                  <a:cubicBezTo>
                    <a:pt x="29492" y="8678"/>
                    <a:pt x="29423" y="8693"/>
                    <a:pt x="29302" y="8693"/>
                  </a:cubicBezTo>
                  <a:cubicBezTo>
                    <a:pt x="29089" y="8693"/>
                    <a:pt x="29241" y="8663"/>
                    <a:pt x="29302" y="8633"/>
                  </a:cubicBezTo>
                  <a:cubicBezTo>
                    <a:pt x="29363" y="8602"/>
                    <a:pt x="29393" y="8572"/>
                    <a:pt x="29575" y="8572"/>
                  </a:cubicBezTo>
                  <a:cubicBezTo>
                    <a:pt x="29606" y="8566"/>
                    <a:pt x="29635" y="8563"/>
                    <a:pt x="29662" y="8563"/>
                  </a:cubicBezTo>
                  <a:cubicBezTo>
                    <a:pt x="29771" y="8563"/>
                    <a:pt x="29849" y="8602"/>
                    <a:pt x="29849" y="8602"/>
                  </a:cubicBezTo>
                  <a:lnTo>
                    <a:pt x="30183" y="8481"/>
                  </a:lnTo>
                  <a:cubicBezTo>
                    <a:pt x="30183" y="8481"/>
                    <a:pt x="30366" y="8450"/>
                    <a:pt x="30670" y="8329"/>
                  </a:cubicBezTo>
                  <a:cubicBezTo>
                    <a:pt x="30943" y="8207"/>
                    <a:pt x="30913" y="8177"/>
                    <a:pt x="30700" y="8086"/>
                  </a:cubicBezTo>
                  <a:cubicBezTo>
                    <a:pt x="30528" y="8036"/>
                    <a:pt x="30455" y="7947"/>
                    <a:pt x="30192" y="7947"/>
                  </a:cubicBezTo>
                  <a:cubicBezTo>
                    <a:pt x="30130" y="7947"/>
                    <a:pt x="30058" y="7952"/>
                    <a:pt x="29971" y="7964"/>
                  </a:cubicBezTo>
                  <a:cubicBezTo>
                    <a:pt x="29545" y="8025"/>
                    <a:pt x="28755" y="8329"/>
                    <a:pt x="28755" y="8329"/>
                  </a:cubicBezTo>
                  <a:cubicBezTo>
                    <a:pt x="28755" y="8329"/>
                    <a:pt x="28329" y="8511"/>
                    <a:pt x="28086" y="8633"/>
                  </a:cubicBezTo>
                  <a:cubicBezTo>
                    <a:pt x="27873" y="8724"/>
                    <a:pt x="27721" y="8876"/>
                    <a:pt x="27508" y="9058"/>
                  </a:cubicBezTo>
                  <a:cubicBezTo>
                    <a:pt x="27440" y="9126"/>
                    <a:pt x="27385" y="9154"/>
                    <a:pt x="27344" y="9154"/>
                  </a:cubicBezTo>
                  <a:cubicBezTo>
                    <a:pt x="27259" y="9154"/>
                    <a:pt x="27244" y="9030"/>
                    <a:pt x="27326" y="8906"/>
                  </a:cubicBezTo>
                  <a:cubicBezTo>
                    <a:pt x="27448" y="8724"/>
                    <a:pt x="27660" y="8602"/>
                    <a:pt x="27934" y="8298"/>
                  </a:cubicBezTo>
                  <a:cubicBezTo>
                    <a:pt x="28039" y="8181"/>
                    <a:pt x="28108" y="8145"/>
                    <a:pt x="28173" y="8145"/>
                  </a:cubicBezTo>
                  <a:cubicBezTo>
                    <a:pt x="28276" y="8145"/>
                    <a:pt x="28367" y="8238"/>
                    <a:pt x="28572" y="8238"/>
                  </a:cubicBezTo>
                  <a:cubicBezTo>
                    <a:pt x="28907" y="8207"/>
                    <a:pt x="28846" y="8116"/>
                    <a:pt x="29028" y="7751"/>
                  </a:cubicBezTo>
                  <a:cubicBezTo>
                    <a:pt x="29135" y="7569"/>
                    <a:pt x="29188" y="7538"/>
                    <a:pt x="29249" y="7538"/>
                  </a:cubicBezTo>
                  <a:cubicBezTo>
                    <a:pt x="29279" y="7538"/>
                    <a:pt x="29311" y="7546"/>
                    <a:pt x="29353" y="7546"/>
                  </a:cubicBezTo>
                  <a:cubicBezTo>
                    <a:pt x="29395" y="7546"/>
                    <a:pt x="29446" y="7538"/>
                    <a:pt x="29515" y="7508"/>
                  </a:cubicBezTo>
                  <a:cubicBezTo>
                    <a:pt x="29788" y="7386"/>
                    <a:pt x="30366" y="7386"/>
                    <a:pt x="30366" y="7386"/>
                  </a:cubicBezTo>
                  <a:cubicBezTo>
                    <a:pt x="30366" y="7386"/>
                    <a:pt x="31065" y="7356"/>
                    <a:pt x="32068" y="7265"/>
                  </a:cubicBezTo>
                  <a:cubicBezTo>
                    <a:pt x="33101" y="7174"/>
                    <a:pt x="32554" y="7083"/>
                    <a:pt x="33132" y="6657"/>
                  </a:cubicBezTo>
                  <a:cubicBezTo>
                    <a:pt x="33709" y="6262"/>
                    <a:pt x="33405" y="6292"/>
                    <a:pt x="34013" y="6171"/>
                  </a:cubicBezTo>
                  <a:cubicBezTo>
                    <a:pt x="34621" y="6079"/>
                    <a:pt x="34408" y="6079"/>
                    <a:pt x="34408" y="6079"/>
                  </a:cubicBezTo>
                  <a:cubicBezTo>
                    <a:pt x="34408" y="6079"/>
                    <a:pt x="34560" y="6049"/>
                    <a:pt x="34773" y="5776"/>
                  </a:cubicBezTo>
                  <a:cubicBezTo>
                    <a:pt x="35016" y="5532"/>
                    <a:pt x="34651" y="5715"/>
                    <a:pt x="34651" y="5502"/>
                  </a:cubicBezTo>
                  <a:cubicBezTo>
                    <a:pt x="34682" y="5259"/>
                    <a:pt x="34560" y="5259"/>
                    <a:pt x="34317" y="5168"/>
                  </a:cubicBezTo>
                  <a:cubicBezTo>
                    <a:pt x="34248" y="5133"/>
                    <a:pt x="34193" y="5123"/>
                    <a:pt x="34150" y="5123"/>
                  </a:cubicBezTo>
                  <a:cubicBezTo>
                    <a:pt x="34092" y="5123"/>
                    <a:pt x="34055" y="5141"/>
                    <a:pt x="34029" y="5141"/>
                  </a:cubicBezTo>
                  <a:cubicBezTo>
                    <a:pt x="34006" y="5141"/>
                    <a:pt x="33993" y="5127"/>
                    <a:pt x="33983" y="5076"/>
                  </a:cubicBezTo>
                  <a:cubicBezTo>
                    <a:pt x="33956" y="4996"/>
                    <a:pt x="33959" y="4969"/>
                    <a:pt x="33926" y="4969"/>
                  </a:cubicBezTo>
                  <a:cubicBezTo>
                    <a:pt x="33884" y="4969"/>
                    <a:pt x="33785" y="5012"/>
                    <a:pt x="33496" y="5046"/>
                  </a:cubicBezTo>
                  <a:cubicBezTo>
                    <a:pt x="32949" y="5137"/>
                    <a:pt x="32828" y="5289"/>
                    <a:pt x="32676" y="5380"/>
                  </a:cubicBezTo>
                  <a:cubicBezTo>
                    <a:pt x="32493" y="5472"/>
                    <a:pt x="32433" y="5502"/>
                    <a:pt x="32281" y="5502"/>
                  </a:cubicBezTo>
                  <a:cubicBezTo>
                    <a:pt x="32159" y="5472"/>
                    <a:pt x="32433" y="5320"/>
                    <a:pt x="32433" y="5320"/>
                  </a:cubicBezTo>
                  <a:cubicBezTo>
                    <a:pt x="32433" y="5320"/>
                    <a:pt x="32797" y="5289"/>
                    <a:pt x="32949" y="5168"/>
                  </a:cubicBezTo>
                  <a:cubicBezTo>
                    <a:pt x="33101" y="5076"/>
                    <a:pt x="33101" y="5107"/>
                    <a:pt x="33344" y="4955"/>
                  </a:cubicBezTo>
                  <a:cubicBezTo>
                    <a:pt x="33618" y="4833"/>
                    <a:pt x="33648" y="4833"/>
                    <a:pt x="33466" y="4772"/>
                  </a:cubicBezTo>
                  <a:cubicBezTo>
                    <a:pt x="33354" y="4717"/>
                    <a:pt x="33402" y="4661"/>
                    <a:pt x="33372" y="4661"/>
                  </a:cubicBezTo>
                  <a:cubicBezTo>
                    <a:pt x="33354" y="4661"/>
                    <a:pt x="33303" y="4683"/>
                    <a:pt x="33162" y="4742"/>
                  </a:cubicBezTo>
                  <a:cubicBezTo>
                    <a:pt x="33022" y="4785"/>
                    <a:pt x="32928" y="4805"/>
                    <a:pt x="32861" y="4805"/>
                  </a:cubicBezTo>
                  <a:cubicBezTo>
                    <a:pt x="32738" y="4805"/>
                    <a:pt x="32704" y="4738"/>
                    <a:pt x="32645" y="4620"/>
                  </a:cubicBezTo>
                  <a:cubicBezTo>
                    <a:pt x="32620" y="4578"/>
                    <a:pt x="32604" y="4561"/>
                    <a:pt x="32587" y="4561"/>
                  </a:cubicBezTo>
                  <a:cubicBezTo>
                    <a:pt x="32545" y="4561"/>
                    <a:pt x="32499" y="4668"/>
                    <a:pt x="32281" y="4712"/>
                  </a:cubicBezTo>
                  <a:cubicBezTo>
                    <a:pt x="32179" y="4732"/>
                    <a:pt x="32112" y="4745"/>
                    <a:pt x="32063" y="4745"/>
                  </a:cubicBezTo>
                  <a:cubicBezTo>
                    <a:pt x="31967" y="4745"/>
                    <a:pt x="31946" y="4691"/>
                    <a:pt x="31885" y="4529"/>
                  </a:cubicBezTo>
                  <a:cubicBezTo>
                    <a:pt x="31866" y="4460"/>
                    <a:pt x="31817" y="4436"/>
                    <a:pt x="31752" y="4436"/>
                  </a:cubicBezTo>
                  <a:cubicBezTo>
                    <a:pt x="31616" y="4436"/>
                    <a:pt x="31411" y="4539"/>
                    <a:pt x="31247" y="4560"/>
                  </a:cubicBezTo>
                  <a:cubicBezTo>
                    <a:pt x="31215" y="4568"/>
                    <a:pt x="31189" y="4571"/>
                    <a:pt x="31168" y="4571"/>
                  </a:cubicBezTo>
                  <a:cubicBezTo>
                    <a:pt x="31028" y="4571"/>
                    <a:pt x="31107" y="4406"/>
                    <a:pt x="31186" y="4195"/>
                  </a:cubicBezTo>
                  <a:cubicBezTo>
                    <a:pt x="31278" y="3952"/>
                    <a:pt x="31156" y="4134"/>
                    <a:pt x="31095" y="3952"/>
                  </a:cubicBezTo>
                  <a:cubicBezTo>
                    <a:pt x="31065" y="3739"/>
                    <a:pt x="31034" y="3830"/>
                    <a:pt x="30548" y="3709"/>
                  </a:cubicBezTo>
                  <a:cubicBezTo>
                    <a:pt x="30062" y="3587"/>
                    <a:pt x="29910" y="3465"/>
                    <a:pt x="29515" y="3192"/>
                  </a:cubicBezTo>
                  <a:cubicBezTo>
                    <a:pt x="29405" y="3109"/>
                    <a:pt x="29347" y="3079"/>
                    <a:pt x="29320" y="3079"/>
                  </a:cubicBezTo>
                  <a:cubicBezTo>
                    <a:pt x="29256" y="3079"/>
                    <a:pt x="29353" y="3241"/>
                    <a:pt x="29332" y="3283"/>
                  </a:cubicBezTo>
                  <a:cubicBezTo>
                    <a:pt x="29302" y="3344"/>
                    <a:pt x="29119" y="3678"/>
                    <a:pt x="29059" y="3800"/>
                  </a:cubicBezTo>
                  <a:cubicBezTo>
                    <a:pt x="28967" y="3921"/>
                    <a:pt x="28846" y="3830"/>
                    <a:pt x="28451" y="4104"/>
                  </a:cubicBezTo>
                  <a:cubicBezTo>
                    <a:pt x="28278" y="4233"/>
                    <a:pt x="28194" y="4267"/>
                    <a:pt x="28153" y="4267"/>
                  </a:cubicBezTo>
                  <a:cubicBezTo>
                    <a:pt x="28108" y="4267"/>
                    <a:pt x="28116" y="4225"/>
                    <a:pt x="28116" y="4225"/>
                  </a:cubicBezTo>
                  <a:cubicBezTo>
                    <a:pt x="28116" y="4225"/>
                    <a:pt x="27873" y="4043"/>
                    <a:pt x="27569" y="3921"/>
                  </a:cubicBezTo>
                  <a:cubicBezTo>
                    <a:pt x="27296" y="3830"/>
                    <a:pt x="27569" y="3921"/>
                    <a:pt x="27326" y="3769"/>
                  </a:cubicBezTo>
                  <a:cubicBezTo>
                    <a:pt x="27053" y="3617"/>
                    <a:pt x="27296" y="3617"/>
                    <a:pt x="27296" y="3222"/>
                  </a:cubicBezTo>
                  <a:cubicBezTo>
                    <a:pt x="27286" y="3097"/>
                    <a:pt x="27283" y="3051"/>
                    <a:pt x="27270" y="3051"/>
                  </a:cubicBezTo>
                  <a:cubicBezTo>
                    <a:pt x="27242" y="3051"/>
                    <a:pt x="27170" y="3261"/>
                    <a:pt x="26901" y="3344"/>
                  </a:cubicBezTo>
                  <a:cubicBezTo>
                    <a:pt x="26771" y="3387"/>
                    <a:pt x="26707" y="3407"/>
                    <a:pt x="26674" y="3407"/>
                  </a:cubicBezTo>
                  <a:cubicBezTo>
                    <a:pt x="26613" y="3407"/>
                    <a:pt x="26656" y="3340"/>
                    <a:pt x="26597" y="3222"/>
                  </a:cubicBezTo>
                  <a:cubicBezTo>
                    <a:pt x="26536" y="3040"/>
                    <a:pt x="26323" y="3131"/>
                    <a:pt x="25989" y="2979"/>
                  </a:cubicBezTo>
                  <a:cubicBezTo>
                    <a:pt x="25890" y="2934"/>
                    <a:pt x="25831" y="2919"/>
                    <a:pt x="25788" y="2919"/>
                  </a:cubicBezTo>
                  <a:cubicBezTo>
                    <a:pt x="25684" y="2919"/>
                    <a:pt x="25669" y="3010"/>
                    <a:pt x="25411" y="3010"/>
                  </a:cubicBezTo>
                  <a:cubicBezTo>
                    <a:pt x="25016" y="3040"/>
                    <a:pt x="24864" y="3101"/>
                    <a:pt x="24287" y="3192"/>
                  </a:cubicBezTo>
                  <a:cubicBezTo>
                    <a:pt x="23709" y="3313"/>
                    <a:pt x="24195" y="3374"/>
                    <a:pt x="24074" y="3557"/>
                  </a:cubicBezTo>
                  <a:cubicBezTo>
                    <a:pt x="23952" y="3709"/>
                    <a:pt x="23648" y="3709"/>
                    <a:pt x="23861" y="4013"/>
                  </a:cubicBezTo>
                  <a:cubicBezTo>
                    <a:pt x="24074" y="4286"/>
                    <a:pt x="23709" y="4377"/>
                    <a:pt x="23223" y="4499"/>
                  </a:cubicBezTo>
                  <a:cubicBezTo>
                    <a:pt x="22767" y="4651"/>
                    <a:pt x="23101" y="4620"/>
                    <a:pt x="23831" y="4924"/>
                  </a:cubicBezTo>
                  <a:cubicBezTo>
                    <a:pt x="24591" y="5228"/>
                    <a:pt x="23952" y="5289"/>
                    <a:pt x="23861" y="5624"/>
                  </a:cubicBezTo>
                  <a:cubicBezTo>
                    <a:pt x="23739" y="5928"/>
                    <a:pt x="23283" y="6049"/>
                    <a:pt x="22736" y="6201"/>
                  </a:cubicBezTo>
                  <a:cubicBezTo>
                    <a:pt x="22189" y="6323"/>
                    <a:pt x="22037" y="6353"/>
                    <a:pt x="22341" y="6475"/>
                  </a:cubicBezTo>
                  <a:cubicBezTo>
                    <a:pt x="22676" y="6566"/>
                    <a:pt x="22402" y="7204"/>
                    <a:pt x="22402" y="7204"/>
                  </a:cubicBezTo>
                  <a:lnTo>
                    <a:pt x="22402" y="8268"/>
                  </a:lnTo>
                  <a:cubicBezTo>
                    <a:pt x="22402" y="8268"/>
                    <a:pt x="22189" y="8937"/>
                    <a:pt x="21946" y="8997"/>
                  </a:cubicBezTo>
                  <a:lnTo>
                    <a:pt x="21794" y="8997"/>
                  </a:lnTo>
                  <a:cubicBezTo>
                    <a:pt x="21790" y="8998"/>
                    <a:pt x="21786" y="8998"/>
                    <a:pt x="21782" y="8998"/>
                  </a:cubicBezTo>
                  <a:cubicBezTo>
                    <a:pt x="21601" y="8998"/>
                    <a:pt x="21369" y="8359"/>
                    <a:pt x="21369" y="8359"/>
                  </a:cubicBezTo>
                  <a:cubicBezTo>
                    <a:pt x="21369" y="8359"/>
                    <a:pt x="21065" y="7903"/>
                    <a:pt x="20943" y="7630"/>
                  </a:cubicBezTo>
                  <a:cubicBezTo>
                    <a:pt x="20821" y="7326"/>
                    <a:pt x="20852" y="7174"/>
                    <a:pt x="20852" y="7052"/>
                  </a:cubicBezTo>
                  <a:cubicBezTo>
                    <a:pt x="20882" y="6900"/>
                    <a:pt x="20943" y="6718"/>
                    <a:pt x="21095" y="6383"/>
                  </a:cubicBezTo>
                  <a:cubicBezTo>
                    <a:pt x="21141" y="6291"/>
                    <a:pt x="21134" y="6258"/>
                    <a:pt x="21095" y="6258"/>
                  </a:cubicBezTo>
                  <a:cubicBezTo>
                    <a:pt x="21005" y="6258"/>
                    <a:pt x="20747" y="6432"/>
                    <a:pt x="20578" y="6475"/>
                  </a:cubicBezTo>
                  <a:cubicBezTo>
                    <a:pt x="20335" y="6535"/>
                    <a:pt x="20183" y="6566"/>
                    <a:pt x="19879" y="6596"/>
                  </a:cubicBezTo>
                  <a:cubicBezTo>
                    <a:pt x="19841" y="6600"/>
                    <a:pt x="19808" y="6602"/>
                    <a:pt x="19779" y="6602"/>
                  </a:cubicBezTo>
                  <a:cubicBezTo>
                    <a:pt x="19581" y="6602"/>
                    <a:pt x="19567" y="6512"/>
                    <a:pt x="19089" y="6353"/>
                  </a:cubicBezTo>
                  <a:cubicBezTo>
                    <a:pt x="18572" y="6171"/>
                    <a:pt x="18663" y="6323"/>
                    <a:pt x="18207" y="6079"/>
                  </a:cubicBezTo>
                  <a:cubicBezTo>
                    <a:pt x="18103" y="6031"/>
                    <a:pt x="17998" y="6011"/>
                    <a:pt x="17894" y="6011"/>
                  </a:cubicBezTo>
                  <a:cubicBezTo>
                    <a:pt x="17547" y="6011"/>
                    <a:pt x="17212" y="6236"/>
                    <a:pt x="16931" y="6353"/>
                  </a:cubicBezTo>
                  <a:cubicBezTo>
                    <a:pt x="16864" y="6381"/>
                    <a:pt x="16820" y="6393"/>
                    <a:pt x="16794" y="6393"/>
                  </a:cubicBezTo>
                  <a:cubicBezTo>
                    <a:pt x="16677" y="6393"/>
                    <a:pt x="16900" y="6145"/>
                    <a:pt x="16900" y="5897"/>
                  </a:cubicBezTo>
                  <a:cubicBezTo>
                    <a:pt x="16870" y="5624"/>
                    <a:pt x="16840" y="5624"/>
                    <a:pt x="16688" y="5532"/>
                  </a:cubicBezTo>
                  <a:cubicBezTo>
                    <a:pt x="16505" y="5441"/>
                    <a:pt x="16779" y="5259"/>
                    <a:pt x="17478" y="4742"/>
                  </a:cubicBezTo>
                  <a:cubicBezTo>
                    <a:pt x="18147" y="4225"/>
                    <a:pt x="18086" y="4195"/>
                    <a:pt x="18663" y="4104"/>
                  </a:cubicBezTo>
                  <a:cubicBezTo>
                    <a:pt x="19271" y="3982"/>
                    <a:pt x="19058" y="3800"/>
                    <a:pt x="19514" y="3557"/>
                  </a:cubicBezTo>
                  <a:cubicBezTo>
                    <a:pt x="19677" y="3486"/>
                    <a:pt x="19856" y="3469"/>
                    <a:pt x="20027" y="3469"/>
                  </a:cubicBezTo>
                  <a:cubicBezTo>
                    <a:pt x="20182" y="3469"/>
                    <a:pt x="20331" y="3483"/>
                    <a:pt x="20455" y="3483"/>
                  </a:cubicBezTo>
                  <a:cubicBezTo>
                    <a:pt x="20604" y="3483"/>
                    <a:pt x="20716" y="3463"/>
                    <a:pt x="20761" y="3374"/>
                  </a:cubicBezTo>
                  <a:cubicBezTo>
                    <a:pt x="20913" y="3131"/>
                    <a:pt x="21065" y="3131"/>
                    <a:pt x="21369" y="2888"/>
                  </a:cubicBezTo>
                  <a:cubicBezTo>
                    <a:pt x="21673" y="2614"/>
                    <a:pt x="21673" y="2645"/>
                    <a:pt x="21733" y="2523"/>
                  </a:cubicBezTo>
                  <a:cubicBezTo>
                    <a:pt x="21824" y="2432"/>
                    <a:pt x="22250" y="2493"/>
                    <a:pt x="22463" y="2402"/>
                  </a:cubicBezTo>
                  <a:cubicBezTo>
                    <a:pt x="22676" y="2280"/>
                    <a:pt x="23071" y="2128"/>
                    <a:pt x="23496" y="1915"/>
                  </a:cubicBezTo>
                  <a:cubicBezTo>
                    <a:pt x="23891" y="1703"/>
                    <a:pt x="23527" y="1672"/>
                    <a:pt x="23435" y="1368"/>
                  </a:cubicBezTo>
                  <a:cubicBezTo>
                    <a:pt x="23407" y="1282"/>
                    <a:pt x="23499" y="1253"/>
                    <a:pt x="23647" y="1253"/>
                  </a:cubicBezTo>
                  <a:cubicBezTo>
                    <a:pt x="23946" y="1253"/>
                    <a:pt x="24473" y="1370"/>
                    <a:pt x="24697" y="1370"/>
                  </a:cubicBezTo>
                  <a:cubicBezTo>
                    <a:pt x="24714" y="1370"/>
                    <a:pt x="24729" y="1370"/>
                    <a:pt x="24742" y="1368"/>
                  </a:cubicBezTo>
                  <a:cubicBezTo>
                    <a:pt x="24955" y="1307"/>
                    <a:pt x="24955" y="912"/>
                    <a:pt x="24986" y="912"/>
                  </a:cubicBezTo>
                  <a:lnTo>
                    <a:pt x="25060" y="888"/>
                  </a:lnTo>
                  <a:lnTo>
                    <a:pt x="25060" y="888"/>
                  </a:lnTo>
                  <a:cubicBezTo>
                    <a:pt x="25023" y="917"/>
                    <a:pt x="25050" y="1061"/>
                    <a:pt x="25077" y="1277"/>
                  </a:cubicBezTo>
                  <a:cubicBezTo>
                    <a:pt x="25087" y="1387"/>
                    <a:pt x="25090" y="1424"/>
                    <a:pt x="25098" y="1424"/>
                  </a:cubicBezTo>
                  <a:cubicBezTo>
                    <a:pt x="25113" y="1424"/>
                    <a:pt x="25147" y="1267"/>
                    <a:pt x="25290" y="1247"/>
                  </a:cubicBezTo>
                  <a:cubicBezTo>
                    <a:pt x="25343" y="1239"/>
                    <a:pt x="25383" y="1235"/>
                    <a:pt x="25417" y="1235"/>
                  </a:cubicBezTo>
                  <a:cubicBezTo>
                    <a:pt x="25519" y="1235"/>
                    <a:pt x="25571" y="1269"/>
                    <a:pt x="25776" y="1338"/>
                  </a:cubicBezTo>
                  <a:cubicBezTo>
                    <a:pt x="26050" y="1399"/>
                    <a:pt x="25776" y="1399"/>
                    <a:pt x="25715" y="1459"/>
                  </a:cubicBezTo>
                  <a:cubicBezTo>
                    <a:pt x="25685" y="1551"/>
                    <a:pt x="25229" y="1703"/>
                    <a:pt x="25229" y="1703"/>
                  </a:cubicBezTo>
                  <a:cubicBezTo>
                    <a:pt x="25229" y="1703"/>
                    <a:pt x="24803" y="1885"/>
                    <a:pt x="25046" y="1885"/>
                  </a:cubicBezTo>
                  <a:cubicBezTo>
                    <a:pt x="25259" y="1854"/>
                    <a:pt x="25350" y="1854"/>
                    <a:pt x="25624" y="1794"/>
                  </a:cubicBezTo>
                  <a:cubicBezTo>
                    <a:pt x="25898" y="1733"/>
                    <a:pt x="25776" y="1642"/>
                    <a:pt x="25958" y="1429"/>
                  </a:cubicBezTo>
                  <a:cubicBezTo>
                    <a:pt x="26019" y="1358"/>
                    <a:pt x="26050" y="1338"/>
                    <a:pt x="26073" y="1338"/>
                  </a:cubicBezTo>
                  <a:cubicBezTo>
                    <a:pt x="26105" y="1338"/>
                    <a:pt x="26124" y="1374"/>
                    <a:pt x="26188" y="1374"/>
                  </a:cubicBezTo>
                  <a:cubicBezTo>
                    <a:pt x="26219" y="1374"/>
                    <a:pt x="26262" y="1365"/>
                    <a:pt x="26323" y="1338"/>
                  </a:cubicBezTo>
                  <a:cubicBezTo>
                    <a:pt x="26406" y="1305"/>
                    <a:pt x="26463" y="1292"/>
                    <a:pt x="26505" y="1292"/>
                  </a:cubicBezTo>
                  <a:cubicBezTo>
                    <a:pt x="26615" y="1292"/>
                    <a:pt x="26605" y="1385"/>
                    <a:pt x="26627" y="1429"/>
                  </a:cubicBezTo>
                  <a:cubicBezTo>
                    <a:pt x="26627" y="1490"/>
                    <a:pt x="26475" y="1581"/>
                    <a:pt x="26262" y="1703"/>
                  </a:cubicBezTo>
                  <a:cubicBezTo>
                    <a:pt x="26019" y="1824"/>
                    <a:pt x="25989" y="1824"/>
                    <a:pt x="25898" y="1946"/>
                  </a:cubicBezTo>
                  <a:cubicBezTo>
                    <a:pt x="25806" y="2037"/>
                    <a:pt x="25259" y="2189"/>
                    <a:pt x="25259" y="2189"/>
                  </a:cubicBezTo>
                  <a:cubicBezTo>
                    <a:pt x="25259" y="2189"/>
                    <a:pt x="24378" y="2432"/>
                    <a:pt x="24287" y="2523"/>
                  </a:cubicBezTo>
                  <a:cubicBezTo>
                    <a:pt x="24213" y="2572"/>
                    <a:pt x="24437" y="2661"/>
                    <a:pt x="24719" y="2661"/>
                  </a:cubicBezTo>
                  <a:cubicBezTo>
                    <a:pt x="24786" y="2661"/>
                    <a:pt x="24855" y="2656"/>
                    <a:pt x="24925" y="2645"/>
                  </a:cubicBezTo>
                  <a:cubicBezTo>
                    <a:pt x="25320" y="2554"/>
                    <a:pt x="25411" y="2493"/>
                    <a:pt x="25867" y="2402"/>
                  </a:cubicBezTo>
                  <a:cubicBezTo>
                    <a:pt x="25925" y="2393"/>
                    <a:pt x="25972" y="2390"/>
                    <a:pt x="26012" y="2390"/>
                  </a:cubicBezTo>
                  <a:cubicBezTo>
                    <a:pt x="26268" y="2390"/>
                    <a:pt x="26216" y="2544"/>
                    <a:pt x="26505" y="2675"/>
                  </a:cubicBezTo>
                  <a:cubicBezTo>
                    <a:pt x="26728" y="2756"/>
                    <a:pt x="26762" y="2797"/>
                    <a:pt x="26796" y="2797"/>
                  </a:cubicBezTo>
                  <a:cubicBezTo>
                    <a:pt x="26813" y="2797"/>
                    <a:pt x="26830" y="2787"/>
                    <a:pt x="26870" y="2766"/>
                  </a:cubicBezTo>
                  <a:cubicBezTo>
                    <a:pt x="27022" y="2706"/>
                    <a:pt x="27265" y="2675"/>
                    <a:pt x="27265" y="2675"/>
                  </a:cubicBezTo>
                  <a:lnTo>
                    <a:pt x="28390" y="2614"/>
                  </a:lnTo>
                  <a:cubicBezTo>
                    <a:pt x="28390" y="2614"/>
                    <a:pt x="28907" y="2554"/>
                    <a:pt x="29089" y="2432"/>
                  </a:cubicBezTo>
                  <a:cubicBezTo>
                    <a:pt x="29135" y="2402"/>
                    <a:pt x="29119" y="2390"/>
                    <a:pt x="29071" y="2390"/>
                  </a:cubicBezTo>
                  <a:cubicBezTo>
                    <a:pt x="28926" y="2390"/>
                    <a:pt x="28481" y="2493"/>
                    <a:pt x="28481" y="2493"/>
                  </a:cubicBezTo>
                  <a:cubicBezTo>
                    <a:pt x="28481" y="2493"/>
                    <a:pt x="27964" y="2402"/>
                    <a:pt x="27752" y="2280"/>
                  </a:cubicBezTo>
                  <a:cubicBezTo>
                    <a:pt x="27667" y="2231"/>
                    <a:pt x="27771" y="2217"/>
                    <a:pt x="27927" y="2217"/>
                  </a:cubicBezTo>
                  <a:cubicBezTo>
                    <a:pt x="28161" y="2217"/>
                    <a:pt x="28512" y="2250"/>
                    <a:pt x="28512" y="2250"/>
                  </a:cubicBezTo>
                  <a:lnTo>
                    <a:pt x="29211" y="2250"/>
                  </a:lnTo>
                  <a:cubicBezTo>
                    <a:pt x="29211" y="2250"/>
                    <a:pt x="29454" y="2128"/>
                    <a:pt x="29515" y="1976"/>
                  </a:cubicBezTo>
                  <a:cubicBezTo>
                    <a:pt x="29575" y="1854"/>
                    <a:pt x="29454" y="1794"/>
                    <a:pt x="29150" y="1733"/>
                  </a:cubicBezTo>
                  <a:cubicBezTo>
                    <a:pt x="29096" y="1722"/>
                    <a:pt x="29046" y="1718"/>
                    <a:pt x="28997" y="1718"/>
                  </a:cubicBezTo>
                  <a:cubicBezTo>
                    <a:pt x="28838" y="1718"/>
                    <a:pt x="28703" y="1763"/>
                    <a:pt x="28577" y="1763"/>
                  </a:cubicBezTo>
                  <a:cubicBezTo>
                    <a:pt x="28524" y="1763"/>
                    <a:pt x="28472" y="1755"/>
                    <a:pt x="28420" y="1733"/>
                  </a:cubicBezTo>
                  <a:cubicBezTo>
                    <a:pt x="28208" y="1642"/>
                    <a:pt x="28268" y="1520"/>
                    <a:pt x="28299" y="1490"/>
                  </a:cubicBezTo>
                  <a:cubicBezTo>
                    <a:pt x="28301" y="1488"/>
                    <a:pt x="28306" y="1487"/>
                    <a:pt x="28314" y="1487"/>
                  </a:cubicBezTo>
                  <a:cubicBezTo>
                    <a:pt x="28444" y="1487"/>
                    <a:pt x="29332" y="1703"/>
                    <a:pt x="29332" y="1703"/>
                  </a:cubicBezTo>
                  <a:cubicBezTo>
                    <a:pt x="29332" y="1703"/>
                    <a:pt x="29347" y="1704"/>
                    <a:pt x="29374" y="1704"/>
                  </a:cubicBezTo>
                  <a:cubicBezTo>
                    <a:pt x="29454" y="1704"/>
                    <a:pt x="29636" y="1687"/>
                    <a:pt x="29819" y="1551"/>
                  </a:cubicBezTo>
                  <a:cubicBezTo>
                    <a:pt x="30031" y="1338"/>
                    <a:pt x="30214" y="1186"/>
                    <a:pt x="30305" y="1095"/>
                  </a:cubicBezTo>
                  <a:cubicBezTo>
                    <a:pt x="30350" y="1064"/>
                    <a:pt x="30092" y="1057"/>
                    <a:pt x="29822" y="1057"/>
                  </a:cubicBezTo>
                  <a:cubicBezTo>
                    <a:pt x="29553" y="1057"/>
                    <a:pt x="29271" y="1064"/>
                    <a:pt x="29271" y="1064"/>
                  </a:cubicBezTo>
                  <a:lnTo>
                    <a:pt x="28512" y="1125"/>
                  </a:lnTo>
                  <a:lnTo>
                    <a:pt x="27843" y="973"/>
                  </a:lnTo>
                  <a:cubicBezTo>
                    <a:pt x="27843" y="973"/>
                    <a:pt x="27964" y="943"/>
                    <a:pt x="28208" y="760"/>
                  </a:cubicBezTo>
                  <a:cubicBezTo>
                    <a:pt x="28325" y="682"/>
                    <a:pt x="28291" y="660"/>
                    <a:pt x="28215" y="660"/>
                  </a:cubicBezTo>
                  <a:cubicBezTo>
                    <a:pt x="28113" y="660"/>
                    <a:pt x="27934" y="699"/>
                    <a:pt x="27934" y="699"/>
                  </a:cubicBezTo>
                  <a:lnTo>
                    <a:pt x="27357" y="699"/>
                  </a:lnTo>
                  <a:lnTo>
                    <a:pt x="26657" y="760"/>
                  </a:lnTo>
                  <a:lnTo>
                    <a:pt x="25928" y="517"/>
                  </a:lnTo>
                  <a:lnTo>
                    <a:pt x="26384" y="274"/>
                  </a:lnTo>
                  <a:cubicBezTo>
                    <a:pt x="26384" y="274"/>
                    <a:pt x="26627" y="122"/>
                    <a:pt x="2690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99" name="Google Shape;1199;p61"/>
            <p:cNvSpPr/>
            <p:nvPr/>
          </p:nvSpPr>
          <p:spPr>
            <a:xfrm>
              <a:off x="3552000" y="2853675"/>
              <a:ext cx="589700" cy="770050"/>
            </a:xfrm>
            <a:custGeom>
              <a:rect b="b" l="l" r="r" t="t"/>
              <a:pathLst>
                <a:path extrusionOk="0" h="30802" w="23588">
                  <a:moveTo>
                    <a:pt x="23588" y="1"/>
                  </a:moveTo>
                  <a:lnTo>
                    <a:pt x="23588" y="1"/>
                  </a:lnTo>
                  <a:cubicBezTo>
                    <a:pt x="23132" y="912"/>
                    <a:pt x="22676" y="1824"/>
                    <a:pt x="22190" y="2706"/>
                  </a:cubicBezTo>
                  <a:cubicBezTo>
                    <a:pt x="22098" y="2949"/>
                    <a:pt x="21946" y="3192"/>
                    <a:pt x="22007" y="3435"/>
                  </a:cubicBezTo>
                  <a:cubicBezTo>
                    <a:pt x="22050" y="3781"/>
                    <a:pt x="22332" y="4010"/>
                    <a:pt x="22614" y="4234"/>
                  </a:cubicBezTo>
                  <a:lnTo>
                    <a:pt x="22614" y="4234"/>
                  </a:lnTo>
                  <a:lnTo>
                    <a:pt x="23588" y="1"/>
                  </a:lnTo>
                  <a:close/>
                  <a:moveTo>
                    <a:pt x="22614" y="4234"/>
                  </a:moveTo>
                  <a:lnTo>
                    <a:pt x="22383" y="5236"/>
                  </a:lnTo>
                  <a:lnTo>
                    <a:pt x="22383" y="5236"/>
                  </a:lnTo>
                  <a:lnTo>
                    <a:pt x="23223" y="5107"/>
                  </a:lnTo>
                  <a:cubicBezTo>
                    <a:pt x="23239" y="4723"/>
                    <a:pt x="22926" y="4482"/>
                    <a:pt x="22614" y="4234"/>
                  </a:cubicBezTo>
                  <a:close/>
                  <a:moveTo>
                    <a:pt x="22383" y="5236"/>
                  </a:moveTo>
                  <a:lnTo>
                    <a:pt x="21247" y="5411"/>
                  </a:lnTo>
                  <a:cubicBezTo>
                    <a:pt x="21126" y="5441"/>
                    <a:pt x="21004" y="5472"/>
                    <a:pt x="20913" y="5563"/>
                  </a:cubicBezTo>
                  <a:cubicBezTo>
                    <a:pt x="20791" y="5684"/>
                    <a:pt x="20822" y="5867"/>
                    <a:pt x="20852" y="6049"/>
                  </a:cubicBezTo>
                  <a:cubicBezTo>
                    <a:pt x="20976" y="6531"/>
                    <a:pt x="21244" y="6988"/>
                    <a:pt x="21455" y="7451"/>
                  </a:cubicBezTo>
                  <a:lnTo>
                    <a:pt x="21455" y="7451"/>
                  </a:lnTo>
                  <a:cubicBezTo>
                    <a:pt x="21610" y="7395"/>
                    <a:pt x="21764" y="7333"/>
                    <a:pt x="21916" y="7265"/>
                  </a:cubicBezTo>
                  <a:lnTo>
                    <a:pt x="22383" y="5236"/>
                  </a:lnTo>
                  <a:close/>
                  <a:moveTo>
                    <a:pt x="21455" y="7451"/>
                  </a:moveTo>
                  <a:cubicBezTo>
                    <a:pt x="20360" y="7846"/>
                    <a:pt x="19204" y="7957"/>
                    <a:pt x="18025" y="7957"/>
                  </a:cubicBezTo>
                  <a:cubicBezTo>
                    <a:pt x="16609" y="7957"/>
                    <a:pt x="15158" y="7797"/>
                    <a:pt x="13740" y="7782"/>
                  </a:cubicBezTo>
                  <a:cubicBezTo>
                    <a:pt x="13604" y="7776"/>
                    <a:pt x="13468" y="7772"/>
                    <a:pt x="13331" y="7772"/>
                  </a:cubicBezTo>
                  <a:cubicBezTo>
                    <a:pt x="12761" y="7772"/>
                    <a:pt x="12187" y="7835"/>
                    <a:pt x="11673" y="8055"/>
                  </a:cubicBezTo>
                  <a:cubicBezTo>
                    <a:pt x="11034" y="8299"/>
                    <a:pt x="10487" y="8724"/>
                    <a:pt x="9970" y="9180"/>
                  </a:cubicBezTo>
                  <a:cubicBezTo>
                    <a:pt x="9059" y="9909"/>
                    <a:pt x="8147" y="10669"/>
                    <a:pt x="7265" y="11399"/>
                  </a:cubicBezTo>
                  <a:cubicBezTo>
                    <a:pt x="6201" y="12280"/>
                    <a:pt x="5107" y="13162"/>
                    <a:pt x="4378" y="14347"/>
                  </a:cubicBezTo>
                  <a:cubicBezTo>
                    <a:pt x="3709" y="15411"/>
                    <a:pt x="3375" y="16627"/>
                    <a:pt x="3040" y="17843"/>
                  </a:cubicBezTo>
                  <a:cubicBezTo>
                    <a:pt x="2645" y="19271"/>
                    <a:pt x="2250" y="20700"/>
                    <a:pt x="1885" y="22098"/>
                  </a:cubicBezTo>
                  <a:cubicBezTo>
                    <a:pt x="1460" y="23587"/>
                    <a:pt x="1065" y="25077"/>
                    <a:pt x="669" y="26536"/>
                  </a:cubicBezTo>
                  <a:cubicBezTo>
                    <a:pt x="335" y="27752"/>
                    <a:pt x="1" y="29059"/>
                    <a:pt x="335" y="30275"/>
                  </a:cubicBezTo>
                  <a:cubicBezTo>
                    <a:pt x="365" y="30427"/>
                    <a:pt x="457" y="30609"/>
                    <a:pt x="578" y="30730"/>
                  </a:cubicBezTo>
                  <a:cubicBezTo>
                    <a:pt x="655" y="30780"/>
                    <a:pt x="738" y="30801"/>
                    <a:pt x="820" y="30801"/>
                  </a:cubicBezTo>
                  <a:cubicBezTo>
                    <a:pt x="1095" y="30801"/>
                    <a:pt x="1373" y="30562"/>
                    <a:pt x="1490" y="30305"/>
                  </a:cubicBezTo>
                  <a:cubicBezTo>
                    <a:pt x="1642" y="29940"/>
                    <a:pt x="1642" y="29545"/>
                    <a:pt x="1794" y="29180"/>
                  </a:cubicBezTo>
                  <a:cubicBezTo>
                    <a:pt x="2220" y="28238"/>
                    <a:pt x="3679" y="27904"/>
                    <a:pt x="3800" y="26840"/>
                  </a:cubicBezTo>
                  <a:cubicBezTo>
                    <a:pt x="3861" y="26232"/>
                    <a:pt x="3496" y="25381"/>
                    <a:pt x="4074" y="25138"/>
                  </a:cubicBezTo>
                  <a:cubicBezTo>
                    <a:pt x="4138" y="25110"/>
                    <a:pt x="4206" y="25099"/>
                    <a:pt x="4275" y="25099"/>
                  </a:cubicBezTo>
                  <a:cubicBezTo>
                    <a:pt x="4434" y="25099"/>
                    <a:pt x="4604" y="25156"/>
                    <a:pt x="4773" y="25198"/>
                  </a:cubicBezTo>
                  <a:cubicBezTo>
                    <a:pt x="5006" y="25259"/>
                    <a:pt x="5252" y="25293"/>
                    <a:pt x="5498" y="25293"/>
                  </a:cubicBezTo>
                  <a:cubicBezTo>
                    <a:pt x="5989" y="25293"/>
                    <a:pt x="6475" y="25158"/>
                    <a:pt x="6840" y="24834"/>
                  </a:cubicBezTo>
                  <a:cubicBezTo>
                    <a:pt x="7387" y="24317"/>
                    <a:pt x="7448" y="23314"/>
                    <a:pt x="6870" y="22888"/>
                  </a:cubicBezTo>
                  <a:cubicBezTo>
                    <a:pt x="7904" y="22858"/>
                    <a:pt x="8937" y="22584"/>
                    <a:pt x="9879" y="22159"/>
                  </a:cubicBezTo>
                  <a:cubicBezTo>
                    <a:pt x="10183" y="22007"/>
                    <a:pt x="10518" y="21855"/>
                    <a:pt x="10670" y="21581"/>
                  </a:cubicBezTo>
                  <a:cubicBezTo>
                    <a:pt x="11125" y="20852"/>
                    <a:pt x="10639" y="19636"/>
                    <a:pt x="11399" y="19302"/>
                  </a:cubicBezTo>
                  <a:lnTo>
                    <a:pt x="11399" y="19302"/>
                  </a:lnTo>
                  <a:cubicBezTo>
                    <a:pt x="11338" y="19818"/>
                    <a:pt x="11399" y="20366"/>
                    <a:pt x="11551" y="20882"/>
                  </a:cubicBezTo>
                  <a:cubicBezTo>
                    <a:pt x="12037" y="20092"/>
                    <a:pt x="12645" y="19393"/>
                    <a:pt x="13344" y="18815"/>
                  </a:cubicBezTo>
                  <a:cubicBezTo>
                    <a:pt x="13618" y="18603"/>
                    <a:pt x="13922" y="18390"/>
                    <a:pt x="14135" y="18086"/>
                  </a:cubicBezTo>
                  <a:cubicBezTo>
                    <a:pt x="14287" y="17873"/>
                    <a:pt x="14378" y="17630"/>
                    <a:pt x="14469" y="17387"/>
                  </a:cubicBezTo>
                  <a:cubicBezTo>
                    <a:pt x="14803" y="16597"/>
                    <a:pt x="15138" y="15806"/>
                    <a:pt x="15442" y="15016"/>
                  </a:cubicBezTo>
                  <a:cubicBezTo>
                    <a:pt x="15654" y="14499"/>
                    <a:pt x="15928" y="13952"/>
                    <a:pt x="16445" y="13739"/>
                  </a:cubicBezTo>
                  <a:cubicBezTo>
                    <a:pt x="16607" y="13685"/>
                    <a:pt x="16785" y="13669"/>
                    <a:pt x="16970" y="13669"/>
                  </a:cubicBezTo>
                  <a:cubicBezTo>
                    <a:pt x="17260" y="13669"/>
                    <a:pt x="17564" y="13710"/>
                    <a:pt x="17841" y="13710"/>
                  </a:cubicBezTo>
                  <a:cubicBezTo>
                    <a:pt x="18182" y="13710"/>
                    <a:pt x="18481" y="13648"/>
                    <a:pt x="18664" y="13375"/>
                  </a:cubicBezTo>
                  <a:cubicBezTo>
                    <a:pt x="18846" y="13101"/>
                    <a:pt x="18785" y="12767"/>
                    <a:pt x="18846" y="12463"/>
                  </a:cubicBezTo>
                  <a:cubicBezTo>
                    <a:pt x="19089" y="10882"/>
                    <a:pt x="21490" y="10396"/>
                    <a:pt x="21734" y="8815"/>
                  </a:cubicBezTo>
                  <a:cubicBezTo>
                    <a:pt x="21808" y="8340"/>
                    <a:pt x="21657" y="7893"/>
                    <a:pt x="21455" y="745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00" name="Google Shape;1200;p61"/>
            <p:cNvSpPr/>
            <p:nvPr/>
          </p:nvSpPr>
          <p:spPr>
            <a:xfrm>
              <a:off x="2664076" y="1511739"/>
              <a:ext cx="337400" cy="680900"/>
            </a:xfrm>
            <a:custGeom>
              <a:rect b="b" l="l" r="r" t="t"/>
              <a:pathLst>
                <a:path extrusionOk="0" h="27236" w="13496">
                  <a:moveTo>
                    <a:pt x="9788" y="1"/>
                  </a:moveTo>
                  <a:cubicBezTo>
                    <a:pt x="8268" y="4469"/>
                    <a:pt x="2523" y="4135"/>
                    <a:pt x="2402" y="12645"/>
                  </a:cubicBezTo>
                  <a:cubicBezTo>
                    <a:pt x="0" y="18451"/>
                    <a:pt x="3496" y="27235"/>
                    <a:pt x="3496" y="27235"/>
                  </a:cubicBezTo>
                  <a:lnTo>
                    <a:pt x="4316" y="27144"/>
                  </a:lnTo>
                  <a:cubicBezTo>
                    <a:pt x="426" y="16566"/>
                    <a:pt x="3891" y="13345"/>
                    <a:pt x="3891" y="13345"/>
                  </a:cubicBezTo>
                  <a:cubicBezTo>
                    <a:pt x="13496" y="11642"/>
                    <a:pt x="9788" y="1"/>
                    <a:pt x="9788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01" name="Google Shape;1201;p61"/>
            <p:cNvSpPr/>
            <p:nvPr/>
          </p:nvSpPr>
          <p:spPr>
            <a:xfrm>
              <a:off x="2392801" y="1715239"/>
              <a:ext cx="315375" cy="307175"/>
            </a:xfrm>
            <a:custGeom>
              <a:rect b="b" l="l" r="r" t="t"/>
              <a:pathLst>
                <a:path extrusionOk="0" h="12287" w="12615">
                  <a:moveTo>
                    <a:pt x="2432" y="0"/>
                  </a:moveTo>
                  <a:cubicBezTo>
                    <a:pt x="1680" y="0"/>
                    <a:pt x="870" y="51"/>
                    <a:pt x="0" y="159"/>
                  </a:cubicBezTo>
                  <a:cubicBezTo>
                    <a:pt x="2806" y="2539"/>
                    <a:pt x="3072" y="6820"/>
                    <a:pt x="7642" y="6820"/>
                  </a:cubicBezTo>
                  <a:cubicBezTo>
                    <a:pt x="8616" y="6820"/>
                    <a:pt x="9785" y="6626"/>
                    <a:pt x="11216" y="6177"/>
                  </a:cubicBezTo>
                  <a:cubicBezTo>
                    <a:pt x="11216" y="6177"/>
                    <a:pt x="12401" y="9338"/>
                    <a:pt x="12614" y="12287"/>
                  </a:cubicBezTo>
                  <a:lnTo>
                    <a:pt x="12432" y="8548"/>
                  </a:lnTo>
                  <a:cubicBezTo>
                    <a:pt x="12432" y="8548"/>
                    <a:pt x="12248" y="0"/>
                    <a:pt x="2432" y="0"/>
                  </a:cubicBezTo>
                  <a:close/>
                </a:path>
              </a:pathLst>
            </a:custGeom>
            <a:solidFill>
              <a:srgbClr val="14998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02" name="Google Shape;1202;p61"/>
            <p:cNvSpPr/>
            <p:nvPr/>
          </p:nvSpPr>
          <p:spPr>
            <a:xfrm>
              <a:off x="4393663" y="2803824"/>
              <a:ext cx="669500" cy="421775"/>
            </a:xfrm>
            <a:custGeom>
              <a:rect b="b" l="l" r="r" t="t"/>
              <a:pathLst>
                <a:path extrusionOk="0" h="16871" w="26780">
                  <a:moveTo>
                    <a:pt x="17738" y="0"/>
                  </a:moveTo>
                  <a:cubicBezTo>
                    <a:pt x="14101" y="0"/>
                    <a:pt x="10501" y="1108"/>
                    <a:pt x="8420" y="6293"/>
                  </a:cubicBezTo>
                  <a:cubicBezTo>
                    <a:pt x="6110" y="7843"/>
                    <a:pt x="1095" y="13800"/>
                    <a:pt x="1095" y="13800"/>
                  </a:cubicBezTo>
                  <a:lnTo>
                    <a:pt x="1" y="16870"/>
                  </a:lnTo>
                  <a:cubicBezTo>
                    <a:pt x="5259" y="9970"/>
                    <a:pt x="9758" y="7204"/>
                    <a:pt x="9758" y="7204"/>
                  </a:cubicBezTo>
                  <a:cubicBezTo>
                    <a:pt x="10785" y="7361"/>
                    <a:pt x="11766" y="7432"/>
                    <a:pt x="12703" y="7432"/>
                  </a:cubicBezTo>
                  <a:cubicBezTo>
                    <a:pt x="21966" y="7432"/>
                    <a:pt x="26779" y="487"/>
                    <a:pt x="26779" y="487"/>
                  </a:cubicBezTo>
                  <a:lnTo>
                    <a:pt x="26779" y="487"/>
                  </a:lnTo>
                  <a:cubicBezTo>
                    <a:pt x="26336" y="579"/>
                    <a:pt x="25847" y="616"/>
                    <a:pt x="25323" y="616"/>
                  </a:cubicBezTo>
                  <a:cubicBezTo>
                    <a:pt x="23184" y="616"/>
                    <a:pt x="20451" y="0"/>
                    <a:pt x="17738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03" name="Google Shape;1203;p61"/>
            <p:cNvSpPr/>
            <p:nvPr/>
          </p:nvSpPr>
          <p:spPr>
            <a:xfrm>
              <a:off x="4209763" y="2677699"/>
              <a:ext cx="362500" cy="763700"/>
            </a:xfrm>
            <a:custGeom>
              <a:rect b="b" l="l" r="r" t="t"/>
              <a:pathLst>
                <a:path extrusionOk="0" h="30548" w="14500">
                  <a:moveTo>
                    <a:pt x="4165" y="0"/>
                  </a:moveTo>
                  <a:cubicBezTo>
                    <a:pt x="3983" y="9939"/>
                    <a:pt x="9211" y="13678"/>
                    <a:pt x="9211" y="13678"/>
                  </a:cubicBezTo>
                  <a:cubicBezTo>
                    <a:pt x="8846" y="22371"/>
                    <a:pt x="1" y="29575"/>
                    <a:pt x="1" y="29575"/>
                  </a:cubicBezTo>
                  <a:lnTo>
                    <a:pt x="122" y="30548"/>
                  </a:lnTo>
                  <a:cubicBezTo>
                    <a:pt x="7569" y="24286"/>
                    <a:pt x="11399" y="14468"/>
                    <a:pt x="11399" y="14468"/>
                  </a:cubicBezTo>
                  <a:cubicBezTo>
                    <a:pt x="14500" y="5046"/>
                    <a:pt x="4166" y="0"/>
                    <a:pt x="4165" y="0"/>
                  </a:cubicBezTo>
                  <a:close/>
                </a:path>
              </a:pathLst>
            </a:custGeom>
            <a:solidFill>
              <a:srgbClr val="13897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204" name="Google Shape;1204;p61"/>
          <p:cNvSpPr txBox="1"/>
          <p:nvPr>
            <p:ph type="ctrTitle"/>
          </p:nvPr>
        </p:nvSpPr>
        <p:spPr>
          <a:xfrm>
            <a:off x="713225" y="310900"/>
            <a:ext cx="7717500" cy="20322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ca" sz="3700"/>
              <a:t>Comunicar </a:t>
            </a:r>
            <a:br>
              <a:rPr lang="ca" sz="3700"/>
            </a:br>
            <a:r>
              <a:rPr lang="ca" sz="3700"/>
              <a:t>la geopolítica del clima </a:t>
            </a:r>
            <a:endParaRPr sz="370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ca" sz="3700">
                <a:solidFill>
                  <a:schemeClr val="accent6"/>
                </a:solidFill>
              </a:rPr>
              <a:t>sin caer en el catastrofismo</a:t>
            </a:r>
            <a:endParaRPr sz="3700">
              <a:solidFill>
                <a:schemeClr val="accent6"/>
              </a:solidFill>
            </a:endParaRPr>
          </a:p>
        </p:txBody>
      </p:sp>
      <p:sp>
        <p:nvSpPr>
          <p:cNvPr id="1205" name="Google Shape;1205;p61"/>
          <p:cNvSpPr txBox="1"/>
          <p:nvPr>
            <p:ph idx="1" type="subTitle"/>
          </p:nvPr>
        </p:nvSpPr>
        <p:spPr>
          <a:xfrm>
            <a:off x="2069975" y="3331025"/>
            <a:ext cx="50040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ca"/>
              <a:t>Valentina Raffio</a:t>
            </a:r>
            <a:endParaRPr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lang="ca"/>
              <a:t>@raffiovalentina</a:t>
            </a:r>
            <a:endParaRPr b="0"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2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12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07" name="Shape 13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8" name="Google Shape;1308;p70"/>
          <p:cNvSpPr/>
          <p:nvPr/>
        </p:nvSpPr>
        <p:spPr>
          <a:xfrm>
            <a:off x="4133550" y="1784713"/>
            <a:ext cx="4590000" cy="225000"/>
          </a:xfrm>
          <a:prstGeom prst="rect">
            <a:avLst/>
          </a:prstGeom>
          <a:solidFill>
            <a:schemeClr val="accent1"/>
          </a:solidFill>
          <a:ln cap="flat" cmpd="sng" w="9525">
            <a:solidFill>
              <a:srgbClr val="F2F2F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ca" sz="1200">
                <a:solidFill>
                  <a:srgbClr val="F2F2F2"/>
                </a:solidFill>
                <a:latin typeface="Montserrat"/>
                <a:ea typeface="Montserrat"/>
                <a:cs typeface="Montserrat"/>
                <a:sym typeface="Montserrat"/>
              </a:rPr>
              <a:t>Pero a su vez…</a:t>
            </a:r>
            <a:endParaRPr b="1" sz="1200">
              <a:solidFill>
                <a:srgbClr val="F2F2F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309" name="Google Shape;1309;p70"/>
          <p:cNvSpPr/>
          <p:nvPr/>
        </p:nvSpPr>
        <p:spPr>
          <a:xfrm>
            <a:off x="5049850" y="3295525"/>
            <a:ext cx="3673800" cy="486900"/>
          </a:xfrm>
          <a:prstGeom prst="rect">
            <a:avLst/>
          </a:prstGeom>
          <a:solidFill>
            <a:schemeClr val="accent6"/>
          </a:solidFill>
          <a:ln cap="flat" cmpd="sng" w="9525">
            <a:solidFill>
              <a:srgbClr val="F2F2F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F2F2F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310" name="Google Shape;1310;p70"/>
          <p:cNvSpPr/>
          <p:nvPr/>
        </p:nvSpPr>
        <p:spPr>
          <a:xfrm>
            <a:off x="4820350" y="2092925"/>
            <a:ext cx="3903300" cy="486900"/>
          </a:xfrm>
          <a:prstGeom prst="rect">
            <a:avLst/>
          </a:prstGeom>
          <a:solidFill>
            <a:schemeClr val="accent6"/>
          </a:solidFill>
          <a:ln cap="flat" cmpd="sng" w="9525">
            <a:solidFill>
              <a:srgbClr val="F2F2F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F2F2F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311" name="Google Shape;1311;p70"/>
          <p:cNvSpPr/>
          <p:nvPr/>
        </p:nvSpPr>
        <p:spPr>
          <a:xfrm>
            <a:off x="4820350" y="2674750"/>
            <a:ext cx="3903300" cy="486900"/>
          </a:xfrm>
          <a:prstGeom prst="rect">
            <a:avLst/>
          </a:prstGeom>
          <a:solidFill>
            <a:schemeClr val="accent6"/>
          </a:solidFill>
          <a:ln cap="flat" cmpd="sng" w="9525">
            <a:solidFill>
              <a:srgbClr val="F2F2F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F2F2F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grpSp>
        <p:nvGrpSpPr>
          <p:cNvPr id="1312" name="Google Shape;1312;p70"/>
          <p:cNvGrpSpPr/>
          <p:nvPr/>
        </p:nvGrpSpPr>
        <p:grpSpPr>
          <a:xfrm rot="-21400">
            <a:off x="3088655" y="1981572"/>
            <a:ext cx="2966632" cy="2382837"/>
            <a:chOff x="2306892" y="1648725"/>
            <a:chExt cx="2756271" cy="2091125"/>
          </a:xfrm>
        </p:grpSpPr>
        <p:sp>
          <p:nvSpPr>
            <p:cNvPr id="1313" name="Google Shape;1313;p70"/>
            <p:cNvSpPr/>
            <p:nvPr/>
          </p:nvSpPr>
          <p:spPr>
            <a:xfrm>
              <a:off x="4386838" y="2187549"/>
              <a:ext cx="417200" cy="918750"/>
            </a:xfrm>
            <a:custGeom>
              <a:rect b="b" l="l" r="r" t="t"/>
              <a:pathLst>
                <a:path extrusionOk="0" h="36750" w="16688">
                  <a:moveTo>
                    <a:pt x="16687" y="1"/>
                  </a:moveTo>
                  <a:lnTo>
                    <a:pt x="16687" y="1"/>
                  </a:lnTo>
                  <a:cubicBezTo>
                    <a:pt x="16687" y="1"/>
                    <a:pt x="0" y="6324"/>
                    <a:pt x="8632" y="22220"/>
                  </a:cubicBezTo>
                  <a:cubicBezTo>
                    <a:pt x="8632" y="22220"/>
                    <a:pt x="9909" y="25685"/>
                    <a:pt x="2462" y="36111"/>
                  </a:cubicBezTo>
                  <a:lnTo>
                    <a:pt x="3465" y="36749"/>
                  </a:lnTo>
                  <a:cubicBezTo>
                    <a:pt x="3465" y="36749"/>
                    <a:pt x="8693" y="29789"/>
                    <a:pt x="10365" y="22220"/>
                  </a:cubicBezTo>
                  <a:cubicBezTo>
                    <a:pt x="10365" y="22220"/>
                    <a:pt x="15836" y="18998"/>
                    <a:pt x="14772" y="12038"/>
                  </a:cubicBezTo>
                  <a:cubicBezTo>
                    <a:pt x="13678" y="5077"/>
                    <a:pt x="16687" y="1"/>
                    <a:pt x="16687" y="1"/>
                  </a:cubicBezTo>
                  <a:close/>
                </a:path>
              </a:pathLst>
            </a:custGeom>
            <a:solidFill>
              <a:srgbClr val="14998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14" name="Google Shape;1314;p70"/>
            <p:cNvSpPr/>
            <p:nvPr/>
          </p:nvSpPr>
          <p:spPr>
            <a:xfrm>
              <a:off x="2328575" y="1648725"/>
              <a:ext cx="2297950" cy="2091125"/>
            </a:xfrm>
            <a:custGeom>
              <a:rect b="b" l="l" r="r" t="t"/>
              <a:pathLst>
                <a:path extrusionOk="0" h="83645" w="91918">
                  <a:moveTo>
                    <a:pt x="47727" y="0"/>
                  </a:moveTo>
                  <a:cubicBezTo>
                    <a:pt x="41154" y="0"/>
                    <a:pt x="34485" y="1560"/>
                    <a:pt x="28269" y="4854"/>
                  </a:cubicBezTo>
                  <a:cubicBezTo>
                    <a:pt x="7843" y="15614"/>
                    <a:pt x="1" y="40904"/>
                    <a:pt x="10791" y="61329"/>
                  </a:cubicBezTo>
                  <a:cubicBezTo>
                    <a:pt x="12554" y="64703"/>
                    <a:pt x="14712" y="67712"/>
                    <a:pt x="17174" y="70357"/>
                  </a:cubicBezTo>
                  <a:cubicBezTo>
                    <a:pt x="21703" y="75220"/>
                    <a:pt x="27296" y="78837"/>
                    <a:pt x="33375" y="81087"/>
                  </a:cubicBezTo>
                  <a:cubicBezTo>
                    <a:pt x="37976" y="82768"/>
                    <a:pt x="42861" y="83644"/>
                    <a:pt x="47802" y="83644"/>
                  </a:cubicBezTo>
                  <a:cubicBezTo>
                    <a:pt x="54384" y="83644"/>
                    <a:pt x="61063" y="82088"/>
                    <a:pt x="67297" y="78807"/>
                  </a:cubicBezTo>
                  <a:cubicBezTo>
                    <a:pt x="83650" y="70175"/>
                    <a:pt x="91917" y="52241"/>
                    <a:pt x="89030" y="34946"/>
                  </a:cubicBezTo>
                  <a:cubicBezTo>
                    <a:pt x="88330" y="30630"/>
                    <a:pt x="86902" y="26375"/>
                    <a:pt x="84744" y="22301"/>
                  </a:cubicBezTo>
                  <a:cubicBezTo>
                    <a:pt x="80944" y="15098"/>
                    <a:pt x="75321" y="9444"/>
                    <a:pt x="68725" y="5645"/>
                  </a:cubicBezTo>
                  <a:cubicBezTo>
                    <a:pt x="62361" y="1964"/>
                    <a:pt x="55104" y="0"/>
                    <a:pt x="47727" y="0"/>
                  </a:cubicBezTo>
                  <a:close/>
                </a:path>
              </a:pathLst>
            </a:custGeom>
            <a:solidFill>
              <a:srgbClr val="15B8B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15" name="Google Shape;1315;p70"/>
            <p:cNvSpPr/>
            <p:nvPr/>
          </p:nvSpPr>
          <p:spPr>
            <a:xfrm>
              <a:off x="2646975" y="1679650"/>
              <a:ext cx="1531200" cy="1996350"/>
            </a:xfrm>
            <a:custGeom>
              <a:rect b="b" l="l" r="r" t="t"/>
              <a:pathLst>
                <a:path extrusionOk="0" h="79854" w="61248">
                  <a:moveTo>
                    <a:pt x="27113" y="1520"/>
                  </a:moveTo>
                  <a:cubicBezTo>
                    <a:pt x="27174" y="1520"/>
                    <a:pt x="27478" y="1642"/>
                    <a:pt x="27417" y="1672"/>
                  </a:cubicBezTo>
                  <a:cubicBezTo>
                    <a:pt x="27357" y="1672"/>
                    <a:pt x="27144" y="1703"/>
                    <a:pt x="27144" y="1703"/>
                  </a:cubicBezTo>
                  <a:cubicBezTo>
                    <a:pt x="27144" y="1703"/>
                    <a:pt x="26992" y="1703"/>
                    <a:pt x="27053" y="1854"/>
                  </a:cubicBezTo>
                  <a:cubicBezTo>
                    <a:pt x="27064" y="1913"/>
                    <a:pt x="27035" y="1931"/>
                    <a:pt x="26996" y="1931"/>
                  </a:cubicBezTo>
                  <a:cubicBezTo>
                    <a:pt x="26932" y="1931"/>
                    <a:pt x="26840" y="1885"/>
                    <a:pt x="26840" y="1885"/>
                  </a:cubicBezTo>
                  <a:cubicBezTo>
                    <a:pt x="26840" y="1854"/>
                    <a:pt x="26840" y="1581"/>
                    <a:pt x="26901" y="1551"/>
                  </a:cubicBezTo>
                  <a:cubicBezTo>
                    <a:pt x="26961" y="1520"/>
                    <a:pt x="27113" y="1520"/>
                    <a:pt x="27113" y="1520"/>
                  </a:cubicBezTo>
                  <a:close/>
                  <a:moveTo>
                    <a:pt x="26901" y="2006"/>
                  </a:moveTo>
                  <a:cubicBezTo>
                    <a:pt x="26961" y="2006"/>
                    <a:pt x="27053" y="2037"/>
                    <a:pt x="27053" y="2037"/>
                  </a:cubicBezTo>
                  <a:lnTo>
                    <a:pt x="26961" y="2219"/>
                  </a:lnTo>
                  <a:cubicBezTo>
                    <a:pt x="26961" y="2219"/>
                    <a:pt x="26825" y="2271"/>
                    <a:pt x="26743" y="2271"/>
                  </a:cubicBezTo>
                  <a:cubicBezTo>
                    <a:pt x="26716" y="2271"/>
                    <a:pt x="26695" y="2265"/>
                    <a:pt x="26688" y="2250"/>
                  </a:cubicBezTo>
                  <a:cubicBezTo>
                    <a:pt x="26657" y="2219"/>
                    <a:pt x="26718" y="2098"/>
                    <a:pt x="26718" y="2098"/>
                  </a:cubicBezTo>
                  <a:lnTo>
                    <a:pt x="26901" y="2006"/>
                  </a:lnTo>
                  <a:close/>
                  <a:moveTo>
                    <a:pt x="12189" y="6049"/>
                  </a:moveTo>
                  <a:lnTo>
                    <a:pt x="12493" y="6231"/>
                  </a:lnTo>
                  <a:cubicBezTo>
                    <a:pt x="12493" y="6231"/>
                    <a:pt x="12250" y="6475"/>
                    <a:pt x="11885" y="6779"/>
                  </a:cubicBezTo>
                  <a:cubicBezTo>
                    <a:pt x="11693" y="6936"/>
                    <a:pt x="11571" y="6963"/>
                    <a:pt x="11438" y="6963"/>
                  </a:cubicBezTo>
                  <a:cubicBezTo>
                    <a:pt x="11371" y="6963"/>
                    <a:pt x="11300" y="6956"/>
                    <a:pt x="11216" y="6956"/>
                  </a:cubicBezTo>
                  <a:cubicBezTo>
                    <a:pt x="11179" y="6956"/>
                    <a:pt x="11139" y="6957"/>
                    <a:pt x="11095" y="6961"/>
                  </a:cubicBezTo>
                  <a:cubicBezTo>
                    <a:pt x="10730" y="6961"/>
                    <a:pt x="11034" y="6809"/>
                    <a:pt x="11429" y="6657"/>
                  </a:cubicBezTo>
                  <a:cubicBezTo>
                    <a:pt x="11824" y="6475"/>
                    <a:pt x="11764" y="6383"/>
                    <a:pt x="12189" y="6049"/>
                  </a:cubicBezTo>
                  <a:close/>
                  <a:moveTo>
                    <a:pt x="23952" y="6292"/>
                  </a:moveTo>
                  <a:lnTo>
                    <a:pt x="23952" y="6292"/>
                  </a:lnTo>
                  <a:cubicBezTo>
                    <a:pt x="23952" y="6292"/>
                    <a:pt x="23922" y="6657"/>
                    <a:pt x="23709" y="6839"/>
                  </a:cubicBezTo>
                  <a:cubicBezTo>
                    <a:pt x="23607" y="6941"/>
                    <a:pt x="23568" y="6980"/>
                    <a:pt x="23548" y="6980"/>
                  </a:cubicBezTo>
                  <a:cubicBezTo>
                    <a:pt x="23527" y="6980"/>
                    <a:pt x="23528" y="6933"/>
                    <a:pt x="23496" y="6870"/>
                  </a:cubicBezTo>
                  <a:cubicBezTo>
                    <a:pt x="23466" y="6779"/>
                    <a:pt x="23435" y="6748"/>
                    <a:pt x="23162" y="6657"/>
                  </a:cubicBezTo>
                  <a:cubicBezTo>
                    <a:pt x="22919" y="6566"/>
                    <a:pt x="23162" y="6657"/>
                    <a:pt x="23435" y="6505"/>
                  </a:cubicBezTo>
                  <a:cubicBezTo>
                    <a:pt x="23709" y="6353"/>
                    <a:pt x="23587" y="6414"/>
                    <a:pt x="23952" y="6292"/>
                  </a:cubicBezTo>
                  <a:close/>
                  <a:moveTo>
                    <a:pt x="12067" y="6870"/>
                  </a:moveTo>
                  <a:lnTo>
                    <a:pt x="12098" y="7174"/>
                  </a:lnTo>
                  <a:cubicBezTo>
                    <a:pt x="12098" y="7174"/>
                    <a:pt x="11864" y="7252"/>
                    <a:pt x="11678" y="7252"/>
                  </a:cubicBezTo>
                  <a:cubicBezTo>
                    <a:pt x="11631" y="7252"/>
                    <a:pt x="11587" y="7247"/>
                    <a:pt x="11551" y="7235"/>
                  </a:cubicBezTo>
                  <a:cubicBezTo>
                    <a:pt x="11368" y="7174"/>
                    <a:pt x="11308" y="7113"/>
                    <a:pt x="12067" y="6870"/>
                  </a:cubicBezTo>
                  <a:close/>
                  <a:moveTo>
                    <a:pt x="13526" y="6596"/>
                  </a:moveTo>
                  <a:lnTo>
                    <a:pt x="13861" y="6961"/>
                  </a:lnTo>
                  <a:cubicBezTo>
                    <a:pt x="13861" y="6961"/>
                    <a:pt x="13618" y="7326"/>
                    <a:pt x="13374" y="7630"/>
                  </a:cubicBezTo>
                  <a:cubicBezTo>
                    <a:pt x="13303" y="7701"/>
                    <a:pt x="13261" y="7733"/>
                    <a:pt x="13238" y="7733"/>
                  </a:cubicBezTo>
                  <a:cubicBezTo>
                    <a:pt x="13172" y="7733"/>
                    <a:pt x="13261" y="7473"/>
                    <a:pt x="13283" y="7113"/>
                  </a:cubicBezTo>
                  <a:cubicBezTo>
                    <a:pt x="13344" y="6627"/>
                    <a:pt x="13192" y="6961"/>
                    <a:pt x="13526" y="6596"/>
                  </a:cubicBezTo>
                  <a:close/>
                  <a:moveTo>
                    <a:pt x="25411" y="7478"/>
                  </a:moveTo>
                  <a:cubicBezTo>
                    <a:pt x="25411" y="7478"/>
                    <a:pt x="25472" y="7660"/>
                    <a:pt x="25411" y="7994"/>
                  </a:cubicBezTo>
                  <a:cubicBezTo>
                    <a:pt x="25335" y="8274"/>
                    <a:pt x="25259" y="8405"/>
                    <a:pt x="25183" y="8405"/>
                  </a:cubicBezTo>
                  <a:cubicBezTo>
                    <a:pt x="25168" y="8405"/>
                    <a:pt x="25153" y="8400"/>
                    <a:pt x="25138" y="8390"/>
                  </a:cubicBezTo>
                  <a:cubicBezTo>
                    <a:pt x="25077" y="8329"/>
                    <a:pt x="24712" y="8025"/>
                    <a:pt x="24712" y="8025"/>
                  </a:cubicBezTo>
                  <a:lnTo>
                    <a:pt x="25046" y="7751"/>
                  </a:lnTo>
                  <a:cubicBezTo>
                    <a:pt x="25046" y="7751"/>
                    <a:pt x="25107" y="7630"/>
                    <a:pt x="25411" y="7478"/>
                  </a:cubicBezTo>
                  <a:close/>
                  <a:moveTo>
                    <a:pt x="26992" y="8055"/>
                  </a:moveTo>
                  <a:cubicBezTo>
                    <a:pt x="26992" y="8055"/>
                    <a:pt x="27265" y="8146"/>
                    <a:pt x="27235" y="8298"/>
                  </a:cubicBezTo>
                  <a:cubicBezTo>
                    <a:pt x="27223" y="8356"/>
                    <a:pt x="27221" y="8370"/>
                    <a:pt x="27203" y="8370"/>
                  </a:cubicBezTo>
                  <a:cubicBezTo>
                    <a:pt x="27187" y="8370"/>
                    <a:pt x="27159" y="8358"/>
                    <a:pt x="27099" y="8358"/>
                  </a:cubicBezTo>
                  <a:cubicBezTo>
                    <a:pt x="27054" y="8358"/>
                    <a:pt x="26990" y="8365"/>
                    <a:pt x="26901" y="8390"/>
                  </a:cubicBezTo>
                  <a:cubicBezTo>
                    <a:pt x="26812" y="8412"/>
                    <a:pt x="26755" y="8421"/>
                    <a:pt x="26721" y="8421"/>
                  </a:cubicBezTo>
                  <a:cubicBezTo>
                    <a:pt x="26614" y="8421"/>
                    <a:pt x="26718" y="8329"/>
                    <a:pt x="26718" y="8238"/>
                  </a:cubicBezTo>
                  <a:cubicBezTo>
                    <a:pt x="26718" y="8116"/>
                    <a:pt x="26749" y="8116"/>
                    <a:pt x="26992" y="8055"/>
                  </a:cubicBezTo>
                  <a:close/>
                  <a:moveTo>
                    <a:pt x="24617" y="8906"/>
                  </a:moveTo>
                  <a:cubicBezTo>
                    <a:pt x="24696" y="8906"/>
                    <a:pt x="24719" y="9016"/>
                    <a:pt x="24742" y="9180"/>
                  </a:cubicBezTo>
                  <a:lnTo>
                    <a:pt x="24530" y="9301"/>
                  </a:lnTo>
                  <a:cubicBezTo>
                    <a:pt x="24530" y="9301"/>
                    <a:pt x="24287" y="9271"/>
                    <a:pt x="24287" y="9149"/>
                  </a:cubicBezTo>
                  <a:cubicBezTo>
                    <a:pt x="24287" y="9058"/>
                    <a:pt x="24378" y="9058"/>
                    <a:pt x="24530" y="8937"/>
                  </a:cubicBezTo>
                  <a:cubicBezTo>
                    <a:pt x="24565" y="8916"/>
                    <a:pt x="24593" y="8906"/>
                    <a:pt x="24617" y="8906"/>
                  </a:cubicBezTo>
                  <a:close/>
                  <a:moveTo>
                    <a:pt x="32207" y="9710"/>
                  </a:moveTo>
                  <a:cubicBezTo>
                    <a:pt x="32207" y="9710"/>
                    <a:pt x="32207" y="9713"/>
                    <a:pt x="32210" y="9718"/>
                  </a:cubicBezTo>
                  <a:lnTo>
                    <a:pt x="32210" y="9718"/>
                  </a:lnTo>
                  <a:cubicBezTo>
                    <a:pt x="32209" y="9713"/>
                    <a:pt x="32208" y="9710"/>
                    <a:pt x="32207" y="9710"/>
                  </a:cubicBezTo>
                  <a:close/>
                  <a:moveTo>
                    <a:pt x="15209" y="9273"/>
                  </a:moveTo>
                  <a:cubicBezTo>
                    <a:pt x="15228" y="9273"/>
                    <a:pt x="15283" y="9395"/>
                    <a:pt x="15437" y="9395"/>
                  </a:cubicBezTo>
                  <a:cubicBezTo>
                    <a:pt x="15448" y="9395"/>
                    <a:pt x="15460" y="9394"/>
                    <a:pt x="15472" y="9393"/>
                  </a:cubicBezTo>
                  <a:lnTo>
                    <a:pt x="15989" y="9575"/>
                  </a:lnTo>
                  <a:lnTo>
                    <a:pt x="15806" y="9788"/>
                  </a:lnTo>
                  <a:cubicBezTo>
                    <a:pt x="15806" y="9788"/>
                    <a:pt x="15198" y="9788"/>
                    <a:pt x="15198" y="9423"/>
                  </a:cubicBezTo>
                  <a:cubicBezTo>
                    <a:pt x="15198" y="9310"/>
                    <a:pt x="15198" y="9273"/>
                    <a:pt x="15209" y="9273"/>
                  </a:cubicBezTo>
                  <a:close/>
                  <a:moveTo>
                    <a:pt x="16965" y="9165"/>
                  </a:moveTo>
                  <a:cubicBezTo>
                    <a:pt x="16978" y="9165"/>
                    <a:pt x="16984" y="9236"/>
                    <a:pt x="17054" y="9236"/>
                  </a:cubicBezTo>
                  <a:cubicBezTo>
                    <a:pt x="17077" y="9236"/>
                    <a:pt x="17106" y="9229"/>
                    <a:pt x="17144" y="9210"/>
                  </a:cubicBezTo>
                  <a:cubicBezTo>
                    <a:pt x="17144" y="9210"/>
                    <a:pt x="17387" y="9484"/>
                    <a:pt x="17417" y="9697"/>
                  </a:cubicBezTo>
                  <a:cubicBezTo>
                    <a:pt x="17478" y="9909"/>
                    <a:pt x="17296" y="9788"/>
                    <a:pt x="16840" y="9909"/>
                  </a:cubicBezTo>
                  <a:cubicBezTo>
                    <a:pt x="16788" y="9920"/>
                    <a:pt x="16747" y="9925"/>
                    <a:pt x="16717" y="9925"/>
                  </a:cubicBezTo>
                  <a:cubicBezTo>
                    <a:pt x="16476" y="9925"/>
                    <a:pt x="16820" y="9628"/>
                    <a:pt x="16900" y="9332"/>
                  </a:cubicBezTo>
                  <a:cubicBezTo>
                    <a:pt x="16944" y="9202"/>
                    <a:pt x="16956" y="9165"/>
                    <a:pt x="16965" y="9165"/>
                  </a:cubicBezTo>
                  <a:close/>
                  <a:moveTo>
                    <a:pt x="13739" y="8329"/>
                  </a:moveTo>
                  <a:lnTo>
                    <a:pt x="13830" y="8542"/>
                  </a:lnTo>
                  <a:cubicBezTo>
                    <a:pt x="13922" y="8754"/>
                    <a:pt x="13800" y="9271"/>
                    <a:pt x="13800" y="9271"/>
                  </a:cubicBezTo>
                  <a:cubicBezTo>
                    <a:pt x="13800" y="9271"/>
                    <a:pt x="13587" y="9970"/>
                    <a:pt x="13526" y="10001"/>
                  </a:cubicBezTo>
                  <a:cubicBezTo>
                    <a:pt x="13466" y="10001"/>
                    <a:pt x="13526" y="9879"/>
                    <a:pt x="13557" y="9514"/>
                  </a:cubicBezTo>
                  <a:cubicBezTo>
                    <a:pt x="13618" y="9119"/>
                    <a:pt x="13374" y="9089"/>
                    <a:pt x="13374" y="8754"/>
                  </a:cubicBezTo>
                  <a:cubicBezTo>
                    <a:pt x="13344" y="8420"/>
                    <a:pt x="13466" y="8542"/>
                    <a:pt x="13739" y="8329"/>
                  </a:cubicBezTo>
                  <a:close/>
                  <a:moveTo>
                    <a:pt x="12827" y="8602"/>
                  </a:moveTo>
                  <a:cubicBezTo>
                    <a:pt x="12827" y="8602"/>
                    <a:pt x="12736" y="9301"/>
                    <a:pt x="12888" y="9514"/>
                  </a:cubicBezTo>
                  <a:cubicBezTo>
                    <a:pt x="13010" y="9757"/>
                    <a:pt x="12888" y="10061"/>
                    <a:pt x="12919" y="10304"/>
                  </a:cubicBezTo>
                  <a:cubicBezTo>
                    <a:pt x="12919" y="10434"/>
                    <a:pt x="12864" y="10468"/>
                    <a:pt x="12807" y="10468"/>
                  </a:cubicBezTo>
                  <a:cubicBezTo>
                    <a:pt x="12743" y="10468"/>
                    <a:pt x="12675" y="10426"/>
                    <a:pt x="12675" y="10426"/>
                  </a:cubicBezTo>
                  <a:cubicBezTo>
                    <a:pt x="12675" y="10426"/>
                    <a:pt x="12706" y="10183"/>
                    <a:pt x="12767" y="9940"/>
                  </a:cubicBezTo>
                  <a:cubicBezTo>
                    <a:pt x="12827" y="9697"/>
                    <a:pt x="12554" y="9545"/>
                    <a:pt x="12554" y="9545"/>
                  </a:cubicBezTo>
                  <a:cubicBezTo>
                    <a:pt x="12554" y="9545"/>
                    <a:pt x="12645" y="9301"/>
                    <a:pt x="12645" y="9058"/>
                  </a:cubicBezTo>
                  <a:cubicBezTo>
                    <a:pt x="12645" y="8815"/>
                    <a:pt x="12615" y="8815"/>
                    <a:pt x="12827" y="8602"/>
                  </a:cubicBezTo>
                  <a:close/>
                  <a:moveTo>
                    <a:pt x="14165" y="10152"/>
                  </a:moveTo>
                  <a:cubicBezTo>
                    <a:pt x="14165" y="10152"/>
                    <a:pt x="14347" y="10396"/>
                    <a:pt x="14378" y="10487"/>
                  </a:cubicBezTo>
                  <a:cubicBezTo>
                    <a:pt x="14408" y="10578"/>
                    <a:pt x="14317" y="10608"/>
                    <a:pt x="14165" y="10669"/>
                  </a:cubicBezTo>
                  <a:cubicBezTo>
                    <a:pt x="14122" y="10695"/>
                    <a:pt x="14103" y="10706"/>
                    <a:pt x="14091" y="10706"/>
                  </a:cubicBezTo>
                  <a:cubicBezTo>
                    <a:pt x="14062" y="10706"/>
                    <a:pt x="14079" y="10635"/>
                    <a:pt x="13861" y="10548"/>
                  </a:cubicBezTo>
                  <a:cubicBezTo>
                    <a:pt x="13587" y="10396"/>
                    <a:pt x="13830" y="10426"/>
                    <a:pt x="14165" y="10152"/>
                  </a:cubicBezTo>
                  <a:close/>
                  <a:moveTo>
                    <a:pt x="23071" y="11703"/>
                  </a:moveTo>
                  <a:lnTo>
                    <a:pt x="23314" y="11763"/>
                  </a:lnTo>
                  <a:lnTo>
                    <a:pt x="23435" y="11794"/>
                  </a:lnTo>
                  <a:cubicBezTo>
                    <a:pt x="23435" y="11794"/>
                    <a:pt x="23344" y="12067"/>
                    <a:pt x="23223" y="12280"/>
                  </a:cubicBezTo>
                  <a:cubicBezTo>
                    <a:pt x="23162" y="12442"/>
                    <a:pt x="22898" y="12469"/>
                    <a:pt x="22730" y="12469"/>
                  </a:cubicBezTo>
                  <a:cubicBezTo>
                    <a:pt x="22645" y="12469"/>
                    <a:pt x="22584" y="12463"/>
                    <a:pt x="22584" y="12463"/>
                  </a:cubicBezTo>
                  <a:cubicBezTo>
                    <a:pt x="22584" y="12463"/>
                    <a:pt x="22220" y="12523"/>
                    <a:pt x="21824" y="12554"/>
                  </a:cubicBezTo>
                  <a:cubicBezTo>
                    <a:pt x="21460" y="12615"/>
                    <a:pt x="21612" y="12858"/>
                    <a:pt x="21612" y="12858"/>
                  </a:cubicBezTo>
                  <a:lnTo>
                    <a:pt x="21065" y="13131"/>
                  </a:lnTo>
                  <a:cubicBezTo>
                    <a:pt x="21065" y="13131"/>
                    <a:pt x="20396" y="13374"/>
                    <a:pt x="19940" y="13861"/>
                  </a:cubicBezTo>
                  <a:cubicBezTo>
                    <a:pt x="19755" y="14046"/>
                    <a:pt x="19609" y="14103"/>
                    <a:pt x="19500" y="14103"/>
                  </a:cubicBezTo>
                  <a:cubicBezTo>
                    <a:pt x="19322" y="14103"/>
                    <a:pt x="19241" y="13952"/>
                    <a:pt x="19241" y="13952"/>
                  </a:cubicBezTo>
                  <a:cubicBezTo>
                    <a:pt x="19241" y="13952"/>
                    <a:pt x="18967" y="13618"/>
                    <a:pt x="19180" y="13405"/>
                  </a:cubicBezTo>
                  <a:cubicBezTo>
                    <a:pt x="19362" y="13162"/>
                    <a:pt x="19393" y="13162"/>
                    <a:pt x="19454" y="13162"/>
                  </a:cubicBezTo>
                  <a:cubicBezTo>
                    <a:pt x="19530" y="13162"/>
                    <a:pt x="19499" y="13334"/>
                    <a:pt x="19578" y="13334"/>
                  </a:cubicBezTo>
                  <a:cubicBezTo>
                    <a:pt x="19593" y="13334"/>
                    <a:pt x="19612" y="13328"/>
                    <a:pt x="19636" y="13314"/>
                  </a:cubicBezTo>
                  <a:cubicBezTo>
                    <a:pt x="19636" y="13314"/>
                    <a:pt x="19910" y="13222"/>
                    <a:pt x="20214" y="13162"/>
                  </a:cubicBezTo>
                  <a:cubicBezTo>
                    <a:pt x="20517" y="13070"/>
                    <a:pt x="20457" y="13070"/>
                    <a:pt x="20669" y="12979"/>
                  </a:cubicBezTo>
                  <a:cubicBezTo>
                    <a:pt x="20882" y="12918"/>
                    <a:pt x="20821" y="12918"/>
                    <a:pt x="21095" y="12767"/>
                  </a:cubicBezTo>
                  <a:cubicBezTo>
                    <a:pt x="21369" y="12645"/>
                    <a:pt x="21247" y="12584"/>
                    <a:pt x="21247" y="12584"/>
                  </a:cubicBezTo>
                  <a:lnTo>
                    <a:pt x="21277" y="12311"/>
                  </a:lnTo>
                  <a:lnTo>
                    <a:pt x="21733" y="12189"/>
                  </a:lnTo>
                  <a:lnTo>
                    <a:pt x="22402" y="12189"/>
                  </a:lnTo>
                  <a:lnTo>
                    <a:pt x="22828" y="11885"/>
                  </a:lnTo>
                  <a:lnTo>
                    <a:pt x="23071" y="11703"/>
                  </a:lnTo>
                  <a:close/>
                  <a:moveTo>
                    <a:pt x="17940" y="9878"/>
                  </a:moveTo>
                  <a:cubicBezTo>
                    <a:pt x="18034" y="9878"/>
                    <a:pt x="18120" y="9911"/>
                    <a:pt x="18177" y="10001"/>
                  </a:cubicBezTo>
                  <a:cubicBezTo>
                    <a:pt x="18390" y="10335"/>
                    <a:pt x="18390" y="10244"/>
                    <a:pt x="18572" y="10487"/>
                  </a:cubicBezTo>
                  <a:cubicBezTo>
                    <a:pt x="18755" y="10760"/>
                    <a:pt x="18815" y="10973"/>
                    <a:pt x="18815" y="10973"/>
                  </a:cubicBezTo>
                  <a:cubicBezTo>
                    <a:pt x="18815" y="10973"/>
                    <a:pt x="18496" y="11270"/>
                    <a:pt x="19004" y="11270"/>
                  </a:cubicBezTo>
                  <a:cubicBezTo>
                    <a:pt x="19082" y="11270"/>
                    <a:pt x="19180" y="11263"/>
                    <a:pt x="19302" y="11247"/>
                  </a:cubicBezTo>
                  <a:cubicBezTo>
                    <a:pt x="19961" y="11159"/>
                    <a:pt x="20144" y="10960"/>
                    <a:pt x="20367" y="10960"/>
                  </a:cubicBezTo>
                  <a:cubicBezTo>
                    <a:pt x="20452" y="10960"/>
                    <a:pt x="20543" y="10989"/>
                    <a:pt x="20669" y="11064"/>
                  </a:cubicBezTo>
                  <a:cubicBezTo>
                    <a:pt x="21125" y="11338"/>
                    <a:pt x="21095" y="11095"/>
                    <a:pt x="21125" y="11429"/>
                  </a:cubicBezTo>
                  <a:cubicBezTo>
                    <a:pt x="21173" y="11718"/>
                    <a:pt x="21298" y="11892"/>
                    <a:pt x="21182" y="11892"/>
                  </a:cubicBezTo>
                  <a:cubicBezTo>
                    <a:pt x="21151" y="11892"/>
                    <a:pt x="21104" y="11880"/>
                    <a:pt x="21034" y="11855"/>
                  </a:cubicBezTo>
                  <a:cubicBezTo>
                    <a:pt x="20852" y="11800"/>
                    <a:pt x="20691" y="11756"/>
                    <a:pt x="20566" y="11756"/>
                  </a:cubicBezTo>
                  <a:cubicBezTo>
                    <a:pt x="20482" y="11756"/>
                    <a:pt x="20414" y="11776"/>
                    <a:pt x="20366" y="11824"/>
                  </a:cubicBezTo>
                  <a:cubicBezTo>
                    <a:pt x="20244" y="11976"/>
                    <a:pt x="20092" y="12371"/>
                    <a:pt x="20092" y="12371"/>
                  </a:cubicBezTo>
                  <a:cubicBezTo>
                    <a:pt x="20092" y="12371"/>
                    <a:pt x="20001" y="12827"/>
                    <a:pt x="19849" y="12888"/>
                  </a:cubicBezTo>
                  <a:cubicBezTo>
                    <a:pt x="19727" y="12949"/>
                    <a:pt x="19484" y="13010"/>
                    <a:pt x="19484" y="13010"/>
                  </a:cubicBezTo>
                  <a:cubicBezTo>
                    <a:pt x="19484" y="13010"/>
                    <a:pt x="19454" y="12523"/>
                    <a:pt x="19332" y="12463"/>
                  </a:cubicBezTo>
                  <a:cubicBezTo>
                    <a:pt x="19317" y="12452"/>
                    <a:pt x="19302" y="12447"/>
                    <a:pt x="19285" y="12447"/>
                  </a:cubicBezTo>
                  <a:cubicBezTo>
                    <a:pt x="19172" y="12447"/>
                    <a:pt x="19022" y="12677"/>
                    <a:pt x="18870" y="12677"/>
                  </a:cubicBezTo>
                  <a:cubicBezTo>
                    <a:pt x="18862" y="12677"/>
                    <a:pt x="18854" y="12677"/>
                    <a:pt x="18846" y="12675"/>
                  </a:cubicBezTo>
                  <a:cubicBezTo>
                    <a:pt x="18694" y="12675"/>
                    <a:pt x="19150" y="12371"/>
                    <a:pt x="19210" y="12067"/>
                  </a:cubicBezTo>
                  <a:cubicBezTo>
                    <a:pt x="19238" y="11761"/>
                    <a:pt x="19011" y="11608"/>
                    <a:pt x="18809" y="11608"/>
                  </a:cubicBezTo>
                  <a:cubicBezTo>
                    <a:pt x="18790" y="11608"/>
                    <a:pt x="18772" y="11609"/>
                    <a:pt x="18755" y="11611"/>
                  </a:cubicBezTo>
                  <a:cubicBezTo>
                    <a:pt x="18740" y="11614"/>
                    <a:pt x="18726" y="11615"/>
                    <a:pt x="18714" y="11615"/>
                  </a:cubicBezTo>
                  <a:cubicBezTo>
                    <a:pt x="18623" y="11615"/>
                    <a:pt x="18603" y="11561"/>
                    <a:pt x="18556" y="11561"/>
                  </a:cubicBezTo>
                  <a:cubicBezTo>
                    <a:pt x="18521" y="11561"/>
                    <a:pt x="18470" y="11592"/>
                    <a:pt x="18359" y="11703"/>
                  </a:cubicBezTo>
                  <a:cubicBezTo>
                    <a:pt x="18116" y="11946"/>
                    <a:pt x="17782" y="12280"/>
                    <a:pt x="17782" y="12280"/>
                  </a:cubicBezTo>
                  <a:cubicBezTo>
                    <a:pt x="17782" y="12280"/>
                    <a:pt x="17265" y="12493"/>
                    <a:pt x="17235" y="12858"/>
                  </a:cubicBezTo>
                  <a:cubicBezTo>
                    <a:pt x="17204" y="13222"/>
                    <a:pt x="17387" y="13253"/>
                    <a:pt x="17235" y="13557"/>
                  </a:cubicBezTo>
                  <a:cubicBezTo>
                    <a:pt x="17113" y="13861"/>
                    <a:pt x="16961" y="14165"/>
                    <a:pt x="16961" y="14165"/>
                  </a:cubicBezTo>
                  <a:cubicBezTo>
                    <a:pt x="16961" y="14165"/>
                    <a:pt x="16786" y="14320"/>
                    <a:pt x="16654" y="14320"/>
                  </a:cubicBezTo>
                  <a:cubicBezTo>
                    <a:pt x="16621" y="14320"/>
                    <a:pt x="16590" y="14311"/>
                    <a:pt x="16566" y="14286"/>
                  </a:cubicBezTo>
                  <a:cubicBezTo>
                    <a:pt x="16444" y="14165"/>
                    <a:pt x="16505" y="13040"/>
                    <a:pt x="16505" y="13040"/>
                  </a:cubicBezTo>
                  <a:lnTo>
                    <a:pt x="16688" y="12189"/>
                  </a:lnTo>
                  <a:lnTo>
                    <a:pt x="17356" y="11733"/>
                  </a:lnTo>
                  <a:cubicBezTo>
                    <a:pt x="17356" y="11733"/>
                    <a:pt x="17782" y="11551"/>
                    <a:pt x="17964" y="11520"/>
                  </a:cubicBezTo>
                  <a:cubicBezTo>
                    <a:pt x="18138" y="11471"/>
                    <a:pt x="18271" y="11421"/>
                    <a:pt x="18364" y="11421"/>
                  </a:cubicBezTo>
                  <a:cubicBezTo>
                    <a:pt x="18385" y="11421"/>
                    <a:pt x="18403" y="11424"/>
                    <a:pt x="18420" y="11429"/>
                  </a:cubicBezTo>
                  <a:cubicBezTo>
                    <a:pt x="18542" y="11429"/>
                    <a:pt x="18663" y="11368"/>
                    <a:pt x="18420" y="11156"/>
                  </a:cubicBezTo>
                  <a:cubicBezTo>
                    <a:pt x="18364" y="11113"/>
                    <a:pt x="18293" y="11097"/>
                    <a:pt x="18218" y="11097"/>
                  </a:cubicBezTo>
                  <a:cubicBezTo>
                    <a:pt x="17966" y="11097"/>
                    <a:pt x="17660" y="11277"/>
                    <a:pt x="17660" y="11277"/>
                  </a:cubicBezTo>
                  <a:cubicBezTo>
                    <a:pt x="17564" y="11316"/>
                    <a:pt x="17602" y="11354"/>
                    <a:pt x="17550" y="11354"/>
                  </a:cubicBezTo>
                  <a:cubicBezTo>
                    <a:pt x="17520" y="11354"/>
                    <a:pt x="17460" y="11341"/>
                    <a:pt x="17326" y="11308"/>
                  </a:cubicBezTo>
                  <a:cubicBezTo>
                    <a:pt x="17074" y="11266"/>
                    <a:pt x="17184" y="11195"/>
                    <a:pt x="17107" y="11195"/>
                  </a:cubicBezTo>
                  <a:cubicBezTo>
                    <a:pt x="17072" y="11195"/>
                    <a:pt x="17000" y="11209"/>
                    <a:pt x="16840" y="11247"/>
                  </a:cubicBezTo>
                  <a:cubicBezTo>
                    <a:pt x="16292" y="11338"/>
                    <a:pt x="15897" y="11551"/>
                    <a:pt x="15897" y="11551"/>
                  </a:cubicBezTo>
                  <a:lnTo>
                    <a:pt x="15411" y="11551"/>
                  </a:lnTo>
                  <a:cubicBezTo>
                    <a:pt x="15411" y="11551"/>
                    <a:pt x="15137" y="11611"/>
                    <a:pt x="15016" y="11611"/>
                  </a:cubicBezTo>
                  <a:cubicBezTo>
                    <a:pt x="14864" y="11581"/>
                    <a:pt x="14955" y="11308"/>
                    <a:pt x="14955" y="11308"/>
                  </a:cubicBezTo>
                  <a:lnTo>
                    <a:pt x="16171" y="10669"/>
                  </a:lnTo>
                  <a:lnTo>
                    <a:pt x="17356" y="10122"/>
                  </a:lnTo>
                  <a:cubicBezTo>
                    <a:pt x="17356" y="10122"/>
                    <a:pt x="17682" y="9878"/>
                    <a:pt x="17940" y="9878"/>
                  </a:cubicBezTo>
                  <a:close/>
                  <a:moveTo>
                    <a:pt x="45370" y="40860"/>
                  </a:moveTo>
                  <a:cubicBezTo>
                    <a:pt x="45404" y="40860"/>
                    <a:pt x="45427" y="40867"/>
                    <a:pt x="45442" y="40882"/>
                  </a:cubicBezTo>
                  <a:cubicBezTo>
                    <a:pt x="45422" y="40893"/>
                    <a:pt x="45405" y="40896"/>
                    <a:pt x="45386" y="40896"/>
                  </a:cubicBezTo>
                  <a:cubicBezTo>
                    <a:pt x="45347" y="40896"/>
                    <a:pt x="45300" y="40882"/>
                    <a:pt x="45199" y="40882"/>
                  </a:cubicBezTo>
                  <a:lnTo>
                    <a:pt x="45229" y="40882"/>
                  </a:lnTo>
                  <a:cubicBezTo>
                    <a:pt x="45290" y="40867"/>
                    <a:pt x="45336" y="40860"/>
                    <a:pt x="45370" y="40860"/>
                  </a:cubicBezTo>
                  <a:close/>
                  <a:moveTo>
                    <a:pt x="46354" y="62676"/>
                  </a:moveTo>
                  <a:cubicBezTo>
                    <a:pt x="46354" y="62676"/>
                    <a:pt x="46323" y="62676"/>
                    <a:pt x="46323" y="62706"/>
                  </a:cubicBezTo>
                  <a:cubicBezTo>
                    <a:pt x="46323" y="62706"/>
                    <a:pt x="46323" y="62706"/>
                    <a:pt x="46323" y="62676"/>
                  </a:cubicBezTo>
                  <a:close/>
                  <a:moveTo>
                    <a:pt x="26901" y="0"/>
                  </a:moveTo>
                  <a:cubicBezTo>
                    <a:pt x="26141" y="61"/>
                    <a:pt x="25958" y="304"/>
                    <a:pt x="25746" y="365"/>
                  </a:cubicBezTo>
                  <a:cubicBezTo>
                    <a:pt x="25594" y="426"/>
                    <a:pt x="25290" y="578"/>
                    <a:pt x="24986" y="699"/>
                  </a:cubicBezTo>
                  <a:cubicBezTo>
                    <a:pt x="24976" y="671"/>
                    <a:pt x="24954" y="660"/>
                    <a:pt x="24918" y="660"/>
                  </a:cubicBezTo>
                  <a:cubicBezTo>
                    <a:pt x="24841" y="660"/>
                    <a:pt x="24697" y="709"/>
                    <a:pt x="24469" y="730"/>
                  </a:cubicBezTo>
                  <a:cubicBezTo>
                    <a:pt x="24043" y="791"/>
                    <a:pt x="23952" y="791"/>
                    <a:pt x="23587" y="882"/>
                  </a:cubicBezTo>
                  <a:cubicBezTo>
                    <a:pt x="23298" y="954"/>
                    <a:pt x="23315" y="1217"/>
                    <a:pt x="23304" y="1217"/>
                  </a:cubicBezTo>
                  <a:cubicBezTo>
                    <a:pt x="23301" y="1217"/>
                    <a:pt x="23296" y="1199"/>
                    <a:pt x="23283" y="1155"/>
                  </a:cubicBezTo>
                  <a:cubicBezTo>
                    <a:pt x="23260" y="1086"/>
                    <a:pt x="23233" y="1061"/>
                    <a:pt x="23186" y="1061"/>
                  </a:cubicBezTo>
                  <a:cubicBezTo>
                    <a:pt x="23110" y="1061"/>
                    <a:pt x="22982" y="1129"/>
                    <a:pt x="22736" y="1186"/>
                  </a:cubicBezTo>
                  <a:cubicBezTo>
                    <a:pt x="22329" y="1302"/>
                    <a:pt x="22256" y="1613"/>
                    <a:pt x="22490" y="1613"/>
                  </a:cubicBezTo>
                  <a:cubicBezTo>
                    <a:pt x="22501" y="1613"/>
                    <a:pt x="22512" y="1613"/>
                    <a:pt x="22524" y="1611"/>
                  </a:cubicBezTo>
                  <a:cubicBezTo>
                    <a:pt x="22572" y="1611"/>
                    <a:pt x="22616" y="1610"/>
                    <a:pt x="22655" y="1610"/>
                  </a:cubicBezTo>
                  <a:cubicBezTo>
                    <a:pt x="22809" y="1610"/>
                    <a:pt x="22882" y="1630"/>
                    <a:pt x="22858" y="1824"/>
                  </a:cubicBezTo>
                  <a:cubicBezTo>
                    <a:pt x="22797" y="2037"/>
                    <a:pt x="22432" y="2037"/>
                    <a:pt x="22220" y="2128"/>
                  </a:cubicBezTo>
                  <a:cubicBezTo>
                    <a:pt x="22037" y="2189"/>
                    <a:pt x="21946" y="2219"/>
                    <a:pt x="21976" y="2310"/>
                  </a:cubicBezTo>
                  <a:cubicBezTo>
                    <a:pt x="21976" y="2389"/>
                    <a:pt x="21885" y="2468"/>
                    <a:pt x="21782" y="2468"/>
                  </a:cubicBezTo>
                  <a:cubicBezTo>
                    <a:pt x="21766" y="2468"/>
                    <a:pt x="21750" y="2466"/>
                    <a:pt x="21733" y="2462"/>
                  </a:cubicBezTo>
                  <a:cubicBezTo>
                    <a:pt x="21612" y="2432"/>
                    <a:pt x="21733" y="2462"/>
                    <a:pt x="21673" y="2341"/>
                  </a:cubicBezTo>
                  <a:cubicBezTo>
                    <a:pt x="21642" y="2189"/>
                    <a:pt x="21794" y="2219"/>
                    <a:pt x="21946" y="2098"/>
                  </a:cubicBezTo>
                  <a:cubicBezTo>
                    <a:pt x="22072" y="1997"/>
                    <a:pt x="21968" y="1938"/>
                    <a:pt x="21774" y="1938"/>
                  </a:cubicBezTo>
                  <a:cubicBezTo>
                    <a:pt x="21733" y="1938"/>
                    <a:pt x="21689" y="1940"/>
                    <a:pt x="21642" y="1946"/>
                  </a:cubicBezTo>
                  <a:cubicBezTo>
                    <a:pt x="21369" y="1976"/>
                    <a:pt x="21095" y="2310"/>
                    <a:pt x="20669" y="2371"/>
                  </a:cubicBezTo>
                  <a:cubicBezTo>
                    <a:pt x="20640" y="2376"/>
                    <a:pt x="20615" y="2378"/>
                    <a:pt x="20596" y="2378"/>
                  </a:cubicBezTo>
                  <a:cubicBezTo>
                    <a:pt x="20350" y="2378"/>
                    <a:pt x="20809" y="2047"/>
                    <a:pt x="21034" y="1794"/>
                  </a:cubicBezTo>
                  <a:cubicBezTo>
                    <a:pt x="21108" y="1688"/>
                    <a:pt x="21083" y="1648"/>
                    <a:pt x="21008" y="1648"/>
                  </a:cubicBezTo>
                  <a:cubicBezTo>
                    <a:pt x="20867" y="1648"/>
                    <a:pt x="20554" y="1786"/>
                    <a:pt x="20396" y="1885"/>
                  </a:cubicBezTo>
                  <a:cubicBezTo>
                    <a:pt x="20122" y="2037"/>
                    <a:pt x="19818" y="2310"/>
                    <a:pt x="19788" y="2584"/>
                  </a:cubicBezTo>
                  <a:cubicBezTo>
                    <a:pt x="19758" y="2827"/>
                    <a:pt x="19454" y="2858"/>
                    <a:pt x="19119" y="2888"/>
                  </a:cubicBezTo>
                  <a:cubicBezTo>
                    <a:pt x="18815" y="2918"/>
                    <a:pt x="18572" y="2979"/>
                    <a:pt x="17964" y="3283"/>
                  </a:cubicBezTo>
                  <a:cubicBezTo>
                    <a:pt x="17698" y="3403"/>
                    <a:pt x="17531" y="3441"/>
                    <a:pt x="17414" y="3441"/>
                  </a:cubicBezTo>
                  <a:cubicBezTo>
                    <a:pt x="17265" y="3441"/>
                    <a:pt x="17199" y="3378"/>
                    <a:pt x="17113" y="3344"/>
                  </a:cubicBezTo>
                  <a:cubicBezTo>
                    <a:pt x="16931" y="3283"/>
                    <a:pt x="17174" y="3192"/>
                    <a:pt x="17387" y="3162"/>
                  </a:cubicBezTo>
                  <a:cubicBezTo>
                    <a:pt x="17630" y="3131"/>
                    <a:pt x="17812" y="3101"/>
                    <a:pt x="17964" y="2949"/>
                  </a:cubicBezTo>
                  <a:cubicBezTo>
                    <a:pt x="18147" y="2797"/>
                    <a:pt x="18299" y="2766"/>
                    <a:pt x="18420" y="2675"/>
                  </a:cubicBezTo>
                  <a:cubicBezTo>
                    <a:pt x="18481" y="2630"/>
                    <a:pt x="18420" y="2614"/>
                    <a:pt x="18287" y="2614"/>
                  </a:cubicBezTo>
                  <a:cubicBezTo>
                    <a:pt x="18154" y="2614"/>
                    <a:pt x="17949" y="2630"/>
                    <a:pt x="17721" y="2645"/>
                  </a:cubicBezTo>
                  <a:cubicBezTo>
                    <a:pt x="17265" y="2675"/>
                    <a:pt x="16657" y="3101"/>
                    <a:pt x="16292" y="3283"/>
                  </a:cubicBezTo>
                  <a:cubicBezTo>
                    <a:pt x="15928" y="3465"/>
                    <a:pt x="16323" y="3435"/>
                    <a:pt x="16262" y="3709"/>
                  </a:cubicBezTo>
                  <a:cubicBezTo>
                    <a:pt x="16217" y="3888"/>
                    <a:pt x="16106" y="3935"/>
                    <a:pt x="15891" y="3935"/>
                  </a:cubicBezTo>
                  <a:cubicBezTo>
                    <a:pt x="15816" y="3935"/>
                    <a:pt x="15727" y="3929"/>
                    <a:pt x="15624" y="3921"/>
                  </a:cubicBezTo>
                  <a:cubicBezTo>
                    <a:pt x="15565" y="3916"/>
                    <a:pt x="15520" y="3914"/>
                    <a:pt x="15484" y="3914"/>
                  </a:cubicBezTo>
                  <a:cubicBezTo>
                    <a:pt x="15302" y="3914"/>
                    <a:pt x="15372" y="3981"/>
                    <a:pt x="15016" y="4134"/>
                  </a:cubicBezTo>
                  <a:cubicBezTo>
                    <a:pt x="14877" y="4204"/>
                    <a:pt x="14804" y="4234"/>
                    <a:pt x="14762" y="4234"/>
                  </a:cubicBezTo>
                  <a:cubicBezTo>
                    <a:pt x="14694" y="4234"/>
                    <a:pt x="14707" y="4156"/>
                    <a:pt x="14651" y="4043"/>
                  </a:cubicBezTo>
                  <a:cubicBezTo>
                    <a:pt x="13466" y="4742"/>
                    <a:pt x="12280" y="5472"/>
                    <a:pt x="11156" y="6262"/>
                  </a:cubicBezTo>
                  <a:cubicBezTo>
                    <a:pt x="9940" y="7113"/>
                    <a:pt x="8633" y="8146"/>
                    <a:pt x="7660" y="8967"/>
                  </a:cubicBezTo>
                  <a:cubicBezTo>
                    <a:pt x="7295" y="9301"/>
                    <a:pt x="6900" y="9636"/>
                    <a:pt x="6535" y="10001"/>
                  </a:cubicBezTo>
                  <a:cubicBezTo>
                    <a:pt x="5472" y="11004"/>
                    <a:pt x="4712" y="11946"/>
                    <a:pt x="4408" y="12250"/>
                  </a:cubicBezTo>
                  <a:cubicBezTo>
                    <a:pt x="4104" y="12615"/>
                    <a:pt x="4347" y="12615"/>
                    <a:pt x="4134" y="12858"/>
                  </a:cubicBezTo>
                  <a:cubicBezTo>
                    <a:pt x="3921" y="13101"/>
                    <a:pt x="4195" y="13283"/>
                    <a:pt x="3982" y="13466"/>
                  </a:cubicBezTo>
                  <a:cubicBezTo>
                    <a:pt x="3921" y="13526"/>
                    <a:pt x="3861" y="13587"/>
                    <a:pt x="3830" y="13678"/>
                  </a:cubicBezTo>
                  <a:cubicBezTo>
                    <a:pt x="3709" y="13922"/>
                    <a:pt x="3587" y="14225"/>
                    <a:pt x="3405" y="14438"/>
                  </a:cubicBezTo>
                  <a:cubicBezTo>
                    <a:pt x="3162" y="14773"/>
                    <a:pt x="3070" y="15229"/>
                    <a:pt x="2554" y="15745"/>
                  </a:cubicBezTo>
                  <a:cubicBezTo>
                    <a:pt x="2006" y="16292"/>
                    <a:pt x="1763" y="16748"/>
                    <a:pt x="1399" y="17721"/>
                  </a:cubicBezTo>
                  <a:cubicBezTo>
                    <a:pt x="1064" y="18694"/>
                    <a:pt x="851" y="18846"/>
                    <a:pt x="578" y="19180"/>
                  </a:cubicBezTo>
                  <a:cubicBezTo>
                    <a:pt x="304" y="19514"/>
                    <a:pt x="304" y="19606"/>
                    <a:pt x="365" y="19970"/>
                  </a:cubicBezTo>
                  <a:cubicBezTo>
                    <a:pt x="426" y="20365"/>
                    <a:pt x="365" y="20669"/>
                    <a:pt x="213" y="20821"/>
                  </a:cubicBezTo>
                  <a:cubicBezTo>
                    <a:pt x="61" y="20973"/>
                    <a:pt x="274" y="20973"/>
                    <a:pt x="122" y="21520"/>
                  </a:cubicBezTo>
                  <a:cubicBezTo>
                    <a:pt x="0" y="22037"/>
                    <a:pt x="0" y="22098"/>
                    <a:pt x="396" y="22280"/>
                  </a:cubicBezTo>
                  <a:cubicBezTo>
                    <a:pt x="791" y="22432"/>
                    <a:pt x="699" y="22341"/>
                    <a:pt x="639" y="22797"/>
                  </a:cubicBezTo>
                  <a:cubicBezTo>
                    <a:pt x="608" y="23101"/>
                    <a:pt x="699" y="23253"/>
                    <a:pt x="730" y="23496"/>
                  </a:cubicBezTo>
                  <a:cubicBezTo>
                    <a:pt x="730" y="23587"/>
                    <a:pt x="730" y="23739"/>
                    <a:pt x="699" y="23891"/>
                  </a:cubicBezTo>
                  <a:cubicBezTo>
                    <a:pt x="608" y="24378"/>
                    <a:pt x="730" y="24925"/>
                    <a:pt x="608" y="25259"/>
                  </a:cubicBezTo>
                  <a:cubicBezTo>
                    <a:pt x="517" y="25624"/>
                    <a:pt x="882" y="25533"/>
                    <a:pt x="912" y="26019"/>
                  </a:cubicBezTo>
                  <a:cubicBezTo>
                    <a:pt x="943" y="26536"/>
                    <a:pt x="760" y="26657"/>
                    <a:pt x="456" y="26688"/>
                  </a:cubicBezTo>
                  <a:cubicBezTo>
                    <a:pt x="152" y="26748"/>
                    <a:pt x="487" y="27052"/>
                    <a:pt x="821" y="27356"/>
                  </a:cubicBezTo>
                  <a:cubicBezTo>
                    <a:pt x="1155" y="27660"/>
                    <a:pt x="1307" y="27569"/>
                    <a:pt x="1216" y="28025"/>
                  </a:cubicBezTo>
                  <a:cubicBezTo>
                    <a:pt x="1125" y="28481"/>
                    <a:pt x="1277" y="28907"/>
                    <a:pt x="1611" y="29241"/>
                  </a:cubicBezTo>
                  <a:cubicBezTo>
                    <a:pt x="1869" y="29522"/>
                    <a:pt x="1874" y="29767"/>
                    <a:pt x="1891" y="29767"/>
                  </a:cubicBezTo>
                  <a:cubicBezTo>
                    <a:pt x="1895" y="29767"/>
                    <a:pt x="1901" y="29746"/>
                    <a:pt x="1915" y="29697"/>
                  </a:cubicBezTo>
                  <a:cubicBezTo>
                    <a:pt x="1976" y="29484"/>
                    <a:pt x="2098" y="29454"/>
                    <a:pt x="2067" y="29119"/>
                  </a:cubicBezTo>
                  <a:cubicBezTo>
                    <a:pt x="2027" y="28876"/>
                    <a:pt x="2000" y="28836"/>
                    <a:pt x="1932" y="28836"/>
                  </a:cubicBezTo>
                  <a:cubicBezTo>
                    <a:pt x="1898" y="28836"/>
                    <a:pt x="1855" y="28846"/>
                    <a:pt x="1794" y="28846"/>
                  </a:cubicBezTo>
                  <a:cubicBezTo>
                    <a:pt x="1611" y="28846"/>
                    <a:pt x="1763" y="28572"/>
                    <a:pt x="1733" y="28238"/>
                  </a:cubicBezTo>
                  <a:cubicBezTo>
                    <a:pt x="1672" y="27934"/>
                    <a:pt x="1581" y="27995"/>
                    <a:pt x="1642" y="27721"/>
                  </a:cubicBezTo>
                  <a:cubicBezTo>
                    <a:pt x="1672" y="27417"/>
                    <a:pt x="1611" y="27113"/>
                    <a:pt x="1307" y="26748"/>
                  </a:cubicBezTo>
                  <a:cubicBezTo>
                    <a:pt x="1034" y="26384"/>
                    <a:pt x="1247" y="26596"/>
                    <a:pt x="1216" y="26019"/>
                  </a:cubicBezTo>
                  <a:cubicBezTo>
                    <a:pt x="1186" y="25441"/>
                    <a:pt x="1277" y="25381"/>
                    <a:pt x="1125" y="25016"/>
                  </a:cubicBezTo>
                  <a:cubicBezTo>
                    <a:pt x="943" y="24682"/>
                    <a:pt x="1034" y="24347"/>
                    <a:pt x="1338" y="23861"/>
                  </a:cubicBezTo>
                  <a:cubicBezTo>
                    <a:pt x="1468" y="23665"/>
                    <a:pt x="1503" y="23610"/>
                    <a:pt x="1506" y="23610"/>
                  </a:cubicBezTo>
                  <a:lnTo>
                    <a:pt x="1506" y="23610"/>
                  </a:lnTo>
                  <a:cubicBezTo>
                    <a:pt x="1510" y="23610"/>
                    <a:pt x="1455" y="23709"/>
                    <a:pt x="1490" y="23709"/>
                  </a:cubicBezTo>
                  <a:cubicBezTo>
                    <a:pt x="1520" y="23739"/>
                    <a:pt x="1733" y="23922"/>
                    <a:pt x="1794" y="24134"/>
                  </a:cubicBezTo>
                  <a:cubicBezTo>
                    <a:pt x="1855" y="24347"/>
                    <a:pt x="1763" y="24408"/>
                    <a:pt x="1703" y="24651"/>
                  </a:cubicBezTo>
                  <a:cubicBezTo>
                    <a:pt x="1672" y="24864"/>
                    <a:pt x="1733" y="25107"/>
                    <a:pt x="1642" y="25259"/>
                  </a:cubicBezTo>
                  <a:cubicBezTo>
                    <a:pt x="1551" y="25411"/>
                    <a:pt x="1794" y="25502"/>
                    <a:pt x="1824" y="25745"/>
                  </a:cubicBezTo>
                  <a:cubicBezTo>
                    <a:pt x="1885" y="25989"/>
                    <a:pt x="1946" y="25989"/>
                    <a:pt x="2098" y="26110"/>
                  </a:cubicBezTo>
                  <a:cubicBezTo>
                    <a:pt x="2280" y="26201"/>
                    <a:pt x="2219" y="26232"/>
                    <a:pt x="2219" y="26475"/>
                  </a:cubicBezTo>
                  <a:cubicBezTo>
                    <a:pt x="2250" y="26718"/>
                    <a:pt x="2462" y="26657"/>
                    <a:pt x="2341" y="26931"/>
                  </a:cubicBezTo>
                  <a:cubicBezTo>
                    <a:pt x="2250" y="27174"/>
                    <a:pt x="2462" y="27660"/>
                    <a:pt x="2675" y="27782"/>
                  </a:cubicBezTo>
                  <a:cubicBezTo>
                    <a:pt x="2888" y="27934"/>
                    <a:pt x="2949" y="28147"/>
                    <a:pt x="2979" y="28481"/>
                  </a:cubicBezTo>
                  <a:cubicBezTo>
                    <a:pt x="3010" y="28815"/>
                    <a:pt x="3344" y="28755"/>
                    <a:pt x="3465" y="29454"/>
                  </a:cubicBezTo>
                  <a:cubicBezTo>
                    <a:pt x="3557" y="30183"/>
                    <a:pt x="3800" y="30122"/>
                    <a:pt x="3891" y="30305"/>
                  </a:cubicBezTo>
                  <a:cubicBezTo>
                    <a:pt x="4013" y="30457"/>
                    <a:pt x="3982" y="30700"/>
                    <a:pt x="3861" y="30973"/>
                  </a:cubicBezTo>
                  <a:cubicBezTo>
                    <a:pt x="3739" y="31247"/>
                    <a:pt x="3648" y="31490"/>
                    <a:pt x="3739" y="31825"/>
                  </a:cubicBezTo>
                  <a:cubicBezTo>
                    <a:pt x="3830" y="32128"/>
                    <a:pt x="4438" y="32372"/>
                    <a:pt x="4499" y="32554"/>
                  </a:cubicBezTo>
                  <a:cubicBezTo>
                    <a:pt x="4560" y="32706"/>
                    <a:pt x="4803" y="33010"/>
                    <a:pt x="5320" y="33010"/>
                  </a:cubicBezTo>
                  <a:cubicBezTo>
                    <a:pt x="5433" y="33004"/>
                    <a:pt x="5507" y="33000"/>
                    <a:pt x="5556" y="33000"/>
                  </a:cubicBezTo>
                  <a:cubicBezTo>
                    <a:pt x="5742" y="33000"/>
                    <a:pt x="5552" y="33054"/>
                    <a:pt x="5745" y="33223"/>
                  </a:cubicBezTo>
                  <a:cubicBezTo>
                    <a:pt x="5988" y="33405"/>
                    <a:pt x="6262" y="33587"/>
                    <a:pt x="6475" y="33679"/>
                  </a:cubicBezTo>
                  <a:cubicBezTo>
                    <a:pt x="6657" y="33800"/>
                    <a:pt x="6931" y="33770"/>
                    <a:pt x="7478" y="33922"/>
                  </a:cubicBezTo>
                  <a:cubicBezTo>
                    <a:pt x="8055" y="34104"/>
                    <a:pt x="7690" y="34165"/>
                    <a:pt x="7903" y="34165"/>
                  </a:cubicBezTo>
                  <a:cubicBezTo>
                    <a:pt x="8116" y="34165"/>
                    <a:pt x="8086" y="34165"/>
                    <a:pt x="8602" y="34287"/>
                  </a:cubicBezTo>
                  <a:cubicBezTo>
                    <a:pt x="8753" y="34315"/>
                    <a:pt x="8839" y="34328"/>
                    <a:pt x="8894" y="34328"/>
                  </a:cubicBezTo>
                  <a:cubicBezTo>
                    <a:pt x="9017" y="34328"/>
                    <a:pt x="8982" y="34261"/>
                    <a:pt x="9149" y="34135"/>
                  </a:cubicBezTo>
                  <a:cubicBezTo>
                    <a:pt x="9393" y="33922"/>
                    <a:pt x="9484" y="33527"/>
                    <a:pt x="10001" y="33527"/>
                  </a:cubicBezTo>
                  <a:cubicBezTo>
                    <a:pt x="10548" y="33527"/>
                    <a:pt x="10031" y="33648"/>
                    <a:pt x="10548" y="33648"/>
                  </a:cubicBezTo>
                  <a:cubicBezTo>
                    <a:pt x="10669" y="33648"/>
                    <a:pt x="10732" y="33646"/>
                    <a:pt x="10761" y="33646"/>
                  </a:cubicBezTo>
                  <a:cubicBezTo>
                    <a:pt x="10848" y="33646"/>
                    <a:pt x="10631" y="33663"/>
                    <a:pt x="10791" y="33800"/>
                  </a:cubicBezTo>
                  <a:cubicBezTo>
                    <a:pt x="10912" y="33922"/>
                    <a:pt x="11308" y="34287"/>
                    <a:pt x="11672" y="34651"/>
                  </a:cubicBezTo>
                  <a:cubicBezTo>
                    <a:pt x="11764" y="34743"/>
                    <a:pt x="11855" y="34834"/>
                    <a:pt x="11946" y="34925"/>
                  </a:cubicBezTo>
                  <a:cubicBezTo>
                    <a:pt x="12127" y="35119"/>
                    <a:pt x="12270" y="35181"/>
                    <a:pt x="12407" y="35181"/>
                  </a:cubicBezTo>
                  <a:cubicBezTo>
                    <a:pt x="12591" y="35181"/>
                    <a:pt x="12765" y="35068"/>
                    <a:pt x="13010" y="35016"/>
                  </a:cubicBezTo>
                  <a:cubicBezTo>
                    <a:pt x="13131" y="35016"/>
                    <a:pt x="13192" y="34986"/>
                    <a:pt x="13223" y="34986"/>
                  </a:cubicBezTo>
                  <a:cubicBezTo>
                    <a:pt x="13374" y="34986"/>
                    <a:pt x="13283" y="35046"/>
                    <a:pt x="13344" y="35290"/>
                  </a:cubicBezTo>
                  <a:cubicBezTo>
                    <a:pt x="13374" y="35594"/>
                    <a:pt x="13496" y="35472"/>
                    <a:pt x="13861" y="35594"/>
                  </a:cubicBezTo>
                  <a:cubicBezTo>
                    <a:pt x="13965" y="35626"/>
                    <a:pt x="14046" y="35641"/>
                    <a:pt x="14115" y="35641"/>
                  </a:cubicBezTo>
                  <a:cubicBezTo>
                    <a:pt x="14309" y="35641"/>
                    <a:pt x="14413" y="35522"/>
                    <a:pt x="14682" y="35320"/>
                  </a:cubicBezTo>
                  <a:cubicBezTo>
                    <a:pt x="14780" y="35238"/>
                    <a:pt x="14837" y="35205"/>
                    <a:pt x="14865" y="35205"/>
                  </a:cubicBezTo>
                  <a:cubicBezTo>
                    <a:pt x="14942" y="35205"/>
                    <a:pt x="14817" y="35447"/>
                    <a:pt x="14773" y="35624"/>
                  </a:cubicBezTo>
                  <a:cubicBezTo>
                    <a:pt x="14712" y="35837"/>
                    <a:pt x="14803" y="35837"/>
                    <a:pt x="15168" y="36080"/>
                  </a:cubicBezTo>
                  <a:cubicBezTo>
                    <a:pt x="15552" y="36287"/>
                    <a:pt x="15620" y="36780"/>
                    <a:pt x="16098" y="36780"/>
                  </a:cubicBezTo>
                  <a:cubicBezTo>
                    <a:pt x="16112" y="36780"/>
                    <a:pt x="16126" y="36780"/>
                    <a:pt x="16140" y="36779"/>
                  </a:cubicBezTo>
                  <a:cubicBezTo>
                    <a:pt x="16657" y="36749"/>
                    <a:pt x="16080" y="36505"/>
                    <a:pt x="16171" y="36232"/>
                  </a:cubicBezTo>
                  <a:cubicBezTo>
                    <a:pt x="16186" y="36188"/>
                    <a:pt x="16212" y="36169"/>
                    <a:pt x="16247" y="36169"/>
                  </a:cubicBezTo>
                  <a:cubicBezTo>
                    <a:pt x="16429" y="36169"/>
                    <a:pt x="16843" y="36682"/>
                    <a:pt x="17022" y="36809"/>
                  </a:cubicBezTo>
                  <a:cubicBezTo>
                    <a:pt x="17204" y="36992"/>
                    <a:pt x="16931" y="36901"/>
                    <a:pt x="16657" y="36961"/>
                  </a:cubicBezTo>
                  <a:cubicBezTo>
                    <a:pt x="16353" y="36992"/>
                    <a:pt x="16505" y="36961"/>
                    <a:pt x="16292" y="37144"/>
                  </a:cubicBezTo>
                  <a:cubicBezTo>
                    <a:pt x="16080" y="37326"/>
                    <a:pt x="16353" y="37448"/>
                    <a:pt x="16384" y="37691"/>
                  </a:cubicBezTo>
                  <a:cubicBezTo>
                    <a:pt x="16408" y="37885"/>
                    <a:pt x="16471" y="38060"/>
                    <a:pt x="16729" y="38060"/>
                  </a:cubicBezTo>
                  <a:cubicBezTo>
                    <a:pt x="16793" y="38060"/>
                    <a:pt x="16870" y="38050"/>
                    <a:pt x="16961" y="38025"/>
                  </a:cubicBezTo>
                  <a:cubicBezTo>
                    <a:pt x="17022" y="38012"/>
                    <a:pt x="17076" y="38007"/>
                    <a:pt x="17124" y="38007"/>
                  </a:cubicBezTo>
                  <a:cubicBezTo>
                    <a:pt x="17411" y="38007"/>
                    <a:pt x="17478" y="38208"/>
                    <a:pt x="17478" y="38208"/>
                  </a:cubicBezTo>
                  <a:lnTo>
                    <a:pt x="17751" y="38481"/>
                  </a:lnTo>
                  <a:cubicBezTo>
                    <a:pt x="17751" y="38481"/>
                    <a:pt x="17934" y="38724"/>
                    <a:pt x="17964" y="38876"/>
                  </a:cubicBezTo>
                  <a:cubicBezTo>
                    <a:pt x="17995" y="39028"/>
                    <a:pt x="17964" y="39028"/>
                    <a:pt x="18329" y="39271"/>
                  </a:cubicBezTo>
                  <a:cubicBezTo>
                    <a:pt x="18431" y="39331"/>
                    <a:pt x="18519" y="39352"/>
                    <a:pt x="18592" y="39352"/>
                  </a:cubicBezTo>
                  <a:cubicBezTo>
                    <a:pt x="18782" y="39352"/>
                    <a:pt x="18876" y="39211"/>
                    <a:pt x="18876" y="39211"/>
                  </a:cubicBezTo>
                  <a:cubicBezTo>
                    <a:pt x="18876" y="39211"/>
                    <a:pt x="19666" y="39332"/>
                    <a:pt x="19849" y="39332"/>
                  </a:cubicBezTo>
                  <a:cubicBezTo>
                    <a:pt x="19897" y="39325"/>
                    <a:pt x="19929" y="39322"/>
                    <a:pt x="19954" y="39322"/>
                  </a:cubicBezTo>
                  <a:cubicBezTo>
                    <a:pt x="20042" y="39322"/>
                    <a:pt x="20046" y="39366"/>
                    <a:pt x="20305" y="39484"/>
                  </a:cubicBezTo>
                  <a:cubicBezTo>
                    <a:pt x="20609" y="39636"/>
                    <a:pt x="20457" y="39727"/>
                    <a:pt x="20548" y="40001"/>
                  </a:cubicBezTo>
                  <a:cubicBezTo>
                    <a:pt x="20586" y="40095"/>
                    <a:pt x="20612" y="40131"/>
                    <a:pt x="20637" y="40131"/>
                  </a:cubicBezTo>
                  <a:cubicBezTo>
                    <a:pt x="20693" y="40131"/>
                    <a:pt x="20745" y="39954"/>
                    <a:pt x="20913" y="39849"/>
                  </a:cubicBezTo>
                  <a:cubicBezTo>
                    <a:pt x="21156" y="39727"/>
                    <a:pt x="21186" y="39575"/>
                    <a:pt x="21186" y="39575"/>
                  </a:cubicBezTo>
                  <a:lnTo>
                    <a:pt x="21065" y="39332"/>
                  </a:lnTo>
                  <a:lnTo>
                    <a:pt x="20761" y="38998"/>
                  </a:lnTo>
                  <a:cubicBezTo>
                    <a:pt x="20761" y="38998"/>
                    <a:pt x="21095" y="38876"/>
                    <a:pt x="21277" y="38816"/>
                  </a:cubicBezTo>
                  <a:cubicBezTo>
                    <a:pt x="21460" y="38724"/>
                    <a:pt x="21490" y="38451"/>
                    <a:pt x="21673" y="38299"/>
                  </a:cubicBezTo>
                  <a:cubicBezTo>
                    <a:pt x="21712" y="38272"/>
                    <a:pt x="21779" y="38260"/>
                    <a:pt x="21859" y="38260"/>
                  </a:cubicBezTo>
                  <a:cubicBezTo>
                    <a:pt x="22143" y="38260"/>
                    <a:pt x="22598" y="38413"/>
                    <a:pt x="22645" y="38603"/>
                  </a:cubicBezTo>
                  <a:cubicBezTo>
                    <a:pt x="22706" y="38876"/>
                    <a:pt x="22736" y="39028"/>
                    <a:pt x="22797" y="39241"/>
                  </a:cubicBezTo>
                  <a:cubicBezTo>
                    <a:pt x="22888" y="39423"/>
                    <a:pt x="23192" y="39515"/>
                    <a:pt x="23253" y="39667"/>
                  </a:cubicBezTo>
                  <a:cubicBezTo>
                    <a:pt x="23344" y="39849"/>
                    <a:pt x="23618" y="40123"/>
                    <a:pt x="23527" y="40244"/>
                  </a:cubicBezTo>
                  <a:cubicBezTo>
                    <a:pt x="23466" y="40366"/>
                    <a:pt x="23800" y="40518"/>
                    <a:pt x="23648" y="40700"/>
                  </a:cubicBezTo>
                  <a:cubicBezTo>
                    <a:pt x="23496" y="40913"/>
                    <a:pt x="23831" y="41460"/>
                    <a:pt x="23679" y="41764"/>
                  </a:cubicBezTo>
                  <a:cubicBezTo>
                    <a:pt x="23527" y="42068"/>
                    <a:pt x="23861" y="42220"/>
                    <a:pt x="23891" y="42524"/>
                  </a:cubicBezTo>
                  <a:cubicBezTo>
                    <a:pt x="23952" y="42828"/>
                    <a:pt x="23618" y="43284"/>
                    <a:pt x="23527" y="43314"/>
                  </a:cubicBezTo>
                  <a:cubicBezTo>
                    <a:pt x="23435" y="43375"/>
                    <a:pt x="22888" y="43466"/>
                    <a:pt x="22858" y="43770"/>
                  </a:cubicBezTo>
                  <a:cubicBezTo>
                    <a:pt x="22858" y="44104"/>
                    <a:pt x="22645" y="44135"/>
                    <a:pt x="22645" y="44135"/>
                  </a:cubicBezTo>
                  <a:cubicBezTo>
                    <a:pt x="22645" y="44135"/>
                    <a:pt x="22584" y="44256"/>
                    <a:pt x="22645" y="44348"/>
                  </a:cubicBezTo>
                  <a:cubicBezTo>
                    <a:pt x="22706" y="44469"/>
                    <a:pt x="22676" y="44499"/>
                    <a:pt x="22554" y="44712"/>
                  </a:cubicBezTo>
                  <a:cubicBezTo>
                    <a:pt x="22402" y="44925"/>
                    <a:pt x="22372" y="44803"/>
                    <a:pt x="21794" y="44925"/>
                  </a:cubicBezTo>
                  <a:cubicBezTo>
                    <a:pt x="21247" y="45047"/>
                    <a:pt x="21642" y="44986"/>
                    <a:pt x="21946" y="45320"/>
                  </a:cubicBezTo>
                  <a:cubicBezTo>
                    <a:pt x="22107" y="45517"/>
                    <a:pt x="22058" y="45535"/>
                    <a:pt x="21965" y="45535"/>
                  </a:cubicBezTo>
                  <a:cubicBezTo>
                    <a:pt x="21944" y="45535"/>
                    <a:pt x="21921" y="45534"/>
                    <a:pt x="21898" y="45534"/>
                  </a:cubicBezTo>
                  <a:cubicBezTo>
                    <a:pt x="21848" y="45534"/>
                    <a:pt x="21798" y="45538"/>
                    <a:pt x="21764" y="45563"/>
                  </a:cubicBezTo>
                  <a:cubicBezTo>
                    <a:pt x="21642" y="45685"/>
                    <a:pt x="21673" y="45898"/>
                    <a:pt x="21581" y="46141"/>
                  </a:cubicBezTo>
                  <a:cubicBezTo>
                    <a:pt x="21490" y="46384"/>
                    <a:pt x="21399" y="46202"/>
                    <a:pt x="21460" y="46445"/>
                  </a:cubicBezTo>
                  <a:cubicBezTo>
                    <a:pt x="21521" y="46688"/>
                    <a:pt x="21612" y="46901"/>
                    <a:pt x="21460" y="47235"/>
                  </a:cubicBezTo>
                  <a:cubicBezTo>
                    <a:pt x="21308" y="47600"/>
                    <a:pt x="21460" y="47509"/>
                    <a:pt x="21612" y="47661"/>
                  </a:cubicBezTo>
                  <a:cubicBezTo>
                    <a:pt x="21680" y="47717"/>
                    <a:pt x="21726" y="47727"/>
                    <a:pt x="21780" y="47727"/>
                  </a:cubicBezTo>
                  <a:cubicBezTo>
                    <a:pt x="21811" y="47727"/>
                    <a:pt x="21844" y="47724"/>
                    <a:pt x="21885" y="47724"/>
                  </a:cubicBezTo>
                  <a:cubicBezTo>
                    <a:pt x="21965" y="47724"/>
                    <a:pt x="22073" y="47737"/>
                    <a:pt x="22250" y="47813"/>
                  </a:cubicBezTo>
                  <a:cubicBezTo>
                    <a:pt x="22676" y="48025"/>
                    <a:pt x="22372" y="48299"/>
                    <a:pt x="22128" y="48329"/>
                  </a:cubicBezTo>
                  <a:cubicBezTo>
                    <a:pt x="21885" y="48360"/>
                    <a:pt x="22128" y="48329"/>
                    <a:pt x="21885" y="48542"/>
                  </a:cubicBezTo>
                  <a:cubicBezTo>
                    <a:pt x="21642" y="48785"/>
                    <a:pt x="21794" y="48694"/>
                    <a:pt x="21429" y="49272"/>
                  </a:cubicBezTo>
                  <a:cubicBezTo>
                    <a:pt x="21065" y="49849"/>
                    <a:pt x="21399" y="49484"/>
                    <a:pt x="21764" y="49880"/>
                  </a:cubicBezTo>
                  <a:cubicBezTo>
                    <a:pt x="22128" y="50275"/>
                    <a:pt x="21916" y="50396"/>
                    <a:pt x="21733" y="50487"/>
                  </a:cubicBezTo>
                  <a:cubicBezTo>
                    <a:pt x="21551" y="50579"/>
                    <a:pt x="22098" y="50670"/>
                    <a:pt x="22797" y="51035"/>
                  </a:cubicBezTo>
                  <a:cubicBezTo>
                    <a:pt x="23527" y="51399"/>
                    <a:pt x="23040" y="51126"/>
                    <a:pt x="23223" y="51430"/>
                  </a:cubicBezTo>
                  <a:cubicBezTo>
                    <a:pt x="23375" y="51734"/>
                    <a:pt x="23314" y="51582"/>
                    <a:pt x="23739" y="51886"/>
                  </a:cubicBezTo>
                  <a:cubicBezTo>
                    <a:pt x="24165" y="52159"/>
                    <a:pt x="24651" y="53223"/>
                    <a:pt x="24925" y="53436"/>
                  </a:cubicBezTo>
                  <a:cubicBezTo>
                    <a:pt x="25198" y="53649"/>
                    <a:pt x="25350" y="53922"/>
                    <a:pt x="25411" y="54196"/>
                  </a:cubicBezTo>
                  <a:cubicBezTo>
                    <a:pt x="25436" y="54390"/>
                    <a:pt x="25440" y="54449"/>
                    <a:pt x="25566" y="54449"/>
                  </a:cubicBezTo>
                  <a:cubicBezTo>
                    <a:pt x="25597" y="54449"/>
                    <a:pt x="25636" y="54445"/>
                    <a:pt x="25685" y="54439"/>
                  </a:cubicBezTo>
                  <a:cubicBezTo>
                    <a:pt x="25693" y="54438"/>
                    <a:pt x="25701" y="54437"/>
                    <a:pt x="25710" y="54437"/>
                  </a:cubicBezTo>
                  <a:cubicBezTo>
                    <a:pt x="25945" y="54437"/>
                    <a:pt x="26184" y="54844"/>
                    <a:pt x="26536" y="55138"/>
                  </a:cubicBezTo>
                  <a:cubicBezTo>
                    <a:pt x="26901" y="55442"/>
                    <a:pt x="26961" y="55533"/>
                    <a:pt x="27022" y="55746"/>
                  </a:cubicBezTo>
                  <a:cubicBezTo>
                    <a:pt x="27053" y="55989"/>
                    <a:pt x="26992" y="56111"/>
                    <a:pt x="27083" y="56293"/>
                  </a:cubicBezTo>
                  <a:cubicBezTo>
                    <a:pt x="27174" y="56506"/>
                    <a:pt x="27539" y="56627"/>
                    <a:pt x="28177" y="56962"/>
                  </a:cubicBezTo>
                  <a:cubicBezTo>
                    <a:pt x="28816" y="57326"/>
                    <a:pt x="29089" y="57509"/>
                    <a:pt x="30426" y="57782"/>
                  </a:cubicBezTo>
                  <a:cubicBezTo>
                    <a:pt x="31764" y="58086"/>
                    <a:pt x="30700" y="57965"/>
                    <a:pt x="31247" y="58147"/>
                  </a:cubicBezTo>
                  <a:cubicBezTo>
                    <a:pt x="31794" y="58299"/>
                    <a:pt x="31308" y="58329"/>
                    <a:pt x="31430" y="58451"/>
                  </a:cubicBezTo>
                  <a:cubicBezTo>
                    <a:pt x="31582" y="58542"/>
                    <a:pt x="31916" y="58451"/>
                    <a:pt x="32220" y="58603"/>
                  </a:cubicBezTo>
                  <a:cubicBezTo>
                    <a:pt x="32341" y="58664"/>
                    <a:pt x="32402" y="58694"/>
                    <a:pt x="32463" y="58725"/>
                  </a:cubicBezTo>
                  <a:cubicBezTo>
                    <a:pt x="32524" y="58785"/>
                    <a:pt x="32524" y="58816"/>
                    <a:pt x="32554" y="58907"/>
                  </a:cubicBezTo>
                  <a:cubicBezTo>
                    <a:pt x="32615" y="59120"/>
                    <a:pt x="32676" y="59211"/>
                    <a:pt x="32858" y="59758"/>
                  </a:cubicBezTo>
                  <a:cubicBezTo>
                    <a:pt x="33041" y="60305"/>
                    <a:pt x="32949" y="60062"/>
                    <a:pt x="33071" y="60579"/>
                  </a:cubicBezTo>
                  <a:cubicBezTo>
                    <a:pt x="33162" y="61126"/>
                    <a:pt x="33041" y="60883"/>
                    <a:pt x="33041" y="61460"/>
                  </a:cubicBezTo>
                  <a:cubicBezTo>
                    <a:pt x="33041" y="62068"/>
                    <a:pt x="33132" y="62311"/>
                    <a:pt x="32949" y="62494"/>
                  </a:cubicBezTo>
                  <a:cubicBezTo>
                    <a:pt x="32737" y="62706"/>
                    <a:pt x="32797" y="62737"/>
                    <a:pt x="32980" y="62858"/>
                  </a:cubicBezTo>
                  <a:cubicBezTo>
                    <a:pt x="33132" y="62950"/>
                    <a:pt x="33071" y="63102"/>
                    <a:pt x="33223" y="63527"/>
                  </a:cubicBezTo>
                  <a:cubicBezTo>
                    <a:pt x="33375" y="63953"/>
                    <a:pt x="33405" y="64135"/>
                    <a:pt x="33344" y="64348"/>
                  </a:cubicBezTo>
                  <a:cubicBezTo>
                    <a:pt x="33284" y="64530"/>
                    <a:pt x="33496" y="64621"/>
                    <a:pt x="33375" y="64895"/>
                  </a:cubicBezTo>
                  <a:cubicBezTo>
                    <a:pt x="33223" y="65168"/>
                    <a:pt x="33284" y="65199"/>
                    <a:pt x="33375" y="65472"/>
                  </a:cubicBezTo>
                  <a:cubicBezTo>
                    <a:pt x="33436" y="65746"/>
                    <a:pt x="33375" y="65928"/>
                    <a:pt x="33192" y="66354"/>
                  </a:cubicBezTo>
                  <a:cubicBezTo>
                    <a:pt x="33010" y="66779"/>
                    <a:pt x="33284" y="66749"/>
                    <a:pt x="33375" y="67205"/>
                  </a:cubicBezTo>
                  <a:cubicBezTo>
                    <a:pt x="33436" y="67691"/>
                    <a:pt x="33132" y="67661"/>
                    <a:pt x="33284" y="67995"/>
                  </a:cubicBezTo>
                  <a:cubicBezTo>
                    <a:pt x="33405" y="68299"/>
                    <a:pt x="33496" y="68451"/>
                    <a:pt x="33588" y="68786"/>
                  </a:cubicBezTo>
                  <a:cubicBezTo>
                    <a:pt x="33709" y="69120"/>
                    <a:pt x="33618" y="69120"/>
                    <a:pt x="33588" y="69454"/>
                  </a:cubicBezTo>
                  <a:cubicBezTo>
                    <a:pt x="33557" y="69758"/>
                    <a:pt x="33496" y="70366"/>
                    <a:pt x="33466" y="70579"/>
                  </a:cubicBezTo>
                  <a:cubicBezTo>
                    <a:pt x="33405" y="70792"/>
                    <a:pt x="33436" y="70913"/>
                    <a:pt x="33344" y="71308"/>
                  </a:cubicBezTo>
                  <a:cubicBezTo>
                    <a:pt x="33223" y="71704"/>
                    <a:pt x="33101" y="71460"/>
                    <a:pt x="33162" y="71704"/>
                  </a:cubicBezTo>
                  <a:cubicBezTo>
                    <a:pt x="33192" y="71947"/>
                    <a:pt x="33132" y="71856"/>
                    <a:pt x="33010" y="71977"/>
                  </a:cubicBezTo>
                  <a:cubicBezTo>
                    <a:pt x="32858" y="72099"/>
                    <a:pt x="32889" y="72068"/>
                    <a:pt x="33010" y="72311"/>
                  </a:cubicBezTo>
                  <a:cubicBezTo>
                    <a:pt x="33132" y="72555"/>
                    <a:pt x="33192" y="72707"/>
                    <a:pt x="33314" y="72889"/>
                  </a:cubicBezTo>
                  <a:cubicBezTo>
                    <a:pt x="33436" y="73071"/>
                    <a:pt x="33466" y="73163"/>
                    <a:pt x="33466" y="73163"/>
                  </a:cubicBezTo>
                  <a:cubicBezTo>
                    <a:pt x="33466" y="73163"/>
                    <a:pt x="33436" y="73254"/>
                    <a:pt x="33375" y="73436"/>
                  </a:cubicBezTo>
                  <a:cubicBezTo>
                    <a:pt x="33284" y="73588"/>
                    <a:pt x="33314" y="73558"/>
                    <a:pt x="33192" y="73740"/>
                  </a:cubicBezTo>
                  <a:cubicBezTo>
                    <a:pt x="33071" y="73892"/>
                    <a:pt x="33162" y="74044"/>
                    <a:pt x="33253" y="74226"/>
                  </a:cubicBezTo>
                  <a:cubicBezTo>
                    <a:pt x="33344" y="74409"/>
                    <a:pt x="33253" y="74287"/>
                    <a:pt x="33314" y="74530"/>
                  </a:cubicBezTo>
                  <a:cubicBezTo>
                    <a:pt x="33375" y="74804"/>
                    <a:pt x="33314" y="74773"/>
                    <a:pt x="33284" y="74925"/>
                  </a:cubicBezTo>
                  <a:cubicBezTo>
                    <a:pt x="33284" y="75077"/>
                    <a:pt x="33223" y="75138"/>
                    <a:pt x="33101" y="75290"/>
                  </a:cubicBezTo>
                  <a:cubicBezTo>
                    <a:pt x="32980" y="75473"/>
                    <a:pt x="33071" y="75381"/>
                    <a:pt x="33132" y="75473"/>
                  </a:cubicBezTo>
                  <a:cubicBezTo>
                    <a:pt x="33151" y="75501"/>
                    <a:pt x="33173" y="75512"/>
                    <a:pt x="33202" y="75512"/>
                  </a:cubicBezTo>
                  <a:cubicBezTo>
                    <a:pt x="33263" y="75512"/>
                    <a:pt x="33351" y="75463"/>
                    <a:pt x="33496" y="75442"/>
                  </a:cubicBezTo>
                  <a:cubicBezTo>
                    <a:pt x="33679" y="75412"/>
                    <a:pt x="33557" y="75381"/>
                    <a:pt x="33588" y="75351"/>
                  </a:cubicBezTo>
                  <a:cubicBezTo>
                    <a:pt x="33618" y="75321"/>
                    <a:pt x="33679" y="74986"/>
                    <a:pt x="33679" y="74986"/>
                  </a:cubicBezTo>
                  <a:cubicBezTo>
                    <a:pt x="33679" y="74986"/>
                    <a:pt x="33709" y="74713"/>
                    <a:pt x="33831" y="74439"/>
                  </a:cubicBezTo>
                  <a:cubicBezTo>
                    <a:pt x="33875" y="74341"/>
                    <a:pt x="33930" y="74309"/>
                    <a:pt x="33983" y="74309"/>
                  </a:cubicBezTo>
                  <a:cubicBezTo>
                    <a:pt x="34078" y="74309"/>
                    <a:pt x="34165" y="74409"/>
                    <a:pt x="34165" y="74409"/>
                  </a:cubicBezTo>
                  <a:lnTo>
                    <a:pt x="34196" y="74804"/>
                  </a:lnTo>
                  <a:cubicBezTo>
                    <a:pt x="34196" y="74804"/>
                    <a:pt x="34135" y="74956"/>
                    <a:pt x="34074" y="75199"/>
                  </a:cubicBezTo>
                  <a:cubicBezTo>
                    <a:pt x="34013" y="75442"/>
                    <a:pt x="34013" y="75351"/>
                    <a:pt x="34074" y="75625"/>
                  </a:cubicBezTo>
                  <a:cubicBezTo>
                    <a:pt x="34135" y="75868"/>
                    <a:pt x="34104" y="75989"/>
                    <a:pt x="34135" y="76293"/>
                  </a:cubicBezTo>
                  <a:cubicBezTo>
                    <a:pt x="34196" y="76597"/>
                    <a:pt x="34074" y="76628"/>
                    <a:pt x="34013" y="76628"/>
                  </a:cubicBezTo>
                  <a:cubicBezTo>
                    <a:pt x="33952" y="76628"/>
                    <a:pt x="33892" y="76567"/>
                    <a:pt x="33770" y="76445"/>
                  </a:cubicBezTo>
                  <a:cubicBezTo>
                    <a:pt x="33679" y="76324"/>
                    <a:pt x="33709" y="76263"/>
                    <a:pt x="33588" y="76111"/>
                  </a:cubicBezTo>
                  <a:cubicBezTo>
                    <a:pt x="33567" y="76077"/>
                    <a:pt x="33556" y="76062"/>
                    <a:pt x="33550" y="76062"/>
                  </a:cubicBezTo>
                  <a:cubicBezTo>
                    <a:pt x="33528" y="76062"/>
                    <a:pt x="33567" y="76229"/>
                    <a:pt x="33496" y="76324"/>
                  </a:cubicBezTo>
                  <a:cubicBezTo>
                    <a:pt x="33405" y="76445"/>
                    <a:pt x="33375" y="76476"/>
                    <a:pt x="33344" y="76628"/>
                  </a:cubicBezTo>
                  <a:cubicBezTo>
                    <a:pt x="33314" y="76810"/>
                    <a:pt x="33223" y="76840"/>
                    <a:pt x="33010" y="76871"/>
                  </a:cubicBezTo>
                  <a:cubicBezTo>
                    <a:pt x="32767" y="76932"/>
                    <a:pt x="32585" y="76932"/>
                    <a:pt x="32129" y="76992"/>
                  </a:cubicBezTo>
                  <a:cubicBezTo>
                    <a:pt x="31673" y="77053"/>
                    <a:pt x="32311" y="77023"/>
                    <a:pt x="32645" y="77053"/>
                  </a:cubicBezTo>
                  <a:cubicBezTo>
                    <a:pt x="32717" y="77060"/>
                    <a:pt x="32784" y="77064"/>
                    <a:pt x="32847" y="77064"/>
                  </a:cubicBezTo>
                  <a:cubicBezTo>
                    <a:pt x="33050" y="77064"/>
                    <a:pt x="33212" y="77024"/>
                    <a:pt x="33375" y="76932"/>
                  </a:cubicBezTo>
                  <a:cubicBezTo>
                    <a:pt x="33442" y="76876"/>
                    <a:pt x="33472" y="76857"/>
                    <a:pt x="33486" y="76857"/>
                  </a:cubicBezTo>
                  <a:cubicBezTo>
                    <a:pt x="33511" y="76857"/>
                    <a:pt x="33488" y="76912"/>
                    <a:pt x="33527" y="76932"/>
                  </a:cubicBezTo>
                  <a:cubicBezTo>
                    <a:pt x="33618" y="76932"/>
                    <a:pt x="33709" y="76901"/>
                    <a:pt x="33892" y="76901"/>
                  </a:cubicBezTo>
                  <a:cubicBezTo>
                    <a:pt x="33908" y="76898"/>
                    <a:pt x="33922" y="76897"/>
                    <a:pt x="33934" y="76897"/>
                  </a:cubicBezTo>
                  <a:cubicBezTo>
                    <a:pt x="34057" y="76897"/>
                    <a:pt x="33972" y="77028"/>
                    <a:pt x="33861" y="77084"/>
                  </a:cubicBezTo>
                  <a:cubicBezTo>
                    <a:pt x="33740" y="77114"/>
                    <a:pt x="33740" y="77175"/>
                    <a:pt x="33709" y="77266"/>
                  </a:cubicBezTo>
                  <a:cubicBezTo>
                    <a:pt x="33679" y="77357"/>
                    <a:pt x="33861" y="77418"/>
                    <a:pt x="33861" y="77418"/>
                  </a:cubicBezTo>
                  <a:cubicBezTo>
                    <a:pt x="33861" y="77418"/>
                    <a:pt x="33831" y="77570"/>
                    <a:pt x="33770" y="77570"/>
                  </a:cubicBezTo>
                  <a:cubicBezTo>
                    <a:pt x="33679" y="77570"/>
                    <a:pt x="33618" y="77539"/>
                    <a:pt x="33527" y="77539"/>
                  </a:cubicBezTo>
                  <a:cubicBezTo>
                    <a:pt x="33436" y="77539"/>
                    <a:pt x="33284" y="77631"/>
                    <a:pt x="33253" y="77691"/>
                  </a:cubicBezTo>
                  <a:cubicBezTo>
                    <a:pt x="33192" y="77722"/>
                    <a:pt x="33405" y="77874"/>
                    <a:pt x="33405" y="77874"/>
                  </a:cubicBezTo>
                  <a:cubicBezTo>
                    <a:pt x="33405" y="77874"/>
                    <a:pt x="33466" y="77813"/>
                    <a:pt x="33588" y="77752"/>
                  </a:cubicBezTo>
                  <a:cubicBezTo>
                    <a:pt x="33592" y="77751"/>
                    <a:pt x="33597" y="77750"/>
                    <a:pt x="33602" y="77750"/>
                  </a:cubicBezTo>
                  <a:cubicBezTo>
                    <a:pt x="33712" y="77750"/>
                    <a:pt x="33743" y="78087"/>
                    <a:pt x="33831" y="78087"/>
                  </a:cubicBezTo>
                  <a:cubicBezTo>
                    <a:pt x="33892" y="78117"/>
                    <a:pt x="33922" y="78451"/>
                    <a:pt x="33922" y="78482"/>
                  </a:cubicBezTo>
                  <a:cubicBezTo>
                    <a:pt x="33922" y="78451"/>
                    <a:pt x="33952" y="78451"/>
                    <a:pt x="33952" y="78451"/>
                  </a:cubicBezTo>
                  <a:cubicBezTo>
                    <a:pt x="33983" y="78391"/>
                    <a:pt x="34013" y="78360"/>
                    <a:pt x="34013" y="78330"/>
                  </a:cubicBezTo>
                  <a:cubicBezTo>
                    <a:pt x="34044" y="78330"/>
                    <a:pt x="34256" y="78360"/>
                    <a:pt x="34256" y="78360"/>
                  </a:cubicBezTo>
                  <a:lnTo>
                    <a:pt x="34256" y="78482"/>
                  </a:lnTo>
                  <a:cubicBezTo>
                    <a:pt x="34256" y="78482"/>
                    <a:pt x="34196" y="78543"/>
                    <a:pt x="34074" y="78603"/>
                  </a:cubicBezTo>
                  <a:cubicBezTo>
                    <a:pt x="33952" y="78664"/>
                    <a:pt x="34074" y="78664"/>
                    <a:pt x="34104" y="78725"/>
                  </a:cubicBezTo>
                  <a:cubicBezTo>
                    <a:pt x="34110" y="78731"/>
                    <a:pt x="34123" y="78733"/>
                    <a:pt x="34138" y="78733"/>
                  </a:cubicBezTo>
                  <a:cubicBezTo>
                    <a:pt x="34200" y="78733"/>
                    <a:pt x="34317" y="78695"/>
                    <a:pt x="34317" y="78695"/>
                  </a:cubicBezTo>
                  <a:cubicBezTo>
                    <a:pt x="34317" y="78695"/>
                    <a:pt x="34530" y="78695"/>
                    <a:pt x="34651" y="78755"/>
                  </a:cubicBezTo>
                  <a:cubicBezTo>
                    <a:pt x="34743" y="78816"/>
                    <a:pt x="35016" y="78907"/>
                    <a:pt x="35016" y="78907"/>
                  </a:cubicBezTo>
                  <a:cubicBezTo>
                    <a:pt x="35016" y="78907"/>
                    <a:pt x="35016" y="79123"/>
                    <a:pt x="34940" y="79123"/>
                  </a:cubicBezTo>
                  <a:cubicBezTo>
                    <a:pt x="34935" y="79123"/>
                    <a:pt x="34930" y="79122"/>
                    <a:pt x="34925" y="79120"/>
                  </a:cubicBezTo>
                  <a:cubicBezTo>
                    <a:pt x="34803" y="79120"/>
                    <a:pt x="34803" y="79090"/>
                    <a:pt x="34743" y="79059"/>
                  </a:cubicBezTo>
                  <a:cubicBezTo>
                    <a:pt x="34682" y="79059"/>
                    <a:pt x="34773" y="79181"/>
                    <a:pt x="34712" y="79242"/>
                  </a:cubicBezTo>
                  <a:cubicBezTo>
                    <a:pt x="34651" y="79333"/>
                    <a:pt x="34743" y="79394"/>
                    <a:pt x="34743" y="79394"/>
                  </a:cubicBezTo>
                  <a:lnTo>
                    <a:pt x="35199" y="79485"/>
                  </a:lnTo>
                  <a:lnTo>
                    <a:pt x="35655" y="79637"/>
                  </a:lnTo>
                  <a:lnTo>
                    <a:pt x="35989" y="79546"/>
                  </a:lnTo>
                  <a:lnTo>
                    <a:pt x="36232" y="79394"/>
                  </a:lnTo>
                  <a:lnTo>
                    <a:pt x="36354" y="79485"/>
                  </a:lnTo>
                  <a:cubicBezTo>
                    <a:pt x="36354" y="79485"/>
                    <a:pt x="36323" y="79667"/>
                    <a:pt x="36354" y="79698"/>
                  </a:cubicBezTo>
                  <a:cubicBezTo>
                    <a:pt x="36354" y="79758"/>
                    <a:pt x="36810" y="79850"/>
                    <a:pt x="36810" y="79850"/>
                  </a:cubicBezTo>
                  <a:lnTo>
                    <a:pt x="37235" y="79850"/>
                  </a:lnTo>
                  <a:cubicBezTo>
                    <a:pt x="37246" y="79852"/>
                    <a:pt x="37258" y="79854"/>
                    <a:pt x="37272" y="79854"/>
                  </a:cubicBezTo>
                  <a:cubicBezTo>
                    <a:pt x="37388" y="79854"/>
                    <a:pt x="37576" y="79754"/>
                    <a:pt x="37753" y="79754"/>
                  </a:cubicBezTo>
                  <a:cubicBezTo>
                    <a:pt x="37773" y="79754"/>
                    <a:pt x="37793" y="79756"/>
                    <a:pt x="37813" y="79758"/>
                  </a:cubicBezTo>
                  <a:cubicBezTo>
                    <a:pt x="38025" y="79758"/>
                    <a:pt x="38390" y="79667"/>
                    <a:pt x="38390" y="79667"/>
                  </a:cubicBezTo>
                  <a:lnTo>
                    <a:pt x="39089" y="79515"/>
                  </a:lnTo>
                  <a:cubicBezTo>
                    <a:pt x="39089" y="79515"/>
                    <a:pt x="39211" y="79454"/>
                    <a:pt x="39272" y="79394"/>
                  </a:cubicBezTo>
                  <a:cubicBezTo>
                    <a:pt x="39332" y="79333"/>
                    <a:pt x="39028" y="79363"/>
                    <a:pt x="38907" y="79302"/>
                  </a:cubicBezTo>
                  <a:cubicBezTo>
                    <a:pt x="38785" y="79272"/>
                    <a:pt x="38512" y="79181"/>
                    <a:pt x="38390" y="79150"/>
                  </a:cubicBezTo>
                  <a:cubicBezTo>
                    <a:pt x="38320" y="79150"/>
                    <a:pt x="38250" y="79240"/>
                    <a:pt x="38180" y="79240"/>
                  </a:cubicBezTo>
                  <a:cubicBezTo>
                    <a:pt x="38159" y="79240"/>
                    <a:pt x="38138" y="79232"/>
                    <a:pt x="38117" y="79211"/>
                  </a:cubicBezTo>
                  <a:cubicBezTo>
                    <a:pt x="38025" y="79120"/>
                    <a:pt x="37873" y="79029"/>
                    <a:pt x="37843" y="78938"/>
                  </a:cubicBezTo>
                  <a:cubicBezTo>
                    <a:pt x="37782" y="78877"/>
                    <a:pt x="37600" y="78634"/>
                    <a:pt x="37417" y="78543"/>
                  </a:cubicBezTo>
                  <a:cubicBezTo>
                    <a:pt x="37266" y="78421"/>
                    <a:pt x="37144" y="78269"/>
                    <a:pt x="37296" y="78087"/>
                  </a:cubicBezTo>
                  <a:cubicBezTo>
                    <a:pt x="37357" y="77995"/>
                    <a:pt x="37387" y="77965"/>
                    <a:pt x="37752" y="77904"/>
                  </a:cubicBezTo>
                  <a:cubicBezTo>
                    <a:pt x="38117" y="77843"/>
                    <a:pt x="37995" y="77813"/>
                    <a:pt x="37995" y="77570"/>
                  </a:cubicBezTo>
                  <a:cubicBezTo>
                    <a:pt x="37995" y="77357"/>
                    <a:pt x="37995" y="77357"/>
                    <a:pt x="38329" y="77175"/>
                  </a:cubicBezTo>
                  <a:cubicBezTo>
                    <a:pt x="38664" y="76962"/>
                    <a:pt x="38725" y="76992"/>
                    <a:pt x="38998" y="76415"/>
                  </a:cubicBezTo>
                  <a:cubicBezTo>
                    <a:pt x="39110" y="76178"/>
                    <a:pt x="39115" y="76105"/>
                    <a:pt x="39080" y="76105"/>
                  </a:cubicBezTo>
                  <a:cubicBezTo>
                    <a:pt x="39029" y="76105"/>
                    <a:pt x="38894" y="76257"/>
                    <a:pt x="38876" y="76293"/>
                  </a:cubicBezTo>
                  <a:cubicBezTo>
                    <a:pt x="38838" y="76313"/>
                    <a:pt x="38725" y="76382"/>
                    <a:pt x="38522" y="76382"/>
                  </a:cubicBezTo>
                  <a:cubicBezTo>
                    <a:pt x="38407" y="76382"/>
                    <a:pt x="38262" y="76359"/>
                    <a:pt x="38086" y="76293"/>
                  </a:cubicBezTo>
                  <a:cubicBezTo>
                    <a:pt x="37600" y="76111"/>
                    <a:pt x="37904" y="76020"/>
                    <a:pt x="38025" y="75777"/>
                  </a:cubicBezTo>
                  <a:cubicBezTo>
                    <a:pt x="38147" y="75564"/>
                    <a:pt x="38481" y="75473"/>
                    <a:pt x="38846" y="75412"/>
                  </a:cubicBezTo>
                  <a:cubicBezTo>
                    <a:pt x="39211" y="75351"/>
                    <a:pt x="38907" y="75260"/>
                    <a:pt x="39059" y="75108"/>
                  </a:cubicBezTo>
                  <a:cubicBezTo>
                    <a:pt x="39241" y="74956"/>
                    <a:pt x="39180" y="75047"/>
                    <a:pt x="39180" y="74834"/>
                  </a:cubicBezTo>
                  <a:cubicBezTo>
                    <a:pt x="39211" y="74591"/>
                    <a:pt x="39150" y="74561"/>
                    <a:pt x="39484" y="74378"/>
                  </a:cubicBezTo>
                  <a:cubicBezTo>
                    <a:pt x="39819" y="74196"/>
                    <a:pt x="39272" y="74166"/>
                    <a:pt x="39302" y="73983"/>
                  </a:cubicBezTo>
                  <a:cubicBezTo>
                    <a:pt x="39332" y="73831"/>
                    <a:pt x="39120" y="73983"/>
                    <a:pt x="39150" y="73649"/>
                  </a:cubicBezTo>
                  <a:cubicBezTo>
                    <a:pt x="39180" y="73284"/>
                    <a:pt x="38907" y="73618"/>
                    <a:pt x="38998" y="73193"/>
                  </a:cubicBezTo>
                  <a:cubicBezTo>
                    <a:pt x="39035" y="73074"/>
                    <a:pt x="39090" y="73035"/>
                    <a:pt x="39175" y="73035"/>
                  </a:cubicBezTo>
                  <a:cubicBezTo>
                    <a:pt x="39340" y="73035"/>
                    <a:pt x="39614" y="73183"/>
                    <a:pt x="40070" y="73183"/>
                  </a:cubicBezTo>
                  <a:cubicBezTo>
                    <a:pt x="40161" y="73183"/>
                    <a:pt x="40259" y="73177"/>
                    <a:pt x="40366" y="73163"/>
                  </a:cubicBezTo>
                  <a:cubicBezTo>
                    <a:pt x="41278" y="73071"/>
                    <a:pt x="40974" y="72828"/>
                    <a:pt x="40974" y="72828"/>
                  </a:cubicBezTo>
                  <a:cubicBezTo>
                    <a:pt x="40974" y="72828"/>
                    <a:pt x="40548" y="72555"/>
                    <a:pt x="40791" y="72311"/>
                  </a:cubicBezTo>
                  <a:cubicBezTo>
                    <a:pt x="41004" y="72099"/>
                    <a:pt x="40731" y="72038"/>
                    <a:pt x="40700" y="71704"/>
                  </a:cubicBezTo>
                  <a:cubicBezTo>
                    <a:pt x="40690" y="71592"/>
                    <a:pt x="40710" y="71555"/>
                    <a:pt x="40757" y="71555"/>
                  </a:cubicBezTo>
                  <a:cubicBezTo>
                    <a:pt x="40849" y="71555"/>
                    <a:pt x="41045" y="71704"/>
                    <a:pt x="41308" y="71704"/>
                  </a:cubicBezTo>
                  <a:cubicBezTo>
                    <a:pt x="41371" y="71708"/>
                    <a:pt x="41435" y="71711"/>
                    <a:pt x="41504" y="71711"/>
                  </a:cubicBezTo>
                  <a:cubicBezTo>
                    <a:pt x="41902" y="71711"/>
                    <a:pt x="42438" y="71605"/>
                    <a:pt x="43527" y="71035"/>
                  </a:cubicBezTo>
                  <a:cubicBezTo>
                    <a:pt x="44834" y="70366"/>
                    <a:pt x="44712" y="69789"/>
                    <a:pt x="44500" y="69758"/>
                  </a:cubicBezTo>
                  <a:cubicBezTo>
                    <a:pt x="44411" y="69758"/>
                    <a:pt x="44339" y="69766"/>
                    <a:pt x="44290" y="69766"/>
                  </a:cubicBezTo>
                  <a:cubicBezTo>
                    <a:pt x="44204" y="69766"/>
                    <a:pt x="44190" y="69742"/>
                    <a:pt x="44287" y="69606"/>
                  </a:cubicBezTo>
                  <a:cubicBezTo>
                    <a:pt x="44439" y="69393"/>
                    <a:pt x="44257" y="69302"/>
                    <a:pt x="44165" y="69181"/>
                  </a:cubicBezTo>
                  <a:cubicBezTo>
                    <a:pt x="44044" y="69059"/>
                    <a:pt x="43436" y="68877"/>
                    <a:pt x="43405" y="68816"/>
                  </a:cubicBezTo>
                  <a:cubicBezTo>
                    <a:pt x="43375" y="68725"/>
                    <a:pt x="43375" y="68603"/>
                    <a:pt x="43527" y="68603"/>
                  </a:cubicBezTo>
                  <a:cubicBezTo>
                    <a:pt x="43679" y="68603"/>
                    <a:pt x="44530" y="68786"/>
                    <a:pt x="44530" y="68786"/>
                  </a:cubicBezTo>
                  <a:cubicBezTo>
                    <a:pt x="44530" y="68786"/>
                    <a:pt x="45290" y="68786"/>
                    <a:pt x="45746" y="68755"/>
                  </a:cubicBezTo>
                  <a:cubicBezTo>
                    <a:pt x="46232" y="68694"/>
                    <a:pt x="46263" y="68634"/>
                    <a:pt x="46597" y="68238"/>
                  </a:cubicBezTo>
                  <a:cubicBezTo>
                    <a:pt x="46719" y="68086"/>
                    <a:pt x="46871" y="67904"/>
                    <a:pt x="47023" y="67691"/>
                  </a:cubicBezTo>
                  <a:cubicBezTo>
                    <a:pt x="47235" y="67387"/>
                    <a:pt x="47509" y="67023"/>
                    <a:pt x="47843" y="66688"/>
                  </a:cubicBezTo>
                  <a:cubicBezTo>
                    <a:pt x="48086" y="66415"/>
                    <a:pt x="48147" y="66354"/>
                    <a:pt x="48208" y="66324"/>
                  </a:cubicBezTo>
                  <a:cubicBezTo>
                    <a:pt x="48238" y="66263"/>
                    <a:pt x="48238" y="66172"/>
                    <a:pt x="48238" y="66111"/>
                  </a:cubicBezTo>
                  <a:cubicBezTo>
                    <a:pt x="48208" y="65989"/>
                    <a:pt x="48360" y="65837"/>
                    <a:pt x="48360" y="65837"/>
                  </a:cubicBezTo>
                  <a:lnTo>
                    <a:pt x="48573" y="65351"/>
                  </a:lnTo>
                  <a:cubicBezTo>
                    <a:pt x="48573" y="65351"/>
                    <a:pt x="48651" y="65312"/>
                    <a:pt x="48728" y="65312"/>
                  </a:cubicBezTo>
                  <a:cubicBezTo>
                    <a:pt x="48748" y="65312"/>
                    <a:pt x="48767" y="65314"/>
                    <a:pt x="48785" y="65320"/>
                  </a:cubicBezTo>
                  <a:cubicBezTo>
                    <a:pt x="48877" y="65351"/>
                    <a:pt x="48968" y="65442"/>
                    <a:pt x="48907" y="65533"/>
                  </a:cubicBezTo>
                  <a:cubicBezTo>
                    <a:pt x="48846" y="65624"/>
                    <a:pt x="48603" y="65868"/>
                    <a:pt x="48512" y="66020"/>
                  </a:cubicBezTo>
                  <a:cubicBezTo>
                    <a:pt x="48482" y="66111"/>
                    <a:pt x="48451" y="66202"/>
                    <a:pt x="48451" y="66232"/>
                  </a:cubicBezTo>
                  <a:cubicBezTo>
                    <a:pt x="48512" y="66202"/>
                    <a:pt x="48603" y="66141"/>
                    <a:pt x="48694" y="66080"/>
                  </a:cubicBezTo>
                  <a:cubicBezTo>
                    <a:pt x="49363" y="65655"/>
                    <a:pt x="49150" y="65412"/>
                    <a:pt x="49454" y="64956"/>
                  </a:cubicBezTo>
                  <a:cubicBezTo>
                    <a:pt x="49789" y="64500"/>
                    <a:pt x="49880" y="64348"/>
                    <a:pt x="50396" y="64074"/>
                  </a:cubicBezTo>
                  <a:cubicBezTo>
                    <a:pt x="50913" y="63801"/>
                    <a:pt x="50609" y="63618"/>
                    <a:pt x="50640" y="63132"/>
                  </a:cubicBezTo>
                  <a:cubicBezTo>
                    <a:pt x="50670" y="62615"/>
                    <a:pt x="50640" y="62585"/>
                    <a:pt x="50822" y="62068"/>
                  </a:cubicBezTo>
                  <a:cubicBezTo>
                    <a:pt x="51035" y="61521"/>
                    <a:pt x="51126" y="61734"/>
                    <a:pt x="51521" y="61339"/>
                  </a:cubicBezTo>
                  <a:cubicBezTo>
                    <a:pt x="51947" y="60974"/>
                    <a:pt x="52038" y="60700"/>
                    <a:pt x="52524" y="60396"/>
                  </a:cubicBezTo>
                  <a:cubicBezTo>
                    <a:pt x="53010" y="60062"/>
                    <a:pt x="52919" y="59880"/>
                    <a:pt x="53314" y="59819"/>
                  </a:cubicBezTo>
                  <a:cubicBezTo>
                    <a:pt x="53710" y="59788"/>
                    <a:pt x="53527" y="59788"/>
                    <a:pt x="53801" y="59424"/>
                  </a:cubicBezTo>
                  <a:cubicBezTo>
                    <a:pt x="54074" y="59059"/>
                    <a:pt x="54469" y="59120"/>
                    <a:pt x="55229" y="59089"/>
                  </a:cubicBezTo>
                  <a:cubicBezTo>
                    <a:pt x="55989" y="59029"/>
                    <a:pt x="55412" y="58816"/>
                    <a:pt x="55716" y="58603"/>
                  </a:cubicBezTo>
                  <a:cubicBezTo>
                    <a:pt x="56020" y="58421"/>
                    <a:pt x="56050" y="58329"/>
                    <a:pt x="56111" y="57995"/>
                  </a:cubicBezTo>
                  <a:cubicBezTo>
                    <a:pt x="56141" y="57630"/>
                    <a:pt x="56263" y="57478"/>
                    <a:pt x="56567" y="57205"/>
                  </a:cubicBezTo>
                  <a:cubicBezTo>
                    <a:pt x="56840" y="56962"/>
                    <a:pt x="56871" y="56901"/>
                    <a:pt x="56962" y="56627"/>
                  </a:cubicBezTo>
                  <a:cubicBezTo>
                    <a:pt x="57053" y="56354"/>
                    <a:pt x="57235" y="56232"/>
                    <a:pt x="57357" y="55898"/>
                  </a:cubicBezTo>
                  <a:cubicBezTo>
                    <a:pt x="57465" y="55574"/>
                    <a:pt x="57477" y="55179"/>
                    <a:pt x="57563" y="55179"/>
                  </a:cubicBezTo>
                  <a:cubicBezTo>
                    <a:pt x="57574" y="55179"/>
                    <a:pt x="57587" y="55185"/>
                    <a:pt x="57600" y="55199"/>
                  </a:cubicBezTo>
                  <a:cubicBezTo>
                    <a:pt x="57617" y="55220"/>
                    <a:pt x="57629" y="55230"/>
                    <a:pt x="57639" y="55230"/>
                  </a:cubicBezTo>
                  <a:cubicBezTo>
                    <a:pt x="57696" y="55230"/>
                    <a:pt x="57638" y="54853"/>
                    <a:pt x="57874" y="54408"/>
                  </a:cubicBezTo>
                  <a:cubicBezTo>
                    <a:pt x="58147" y="53892"/>
                    <a:pt x="58087" y="53436"/>
                    <a:pt x="58117" y="52919"/>
                  </a:cubicBezTo>
                  <a:cubicBezTo>
                    <a:pt x="58178" y="52402"/>
                    <a:pt x="58178" y="51703"/>
                    <a:pt x="58239" y="51247"/>
                  </a:cubicBezTo>
                  <a:cubicBezTo>
                    <a:pt x="58270" y="51010"/>
                    <a:pt x="58335" y="50912"/>
                    <a:pt x="58407" y="50912"/>
                  </a:cubicBezTo>
                  <a:cubicBezTo>
                    <a:pt x="58473" y="50912"/>
                    <a:pt x="58545" y="50995"/>
                    <a:pt x="58603" y="51126"/>
                  </a:cubicBezTo>
                  <a:cubicBezTo>
                    <a:pt x="58623" y="51171"/>
                    <a:pt x="58641" y="51191"/>
                    <a:pt x="58658" y="51191"/>
                  </a:cubicBezTo>
                  <a:cubicBezTo>
                    <a:pt x="58744" y="51191"/>
                    <a:pt x="58815" y="50661"/>
                    <a:pt x="59120" y="50153"/>
                  </a:cubicBezTo>
                  <a:cubicBezTo>
                    <a:pt x="59485" y="49576"/>
                    <a:pt x="59637" y="49211"/>
                    <a:pt x="59758" y="48998"/>
                  </a:cubicBezTo>
                  <a:cubicBezTo>
                    <a:pt x="59880" y="48755"/>
                    <a:pt x="60062" y="48633"/>
                    <a:pt x="60305" y="48147"/>
                  </a:cubicBezTo>
                  <a:cubicBezTo>
                    <a:pt x="60549" y="47691"/>
                    <a:pt x="60609" y="47265"/>
                    <a:pt x="60913" y="46597"/>
                  </a:cubicBezTo>
                  <a:cubicBezTo>
                    <a:pt x="61248" y="45928"/>
                    <a:pt x="60883" y="45168"/>
                    <a:pt x="60761" y="44682"/>
                  </a:cubicBezTo>
                  <a:cubicBezTo>
                    <a:pt x="60696" y="44353"/>
                    <a:pt x="60503" y="44245"/>
                    <a:pt x="60207" y="44245"/>
                  </a:cubicBezTo>
                  <a:cubicBezTo>
                    <a:pt x="60093" y="44245"/>
                    <a:pt x="59963" y="44261"/>
                    <a:pt x="59819" y="44287"/>
                  </a:cubicBezTo>
                  <a:cubicBezTo>
                    <a:pt x="59659" y="44324"/>
                    <a:pt x="59546" y="44350"/>
                    <a:pt x="59438" y="44350"/>
                  </a:cubicBezTo>
                  <a:cubicBezTo>
                    <a:pt x="59197" y="44350"/>
                    <a:pt x="58981" y="44220"/>
                    <a:pt x="58330" y="43800"/>
                  </a:cubicBezTo>
                  <a:cubicBezTo>
                    <a:pt x="57637" y="43331"/>
                    <a:pt x="57190" y="43223"/>
                    <a:pt x="56870" y="43223"/>
                  </a:cubicBezTo>
                  <a:cubicBezTo>
                    <a:pt x="56754" y="43223"/>
                    <a:pt x="56655" y="43237"/>
                    <a:pt x="56567" y="43253"/>
                  </a:cubicBezTo>
                  <a:cubicBezTo>
                    <a:pt x="56336" y="43299"/>
                    <a:pt x="55912" y="43416"/>
                    <a:pt x="55695" y="43416"/>
                  </a:cubicBezTo>
                  <a:cubicBezTo>
                    <a:pt x="55626" y="43416"/>
                    <a:pt x="55578" y="43404"/>
                    <a:pt x="55564" y="43375"/>
                  </a:cubicBezTo>
                  <a:cubicBezTo>
                    <a:pt x="55536" y="43320"/>
                    <a:pt x="55491" y="43290"/>
                    <a:pt x="55440" y="43290"/>
                  </a:cubicBezTo>
                  <a:cubicBezTo>
                    <a:pt x="55379" y="43290"/>
                    <a:pt x="55310" y="43335"/>
                    <a:pt x="55260" y="43436"/>
                  </a:cubicBezTo>
                  <a:cubicBezTo>
                    <a:pt x="55221" y="43484"/>
                    <a:pt x="55183" y="43504"/>
                    <a:pt x="55131" y="43504"/>
                  </a:cubicBezTo>
                  <a:cubicBezTo>
                    <a:pt x="55018" y="43504"/>
                    <a:pt x="54843" y="43408"/>
                    <a:pt x="54469" y="43284"/>
                  </a:cubicBezTo>
                  <a:cubicBezTo>
                    <a:pt x="54328" y="43236"/>
                    <a:pt x="54227" y="43216"/>
                    <a:pt x="54151" y="43216"/>
                  </a:cubicBezTo>
                  <a:cubicBezTo>
                    <a:pt x="53933" y="43216"/>
                    <a:pt x="53920" y="43385"/>
                    <a:pt x="53740" y="43588"/>
                  </a:cubicBezTo>
                  <a:cubicBezTo>
                    <a:pt x="53506" y="43821"/>
                    <a:pt x="53245" y="44167"/>
                    <a:pt x="53225" y="44167"/>
                  </a:cubicBezTo>
                  <a:cubicBezTo>
                    <a:pt x="53224" y="44167"/>
                    <a:pt x="53223" y="44166"/>
                    <a:pt x="53223" y="44165"/>
                  </a:cubicBezTo>
                  <a:cubicBezTo>
                    <a:pt x="53223" y="44104"/>
                    <a:pt x="53223" y="43983"/>
                    <a:pt x="53223" y="43892"/>
                  </a:cubicBezTo>
                  <a:cubicBezTo>
                    <a:pt x="53193" y="43831"/>
                    <a:pt x="53223" y="43679"/>
                    <a:pt x="53314" y="43405"/>
                  </a:cubicBezTo>
                  <a:cubicBezTo>
                    <a:pt x="53406" y="43132"/>
                    <a:pt x="53254" y="43010"/>
                    <a:pt x="53132" y="42889"/>
                  </a:cubicBezTo>
                  <a:cubicBezTo>
                    <a:pt x="53067" y="42823"/>
                    <a:pt x="52949" y="42793"/>
                    <a:pt x="52817" y="42793"/>
                  </a:cubicBezTo>
                  <a:cubicBezTo>
                    <a:pt x="52702" y="42793"/>
                    <a:pt x="52576" y="42816"/>
                    <a:pt x="52463" y="42858"/>
                  </a:cubicBezTo>
                  <a:cubicBezTo>
                    <a:pt x="52440" y="42864"/>
                    <a:pt x="52420" y="42867"/>
                    <a:pt x="52404" y="42867"/>
                  </a:cubicBezTo>
                  <a:cubicBezTo>
                    <a:pt x="52258" y="42867"/>
                    <a:pt x="52418" y="42633"/>
                    <a:pt x="52281" y="42524"/>
                  </a:cubicBezTo>
                  <a:cubicBezTo>
                    <a:pt x="52159" y="42433"/>
                    <a:pt x="51582" y="42463"/>
                    <a:pt x="50974" y="42311"/>
                  </a:cubicBezTo>
                  <a:cubicBezTo>
                    <a:pt x="50795" y="42264"/>
                    <a:pt x="50660" y="42243"/>
                    <a:pt x="50551" y="42243"/>
                  </a:cubicBezTo>
                  <a:cubicBezTo>
                    <a:pt x="50309" y="42243"/>
                    <a:pt x="50200" y="42347"/>
                    <a:pt x="50032" y="42493"/>
                  </a:cubicBezTo>
                  <a:cubicBezTo>
                    <a:pt x="49789" y="42706"/>
                    <a:pt x="49849" y="43101"/>
                    <a:pt x="49667" y="43253"/>
                  </a:cubicBezTo>
                  <a:cubicBezTo>
                    <a:pt x="49477" y="43389"/>
                    <a:pt x="49263" y="43597"/>
                    <a:pt x="49219" y="43597"/>
                  </a:cubicBezTo>
                  <a:cubicBezTo>
                    <a:pt x="49214" y="43597"/>
                    <a:pt x="49211" y="43594"/>
                    <a:pt x="49211" y="43588"/>
                  </a:cubicBezTo>
                  <a:cubicBezTo>
                    <a:pt x="49211" y="43527"/>
                    <a:pt x="48998" y="43466"/>
                    <a:pt x="49241" y="43344"/>
                  </a:cubicBezTo>
                  <a:cubicBezTo>
                    <a:pt x="49454" y="43223"/>
                    <a:pt x="49424" y="43162"/>
                    <a:pt x="49667" y="42919"/>
                  </a:cubicBezTo>
                  <a:cubicBezTo>
                    <a:pt x="49880" y="42645"/>
                    <a:pt x="49728" y="42615"/>
                    <a:pt x="49819" y="42281"/>
                  </a:cubicBezTo>
                  <a:cubicBezTo>
                    <a:pt x="49846" y="42133"/>
                    <a:pt x="49843" y="42092"/>
                    <a:pt x="49798" y="42092"/>
                  </a:cubicBezTo>
                  <a:cubicBezTo>
                    <a:pt x="49741" y="42092"/>
                    <a:pt x="49615" y="42159"/>
                    <a:pt x="49393" y="42159"/>
                  </a:cubicBezTo>
                  <a:cubicBezTo>
                    <a:pt x="49029" y="42159"/>
                    <a:pt x="48634" y="41916"/>
                    <a:pt x="48238" y="41733"/>
                  </a:cubicBezTo>
                  <a:cubicBezTo>
                    <a:pt x="48192" y="41714"/>
                    <a:pt x="48152" y="41706"/>
                    <a:pt x="48119" y="41706"/>
                  </a:cubicBezTo>
                  <a:cubicBezTo>
                    <a:pt x="47895" y="41706"/>
                    <a:pt x="47965" y="42098"/>
                    <a:pt x="47965" y="42098"/>
                  </a:cubicBezTo>
                  <a:cubicBezTo>
                    <a:pt x="47965" y="42098"/>
                    <a:pt x="47600" y="42250"/>
                    <a:pt x="47448" y="42524"/>
                  </a:cubicBezTo>
                  <a:cubicBezTo>
                    <a:pt x="47266" y="42797"/>
                    <a:pt x="47205" y="43010"/>
                    <a:pt x="47175" y="43284"/>
                  </a:cubicBezTo>
                  <a:cubicBezTo>
                    <a:pt x="47160" y="43401"/>
                    <a:pt x="47088" y="43455"/>
                    <a:pt x="47022" y="43455"/>
                  </a:cubicBezTo>
                  <a:cubicBezTo>
                    <a:pt x="46951" y="43455"/>
                    <a:pt x="46885" y="43394"/>
                    <a:pt x="46901" y="43284"/>
                  </a:cubicBezTo>
                  <a:cubicBezTo>
                    <a:pt x="46962" y="43071"/>
                    <a:pt x="47114" y="42919"/>
                    <a:pt x="47387" y="42311"/>
                  </a:cubicBezTo>
                  <a:cubicBezTo>
                    <a:pt x="47500" y="42047"/>
                    <a:pt x="47546" y="41981"/>
                    <a:pt x="47576" y="41981"/>
                  </a:cubicBezTo>
                  <a:cubicBezTo>
                    <a:pt x="47605" y="41981"/>
                    <a:pt x="47619" y="42049"/>
                    <a:pt x="47670" y="42049"/>
                  </a:cubicBezTo>
                  <a:cubicBezTo>
                    <a:pt x="47690" y="42049"/>
                    <a:pt x="47716" y="42038"/>
                    <a:pt x="47752" y="42007"/>
                  </a:cubicBezTo>
                  <a:cubicBezTo>
                    <a:pt x="47965" y="41825"/>
                    <a:pt x="47904" y="41916"/>
                    <a:pt x="47934" y="41733"/>
                  </a:cubicBezTo>
                  <a:cubicBezTo>
                    <a:pt x="47934" y="41551"/>
                    <a:pt x="48330" y="41004"/>
                    <a:pt x="48299" y="40822"/>
                  </a:cubicBezTo>
                  <a:cubicBezTo>
                    <a:pt x="48290" y="40756"/>
                    <a:pt x="48269" y="40733"/>
                    <a:pt x="48239" y="40733"/>
                  </a:cubicBezTo>
                  <a:cubicBezTo>
                    <a:pt x="48180" y="40733"/>
                    <a:pt x="48088" y="40824"/>
                    <a:pt x="47992" y="40824"/>
                  </a:cubicBezTo>
                  <a:cubicBezTo>
                    <a:pt x="47983" y="40824"/>
                    <a:pt x="47974" y="40823"/>
                    <a:pt x="47965" y="40822"/>
                  </a:cubicBezTo>
                  <a:cubicBezTo>
                    <a:pt x="47813" y="40822"/>
                    <a:pt x="47570" y="40518"/>
                    <a:pt x="47296" y="40062"/>
                  </a:cubicBezTo>
                  <a:cubicBezTo>
                    <a:pt x="47023" y="39575"/>
                    <a:pt x="46992" y="39028"/>
                    <a:pt x="46536" y="39028"/>
                  </a:cubicBezTo>
                  <a:cubicBezTo>
                    <a:pt x="46323" y="39028"/>
                    <a:pt x="45928" y="39028"/>
                    <a:pt x="45928" y="38967"/>
                  </a:cubicBezTo>
                  <a:cubicBezTo>
                    <a:pt x="45898" y="38907"/>
                    <a:pt x="46141" y="38785"/>
                    <a:pt x="45959" y="38694"/>
                  </a:cubicBezTo>
                  <a:cubicBezTo>
                    <a:pt x="45594" y="38512"/>
                    <a:pt x="45807" y="38664"/>
                    <a:pt x="45564" y="38360"/>
                  </a:cubicBezTo>
                  <a:cubicBezTo>
                    <a:pt x="45290" y="38086"/>
                    <a:pt x="45290" y="38147"/>
                    <a:pt x="45047" y="38116"/>
                  </a:cubicBezTo>
                  <a:cubicBezTo>
                    <a:pt x="44864" y="38086"/>
                    <a:pt x="44682" y="38056"/>
                    <a:pt x="44409" y="37964"/>
                  </a:cubicBezTo>
                  <a:cubicBezTo>
                    <a:pt x="44287" y="37934"/>
                    <a:pt x="44196" y="37904"/>
                    <a:pt x="44074" y="37843"/>
                  </a:cubicBezTo>
                  <a:cubicBezTo>
                    <a:pt x="43951" y="37807"/>
                    <a:pt x="43856" y="37793"/>
                    <a:pt x="43782" y="37793"/>
                  </a:cubicBezTo>
                  <a:cubicBezTo>
                    <a:pt x="43545" y="37793"/>
                    <a:pt x="43527" y="37934"/>
                    <a:pt x="43527" y="37934"/>
                  </a:cubicBezTo>
                  <a:cubicBezTo>
                    <a:pt x="43527" y="37934"/>
                    <a:pt x="43508" y="37933"/>
                    <a:pt x="43475" y="37933"/>
                  </a:cubicBezTo>
                  <a:cubicBezTo>
                    <a:pt x="43329" y="37933"/>
                    <a:pt x="42911" y="37953"/>
                    <a:pt x="42737" y="38177"/>
                  </a:cubicBezTo>
                  <a:cubicBezTo>
                    <a:pt x="42667" y="38267"/>
                    <a:pt x="42614" y="38294"/>
                    <a:pt x="42554" y="38294"/>
                  </a:cubicBezTo>
                  <a:cubicBezTo>
                    <a:pt x="42455" y="38294"/>
                    <a:pt x="42337" y="38220"/>
                    <a:pt x="42099" y="38220"/>
                  </a:cubicBezTo>
                  <a:cubicBezTo>
                    <a:pt x="42036" y="38220"/>
                    <a:pt x="41966" y="38225"/>
                    <a:pt x="41886" y="38238"/>
                  </a:cubicBezTo>
                  <a:cubicBezTo>
                    <a:pt x="41758" y="38261"/>
                    <a:pt x="41666" y="38271"/>
                    <a:pt x="41599" y="38271"/>
                  </a:cubicBezTo>
                  <a:cubicBezTo>
                    <a:pt x="41491" y="38271"/>
                    <a:pt x="41449" y="38245"/>
                    <a:pt x="41430" y="38208"/>
                  </a:cubicBezTo>
                  <a:cubicBezTo>
                    <a:pt x="41399" y="38177"/>
                    <a:pt x="41369" y="38116"/>
                    <a:pt x="41308" y="38025"/>
                  </a:cubicBezTo>
                  <a:cubicBezTo>
                    <a:pt x="41163" y="37856"/>
                    <a:pt x="40748" y="37764"/>
                    <a:pt x="40386" y="37764"/>
                  </a:cubicBezTo>
                  <a:cubicBezTo>
                    <a:pt x="40293" y="37764"/>
                    <a:pt x="40203" y="37770"/>
                    <a:pt x="40123" y="37782"/>
                  </a:cubicBezTo>
                  <a:cubicBezTo>
                    <a:pt x="40068" y="37791"/>
                    <a:pt x="40029" y="37795"/>
                    <a:pt x="40001" y="37795"/>
                  </a:cubicBezTo>
                  <a:cubicBezTo>
                    <a:pt x="39843" y="37795"/>
                    <a:pt x="40066" y="37655"/>
                    <a:pt x="40092" y="37448"/>
                  </a:cubicBezTo>
                  <a:cubicBezTo>
                    <a:pt x="40092" y="37205"/>
                    <a:pt x="40032" y="37326"/>
                    <a:pt x="39788" y="37113"/>
                  </a:cubicBezTo>
                  <a:cubicBezTo>
                    <a:pt x="39606" y="36931"/>
                    <a:pt x="39363" y="36901"/>
                    <a:pt x="39059" y="36809"/>
                  </a:cubicBezTo>
                  <a:cubicBezTo>
                    <a:pt x="38998" y="36779"/>
                    <a:pt x="38937" y="36749"/>
                    <a:pt x="38846" y="36718"/>
                  </a:cubicBezTo>
                  <a:cubicBezTo>
                    <a:pt x="38649" y="36642"/>
                    <a:pt x="38557" y="36635"/>
                    <a:pt x="38497" y="36635"/>
                  </a:cubicBezTo>
                  <a:cubicBezTo>
                    <a:pt x="38481" y="36635"/>
                    <a:pt x="38468" y="36635"/>
                    <a:pt x="38455" y="36635"/>
                  </a:cubicBezTo>
                  <a:cubicBezTo>
                    <a:pt x="38418" y="36635"/>
                    <a:pt x="38386" y="36631"/>
                    <a:pt x="38329" y="36597"/>
                  </a:cubicBezTo>
                  <a:cubicBezTo>
                    <a:pt x="38208" y="36536"/>
                    <a:pt x="38238" y="36445"/>
                    <a:pt x="38086" y="36171"/>
                  </a:cubicBezTo>
                  <a:cubicBezTo>
                    <a:pt x="38086" y="36141"/>
                    <a:pt x="38056" y="36141"/>
                    <a:pt x="38025" y="36080"/>
                  </a:cubicBezTo>
                  <a:cubicBezTo>
                    <a:pt x="37904" y="35867"/>
                    <a:pt x="37661" y="35837"/>
                    <a:pt x="37448" y="35806"/>
                  </a:cubicBezTo>
                  <a:lnTo>
                    <a:pt x="37205" y="35806"/>
                  </a:lnTo>
                  <a:cubicBezTo>
                    <a:pt x="37053" y="35776"/>
                    <a:pt x="36445" y="35715"/>
                    <a:pt x="36323" y="35654"/>
                  </a:cubicBezTo>
                  <a:cubicBezTo>
                    <a:pt x="36232" y="35594"/>
                    <a:pt x="36171" y="35350"/>
                    <a:pt x="36050" y="35138"/>
                  </a:cubicBezTo>
                  <a:cubicBezTo>
                    <a:pt x="36005" y="35075"/>
                    <a:pt x="35971" y="35052"/>
                    <a:pt x="35927" y="35052"/>
                  </a:cubicBezTo>
                  <a:cubicBezTo>
                    <a:pt x="35822" y="35052"/>
                    <a:pt x="35662" y="35186"/>
                    <a:pt x="35168" y="35229"/>
                  </a:cubicBezTo>
                  <a:cubicBezTo>
                    <a:pt x="34439" y="35290"/>
                    <a:pt x="34621" y="35290"/>
                    <a:pt x="34621" y="35472"/>
                  </a:cubicBezTo>
                  <a:cubicBezTo>
                    <a:pt x="34651" y="35654"/>
                    <a:pt x="34651" y="35654"/>
                    <a:pt x="34317" y="35898"/>
                  </a:cubicBezTo>
                  <a:cubicBezTo>
                    <a:pt x="34118" y="36042"/>
                    <a:pt x="34049" y="36079"/>
                    <a:pt x="33942" y="36079"/>
                  </a:cubicBezTo>
                  <a:cubicBezTo>
                    <a:pt x="33869" y="36079"/>
                    <a:pt x="33778" y="36062"/>
                    <a:pt x="33618" y="36050"/>
                  </a:cubicBezTo>
                  <a:cubicBezTo>
                    <a:pt x="33223" y="35989"/>
                    <a:pt x="32858" y="35685"/>
                    <a:pt x="32645" y="35563"/>
                  </a:cubicBezTo>
                  <a:cubicBezTo>
                    <a:pt x="32592" y="35533"/>
                    <a:pt x="32550" y="35519"/>
                    <a:pt x="32513" y="35519"/>
                  </a:cubicBezTo>
                  <a:cubicBezTo>
                    <a:pt x="32402" y="35519"/>
                    <a:pt x="32334" y="35639"/>
                    <a:pt x="32129" y="35776"/>
                  </a:cubicBezTo>
                  <a:cubicBezTo>
                    <a:pt x="31885" y="35989"/>
                    <a:pt x="31733" y="35989"/>
                    <a:pt x="31338" y="35989"/>
                  </a:cubicBezTo>
                  <a:cubicBezTo>
                    <a:pt x="30943" y="35989"/>
                    <a:pt x="31095" y="35867"/>
                    <a:pt x="31065" y="35502"/>
                  </a:cubicBezTo>
                  <a:cubicBezTo>
                    <a:pt x="31042" y="35229"/>
                    <a:pt x="30848" y="35195"/>
                    <a:pt x="30381" y="35195"/>
                  </a:cubicBezTo>
                  <a:cubicBezTo>
                    <a:pt x="30225" y="35195"/>
                    <a:pt x="30039" y="35198"/>
                    <a:pt x="29819" y="35198"/>
                  </a:cubicBezTo>
                  <a:cubicBezTo>
                    <a:pt x="28937" y="35229"/>
                    <a:pt x="29180" y="35563"/>
                    <a:pt x="28664" y="35715"/>
                  </a:cubicBezTo>
                  <a:cubicBezTo>
                    <a:pt x="28177" y="35867"/>
                    <a:pt x="28329" y="35746"/>
                    <a:pt x="28360" y="36019"/>
                  </a:cubicBezTo>
                  <a:cubicBezTo>
                    <a:pt x="28390" y="36293"/>
                    <a:pt x="28755" y="36749"/>
                    <a:pt x="28816" y="37053"/>
                  </a:cubicBezTo>
                  <a:cubicBezTo>
                    <a:pt x="28876" y="37357"/>
                    <a:pt x="28785" y="37357"/>
                    <a:pt x="28572" y="37448"/>
                  </a:cubicBezTo>
                  <a:cubicBezTo>
                    <a:pt x="28402" y="37533"/>
                    <a:pt x="28336" y="37633"/>
                    <a:pt x="28301" y="37633"/>
                  </a:cubicBezTo>
                  <a:cubicBezTo>
                    <a:pt x="28287" y="37633"/>
                    <a:pt x="28277" y="37615"/>
                    <a:pt x="28268" y="37569"/>
                  </a:cubicBezTo>
                  <a:cubicBezTo>
                    <a:pt x="28268" y="37387"/>
                    <a:pt x="28116" y="37357"/>
                    <a:pt x="27964" y="37144"/>
                  </a:cubicBezTo>
                  <a:cubicBezTo>
                    <a:pt x="27782" y="36931"/>
                    <a:pt x="27995" y="36931"/>
                    <a:pt x="28025" y="36749"/>
                  </a:cubicBezTo>
                  <a:cubicBezTo>
                    <a:pt x="28056" y="36597"/>
                    <a:pt x="28147" y="36627"/>
                    <a:pt x="28238" y="36445"/>
                  </a:cubicBezTo>
                  <a:cubicBezTo>
                    <a:pt x="28329" y="36262"/>
                    <a:pt x="28147" y="36110"/>
                    <a:pt x="28116" y="35958"/>
                  </a:cubicBezTo>
                  <a:cubicBezTo>
                    <a:pt x="28056" y="35806"/>
                    <a:pt x="27964" y="35806"/>
                    <a:pt x="27782" y="35563"/>
                  </a:cubicBezTo>
                  <a:cubicBezTo>
                    <a:pt x="27569" y="35290"/>
                    <a:pt x="27782" y="35411"/>
                    <a:pt x="28056" y="35259"/>
                  </a:cubicBezTo>
                  <a:cubicBezTo>
                    <a:pt x="28299" y="35138"/>
                    <a:pt x="28238" y="35107"/>
                    <a:pt x="28299" y="34803"/>
                  </a:cubicBezTo>
                  <a:cubicBezTo>
                    <a:pt x="28343" y="34656"/>
                    <a:pt x="28287" y="34594"/>
                    <a:pt x="28169" y="34594"/>
                  </a:cubicBezTo>
                  <a:cubicBezTo>
                    <a:pt x="28044" y="34594"/>
                    <a:pt x="27849" y="34663"/>
                    <a:pt x="27630" y="34773"/>
                  </a:cubicBezTo>
                  <a:cubicBezTo>
                    <a:pt x="27239" y="34940"/>
                    <a:pt x="27438" y="35236"/>
                    <a:pt x="27308" y="35236"/>
                  </a:cubicBezTo>
                  <a:cubicBezTo>
                    <a:pt x="27297" y="35236"/>
                    <a:pt x="27283" y="35234"/>
                    <a:pt x="27265" y="35229"/>
                  </a:cubicBezTo>
                  <a:cubicBezTo>
                    <a:pt x="27178" y="35191"/>
                    <a:pt x="27106" y="35159"/>
                    <a:pt x="27052" y="35159"/>
                  </a:cubicBezTo>
                  <a:cubicBezTo>
                    <a:pt x="26973" y="35159"/>
                    <a:pt x="26931" y="35226"/>
                    <a:pt x="26931" y="35442"/>
                  </a:cubicBezTo>
                  <a:cubicBezTo>
                    <a:pt x="26907" y="35725"/>
                    <a:pt x="26719" y="35788"/>
                    <a:pt x="26579" y="35788"/>
                  </a:cubicBezTo>
                  <a:cubicBezTo>
                    <a:pt x="26539" y="35788"/>
                    <a:pt x="26502" y="35783"/>
                    <a:pt x="26475" y="35776"/>
                  </a:cubicBezTo>
                  <a:cubicBezTo>
                    <a:pt x="26399" y="35757"/>
                    <a:pt x="26253" y="35715"/>
                    <a:pt x="26146" y="35715"/>
                  </a:cubicBezTo>
                  <a:cubicBezTo>
                    <a:pt x="26081" y="35715"/>
                    <a:pt x="26031" y="35730"/>
                    <a:pt x="26019" y="35776"/>
                  </a:cubicBezTo>
                  <a:cubicBezTo>
                    <a:pt x="25962" y="35861"/>
                    <a:pt x="25985" y="36052"/>
                    <a:pt x="25765" y="36052"/>
                  </a:cubicBezTo>
                  <a:cubicBezTo>
                    <a:pt x="25750" y="36052"/>
                    <a:pt x="25733" y="36052"/>
                    <a:pt x="25715" y="36050"/>
                  </a:cubicBezTo>
                  <a:cubicBezTo>
                    <a:pt x="25666" y="36037"/>
                    <a:pt x="25629" y="36031"/>
                    <a:pt x="25598" y="36031"/>
                  </a:cubicBezTo>
                  <a:cubicBezTo>
                    <a:pt x="25480" y="36031"/>
                    <a:pt x="25465" y="36123"/>
                    <a:pt x="25198" y="36293"/>
                  </a:cubicBezTo>
                  <a:cubicBezTo>
                    <a:pt x="24894" y="36505"/>
                    <a:pt x="24955" y="36992"/>
                    <a:pt x="25016" y="37478"/>
                  </a:cubicBezTo>
                  <a:cubicBezTo>
                    <a:pt x="25040" y="37659"/>
                    <a:pt x="24997" y="37692"/>
                    <a:pt x="24925" y="37692"/>
                  </a:cubicBezTo>
                  <a:cubicBezTo>
                    <a:pt x="24885" y="37692"/>
                    <a:pt x="24836" y="37681"/>
                    <a:pt x="24784" y="37681"/>
                  </a:cubicBezTo>
                  <a:cubicBezTo>
                    <a:pt x="24695" y="37681"/>
                    <a:pt x="24599" y="37711"/>
                    <a:pt x="24530" y="37873"/>
                  </a:cubicBezTo>
                  <a:cubicBezTo>
                    <a:pt x="24378" y="38329"/>
                    <a:pt x="23983" y="38025"/>
                    <a:pt x="24074" y="38542"/>
                  </a:cubicBezTo>
                  <a:cubicBezTo>
                    <a:pt x="24101" y="38786"/>
                    <a:pt x="24080" y="38861"/>
                    <a:pt x="24045" y="38861"/>
                  </a:cubicBezTo>
                  <a:cubicBezTo>
                    <a:pt x="24002" y="38861"/>
                    <a:pt x="23939" y="38744"/>
                    <a:pt x="23922" y="38694"/>
                  </a:cubicBezTo>
                  <a:cubicBezTo>
                    <a:pt x="23891" y="38664"/>
                    <a:pt x="23861" y="38633"/>
                    <a:pt x="23831" y="38572"/>
                  </a:cubicBezTo>
                  <a:cubicBezTo>
                    <a:pt x="23770" y="38512"/>
                    <a:pt x="23679" y="38451"/>
                    <a:pt x="23557" y="38329"/>
                  </a:cubicBezTo>
                  <a:cubicBezTo>
                    <a:pt x="23314" y="38147"/>
                    <a:pt x="23253" y="38268"/>
                    <a:pt x="22888" y="37904"/>
                  </a:cubicBezTo>
                  <a:cubicBezTo>
                    <a:pt x="22788" y="37803"/>
                    <a:pt x="22657" y="37765"/>
                    <a:pt x="22511" y="37765"/>
                  </a:cubicBezTo>
                  <a:cubicBezTo>
                    <a:pt x="22125" y="37765"/>
                    <a:pt x="21630" y="38028"/>
                    <a:pt x="21277" y="38116"/>
                  </a:cubicBezTo>
                  <a:cubicBezTo>
                    <a:pt x="20761" y="38268"/>
                    <a:pt x="20548" y="38481"/>
                    <a:pt x="20183" y="38664"/>
                  </a:cubicBezTo>
                  <a:cubicBezTo>
                    <a:pt x="20086" y="38709"/>
                    <a:pt x="20005" y="38728"/>
                    <a:pt x="19936" y="38728"/>
                  </a:cubicBezTo>
                  <a:cubicBezTo>
                    <a:pt x="19728" y="38728"/>
                    <a:pt x="19636" y="38550"/>
                    <a:pt x="19545" y="38390"/>
                  </a:cubicBezTo>
                  <a:cubicBezTo>
                    <a:pt x="19495" y="38320"/>
                    <a:pt x="19462" y="38293"/>
                    <a:pt x="19440" y="38293"/>
                  </a:cubicBezTo>
                  <a:cubicBezTo>
                    <a:pt x="19396" y="38293"/>
                    <a:pt x="19403" y="38409"/>
                    <a:pt x="19423" y="38512"/>
                  </a:cubicBezTo>
                  <a:cubicBezTo>
                    <a:pt x="19423" y="38578"/>
                    <a:pt x="19411" y="38600"/>
                    <a:pt x="19392" y="38600"/>
                  </a:cubicBezTo>
                  <a:cubicBezTo>
                    <a:pt x="19357" y="38600"/>
                    <a:pt x="19299" y="38531"/>
                    <a:pt x="19241" y="38512"/>
                  </a:cubicBezTo>
                  <a:cubicBezTo>
                    <a:pt x="19150" y="38512"/>
                    <a:pt x="19089" y="38451"/>
                    <a:pt x="19119" y="38268"/>
                  </a:cubicBezTo>
                  <a:cubicBezTo>
                    <a:pt x="19150" y="38116"/>
                    <a:pt x="19058" y="38116"/>
                    <a:pt x="18937" y="38116"/>
                  </a:cubicBezTo>
                  <a:cubicBezTo>
                    <a:pt x="18907" y="38116"/>
                    <a:pt x="18876" y="38116"/>
                    <a:pt x="18815" y="38086"/>
                  </a:cubicBezTo>
                  <a:cubicBezTo>
                    <a:pt x="18603" y="38056"/>
                    <a:pt x="18542" y="37934"/>
                    <a:pt x="18451" y="37782"/>
                  </a:cubicBezTo>
                  <a:cubicBezTo>
                    <a:pt x="18359" y="37660"/>
                    <a:pt x="18329" y="37600"/>
                    <a:pt x="18207" y="37387"/>
                  </a:cubicBezTo>
                  <a:cubicBezTo>
                    <a:pt x="18116" y="37144"/>
                    <a:pt x="18025" y="37053"/>
                    <a:pt x="18025" y="37053"/>
                  </a:cubicBezTo>
                  <a:cubicBezTo>
                    <a:pt x="18025" y="37053"/>
                    <a:pt x="17903" y="36870"/>
                    <a:pt x="17782" y="36657"/>
                  </a:cubicBezTo>
                  <a:cubicBezTo>
                    <a:pt x="17691" y="36475"/>
                    <a:pt x="17691" y="36475"/>
                    <a:pt x="17873" y="36353"/>
                  </a:cubicBezTo>
                  <a:cubicBezTo>
                    <a:pt x="18025" y="36201"/>
                    <a:pt x="17843" y="36293"/>
                    <a:pt x="17782" y="36019"/>
                  </a:cubicBezTo>
                  <a:cubicBezTo>
                    <a:pt x="17691" y="35746"/>
                    <a:pt x="17812" y="35837"/>
                    <a:pt x="18025" y="35654"/>
                  </a:cubicBezTo>
                  <a:cubicBezTo>
                    <a:pt x="18207" y="35472"/>
                    <a:pt x="17964" y="35290"/>
                    <a:pt x="17903" y="35046"/>
                  </a:cubicBezTo>
                  <a:cubicBezTo>
                    <a:pt x="17873" y="34803"/>
                    <a:pt x="17903" y="34894"/>
                    <a:pt x="17995" y="34651"/>
                  </a:cubicBezTo>
                  <a:cubicBezTo>
                    <a:pt x="18086" y="34378"/>
                    <a:pt x="18116" y="34347"/>
                    <a:pt x="18207" y="34104"/>
                  </a:cubicBezTo>
                  <a:cubicBezTo>
                    <a:pt x="18314" y="33891"/>
                    <a:pt x="18117" y="33795"/>
                    <a:pt x="18026" y="33795"/>
                  </a:cubicBezTo>
                  <a:cubicBezTo>
                    <a:pt x="18013" y="33795"/>
                    <a:pt x="18002" y="33797"/>
                    <a:pt x="17995" y="33800"/>
                  </a:cubicBezTo>
                  <a:cubicBezTo>
                    <a:pt x="17934" y="33800"/>
                    <a:pt x="17691" y="33891"/>
                    <a:pt x="17539" y="33952"/>
                  </a:cubicBezTo>
                  <a:cubicBezTo>
                    <a:pt x="17523" y="33955"/>
                    <a:pt x="17511" y="33956"/>
                    <a:pt x="17502" y="33956"/>
                  </a:cubicBezTo>
                  <a:cubicBezTo>
                    <a:pt x="17413" y="33956"/>
                    <a:pt x="17699" y="33820"/>
                    <a:pt x="17782" y="33709"/>
                  </a:cubicBezTo>
                  <a:cubicBezTo>
                    <a:pt x="17903" y="33557"/>
                    <a:pt x="18025" y="33618"/>
                    <a:pt x="18116" y="33496"/>
                  </a:cubicBezTo>
                  <a:cubicBezTo>
                    <a:pt x="18207" y="33375"/>
                    <a:pt x="18147" y="33344"/>
                    <a:pt x="18025" y="33344"/>
                  </a:cubicBezTo>
                  <a:cubicBezTo>
                    <a:pt x="17903" y="33344"/>
                    <a:pt x="17782" y="33284"/>
                    <a:pt x="17508" y="33132"/>
                  </a:cubicBezTo>
                  <a:cubicBezTo>
                    <a:pt x="17265" y="33010"/>
                    <a:pt x="17022" y="33132"/>
                    <a:pt x="16840" y="32980"/>
                  </a:cubicBezTo>
                  <a:cubicBezTo>
                    <a:pt x="16816" y="32960"/>
                    <a:pt x="16789" y="32952"/>
                    <a:pt x="16761" y="32952"/>
                  </a:cubicBezTo>
                  <a:cubicBezTo>
                    <a:pt x="16640" y="32952"/>
                    <a:pt x="16484" y="33098"/>
                    <a:pt x="16335" y="33098"/>
                  </a:cubicBezTo>
                  <a:cubicBezTo>
                    <a:pt x="16300" y="33098"/>
                    <a:pt x="16265" y="33090"/>
                    <a:pt x="16232" y="33071"/>
                  </a:cubicBezTo>
                  <a:cubicBezTo>
                    <a:pt x="16193" y="33051"/>
                    <a:pt x="16161" y="33043"/>
                    <a:pt x="16132" y="33043"/>
                  </a:cubicBezTo>
                  <a:cubicBezTo>
                    <a:pt x="16024" y="33043"/>
                    <a:pt x="15954" y="33157"/>
                    <a:pt x="15715" y="33253"/>
                  </a:cubicBezTo>
                  <a:cubicBezTo>
                    <a:pt x="15588" y="33324"/>
                    <a:pt x="15447" y="33349"/>
                    <a:pt x="15300" y="33349"/>
                  </a:cubicBezTo>
                  <a:cubicBezTo>
                    <a:pt x="15130" y="33349"/>
                    <a:pt x="14951" y="33316"/>
                    <a:pt x="14773" y="33284"/>
                  </a:cubicBezTo>
                  <a:cubicBezTo>
                    <a:pt x="14730" y="33276"/>
                    <a:pt x="14693" y="33272"/>
                    <a:pt x="14660" y="33272"/>
                  </a:cubicBezTo>
                  <a:cubicBezTo>
                    <a:pt x="14469" y="33272"/>
                    <a:pt x="14431" y="33386"/>
                    <a:pt x="14358" y="33386"/>
                  </a:cubicBezTo>
                  <a:cubicBezTo>
                    <a:pt x="14346" y="33386"/>
                    <a:pt x="14332" y="33382"/>
                    <a:pt x="14317" y="33375"/>
                  </a:cubicBezTo>
                  <a:cubicBezTo>
                    <a:pt x="14266" y="33337"/>
                    <a:pt x="14247" y="33320"/>
                    <a:pt x="14224" y="33320"/>
                  </a:cubicBezTo>
                  <a:cubicBezTo>
                    <a:pt x="14193" y="33320"/>
                    <a:pt x="14154" y="33352"/>
                    <a:pt x="14013" y="33405"/>
                  </a:cubicBezTo>
                  <a:cubicBezTo>
                    <a:pt x="13977" y="33415"/>
                    <a:pt x="13947" y="33420"/>
                    <a:pt x="13921" y="33420"/>
                  </a:cubicBezTo>
                  <a:cubicBezTo>
                    <a:pt x="13810" y="33420"/>
                    <a:pt x="13785" y="33340"/>
                    <a:pt x="13709" y="33340"/>
                  </a:cubicBezTo>
                  <a:cubicBezTo>
                    <a:pt x="13700" y="33340"/>
                    <a:pt x="13690" y="33341"/>
                    <a:pt x="13678" y="33344"/>
                  </a:cubicBezTo>
                  <a:cubicBezTo>
                    <a:pt x="13618" y="33344"/>
                    <a:pt x="13648" y="33314"/>
                    <a:pt x="13678" y="33284"/>
                  </a:cubicBezTo>
                  <a:cubicBezTo>
                    <a:pt x="13739" y="33192"/>
                    <a:pt x="13952" y="33040"/>
                    <a:pt x="14134" y="32828"/>
                  </a:cubicBezTo>
                  <a:cubicBezTo>
                    <a:pt x="14408" y="32524"/>
                    <a:pt x="14286" y="32280"/>
                    <a:pt x="14286" y="31946"/>
                  </a:cubicBezTo>
                  <a:cubicBezTo>
                    <a:pt x="14256" y="31642"/>
                    <a:pt x="14378" y="31642"/>
                    <a:pt x="14560" y="31551"/>
                  </a:cubicBezTo>
                  <a:cubicBezTo>
                    <a:pt x="14651" y="31490"/>
                    <a:pt x="14621" y="31490"/>
                    <a:pt x="14621" y="31399"/>
                  </a:cubicBezTo>
                  <a:cubicBezTo>
                    <a:pt x="14590" y="31308"/>
                    <a:pt x="14621" y="31156"/>
                    <a:pt x="14773" y="30821"/>
                  </a:cubicBezTo>
                  <a:cubicBezTo>
                    <a:pt x="15137" y="30122"/>
                    <a:pt x="14985" y="30426"/>
                    <a:pt x="14955" y="30214"/>
                  </a:cubicBezTo>
                  <a:cubicBezTo>
                    <a:pt x="14925" y="30001"/>
                    <a:pt x="14925" y="29849"/>
                    <a:pt x="15016" y="29697"/>
                  </a:cubicBezTo>
                  <a:cubicBezTo>
                    <a:pt x="15107" y="29514"/>
                    <a:pt x="15441" y="29119"/>
                    <a:pt x="15563" y="28876"/>
                  </a:cubicBezTo>
                  <a:cubicBezTo>
                    <a:pt x="15660" y="28682"/>
                    <a:pt x="15680" y="28545"/>
                    <a:pt x="15497" y="28545"/>
                  </a:cubicBezTo>
                  <a:cubicBezTo>
                    <a:pt x="15451" y="28545"/>
                    <a:pt x="15393" y="28554"/>
                    <a:pt x="15320" y="28572"/>
                  </a:cubicBezTo>
                  <a:cubicBezTo>
                    <a:pt x="15079" y="28616"/>
                    <a:pt x="14980" y="28722"/>
                    <a:pt x="14876" y="28722"/>
                  </a:cubicBezTo>
                  <a:cubicBezTo>
                    <a:pt x="14835" y="28722"/>
                    <a:pt x="14794" y="28706"/>
                    <a:pt x="14742" y="28663"/>
                  </a:cubicBezTo>
                  <a:cubicBezTo>
                    <a:pt x="14692" y="28620"/>
                    <a:pt x="14619" y="28602"/>
                    <a:pt x="14531" y="28602"/>
                  </a:cubicBezTo>
                  <a:cubicBezTo>
                    <a:pt x="14249" y="28602"/>
                    <a:pt x="13813" y="28783"/>
                    <a:pt x="13466" y="28876"/>
                  </a:cubicBezTo>
                  <a:cubicBezTo>
                    <a:pt x="13010" y="28998"/>
                    <a:pt x="13010" y="29180"/>
                    <a:pt x="12949" y="29666"/>
                  </a:cubicBezTo>
                  <a:cubicBezTo>
                    <a:pt x="12919" y="30122"/>
                    <a:pt x="12767" y="30609"/>
                    <a:pt x="12615" y="30852"/>
                  </a:cubicBezTo>
                  <a:cubicBezTo>
                    <a:pt x="12493" y="31095"/>
                    <a:pt x="12341" y="31186"/>
                    <a:pt x="11672" y="31338"/>
                  </a:cubicBezTo>
                  <a:cubicBezTo>
                    <a:pt x="11034" y="31460"/>
                    <a:pt x="11551" y="31429"/>
                    <a:pt x="11216" y="31551"/>
                  </a:cubicBezTo>
                  <a:cubicBezTo>
                    <a:pt x="10882" y="31642"/>
                    <a:pt x="10943" y="31642"/>
                    <a:pt x="10487" y="31946"/>
                  </a:cubicBezTo>
                  <a:cubicBezTo>
                    <a:pt x="10372" y="32028"/>
                    <a:pt x="10283" y="32062"/>
                    <a:pt x="10212" y="32062"/>
                  </a:cubicBezTo>
                  <a:cubicBezTo>
                    <a:pt x="10020" y="32062"/>
                    <a:pt x="9951" y="31820"/>
                    <a:pt x="9818" y="31642"/>
                  </a:cubicBezTo>
                  <a:cubicBezTo>
                    <a:pt x="9781" y="31590"/>
                    <a:pt x="9737" y="31573"/>
                    <a:pt x="9688" y="31573"/>
                  </a:cubicBezTo>
                  <a:cubicBezTo>
                    <a:pt x="9584" y="31573"/>
                    <a:pt x="9458" y="31651"/>
                    <a:pt x="9330" y="31651"/>
                  </a:cubicBezTo>
                  <a:cubicBezTo>
                    <a:pt x="9270" y="31651"/>
                    <a:pt x="9209" y="31633"/>
                    <a:pt x="9149" y="31581"/>
                  </a:cubicBezTo>
                  <a:cubicBezTo>
                    <a:pt x="8906" y="31369"/>
                    <a:pt x="9028" y="31125"/>
                    <a:pt x="8998" y="30852"/>
                  </a:cubicBezTo>
                  <a:cubicBezTo>
                    <a:pt x="8967" y="30578"/>
                    <a:pt x="8694" y="30609"/>
                    <a:pt x="8572" y="30153"/>
                  </a:cubicBezTo>
                  <a:cubicBezTo>
                    <a:pt x="8481" y="29727"/>
                    <a:pt x="8359" y="29606"/>
                    <a:pt x="8268" y="28967"/>
                  </a:cubicBezTo>
                  <a:cubicBezTo>
                    <a:pt x="8177" y="28299"/>
                    <a:pt x="8207" y="28542"/>
                    <a:pt x="8450" y="27782"/>
                  </a:cubicBezTo>
                  <a:cubicBezTo>
                    <a:pt x="8694" y="27022"/>
                    <a:pt x="8481" y="27144"/>
                    <a:pt x="8663" y="26870"/>
                  </a:cubicBezTo>
                  <a:cubicBezTo>
                    <a:pt x="8724" y="26748"/>
                    <a:pt x="8754" y="26657"/>
                    <a:pt x="8785" y="26536"/>
                  </a:cubicBezTo>
                  <a:cubicBezTo>
                    <a:pt x="8815" y="26323"/>
                    <a:pt x="8785" y="26141"/>
                    <a:pt x="8754" y="25958"/>
                  </a:cubicBezTo>
                  <a:cubicBezTo>
                    <a:pt x="8724" y="25654"/>
                    <a:pt x="8724" y="25776"/>
                    <a:pt x="8846" y="25563"/>
                  </a:cubicBezTo>
                  <a:cubicBezTo>
                    <a:pt x="8967" y="25350"/>
                    <a:pt x="8967" y="25320"/>
                    <a:pt x="8937" y="25077"/>
                  </a:cubicBezTo>
                  <a:cubicBezTo>
                    <a:pt x="8906" y="24864"/>
                    <a:pt x="8998" y="24803"/>
                    <a:pt x="9180" y="24560"/>
                  </a:cubicBezTo>
                  <a:cubicBezTo>
                    <a:pt x="9393" y="24347"/>
                    <a:pt x="9453" y="24378"/>
                    <a:pt x="9514" y="24195"/>
                  </a:cubicBezTo>
                  <a:cubicBezTo>
                    <a:pt x="9545" y="24104"/>
                    <a:pt x="9560" y="24089"/>
                    <a:pt x="9605" y="24089"/>
                  </a:cubicBezTo>
                  <a:cubicBezTo>
                    <a:pt x="9628" y="24089"/>
                    <a:pt x="9659" y="24093"/>
                    <a:pt x="9702" y="24093"/>
                  </a:cubicBezTo>
                  <a:cubicBezTo>
                    <a:pt x="9746" y="24093"/>
                    <a:pt x="9803" y="24089"/>
                    <a:pt x="9879" y="24074"/>
                  </a:cubicBezTo>
                  <a:cubicBezTo>
                    <a:pt x="10183" y="24043"/>
                    <a:pt x="10001" y="24043"/>
                    <a:pt x="10122" y="23891"/>
                  </a:cubicBezTo>
                  <a:cubicBezTo>
                    <a:pt x="10167" y="23846"/>
                    <a:pt x="10191" y="23835"/>
                    <a:pt x="10213" y="23835"/>
                  </a:cubicBezTo>
                  <a:cubicBezTo>
                    <a:pt x="10237" y="23835"/>
                    <a:pt x="10258" y="23849"/>
                    <a:pt x="10300" y="23849"/>
                  </a:cubicBezTo>
                  <a:cubicBezTo>
                    <a:pt x="10324" y="23849"/>
                    <a:pt x="10354" y="23844"/>
                    <a:pt x="10396" y="23830"/>
                  </a:cubicBezTo>
                  <a:cubicBezTo>
                    <a:pt x="10608" y="23770"/>
                    <a:pt x="10548" y="23739"/>
                    <a:pt x="10578" y="23587"/>
                  </a:cubicBezTo>
                  <a:cubicBezTo>
                    <a:pt x="10578" y="23466"/>
                    <a:pt x="10487" y="23405"/>
                    <a:pt x="10608" y="23192"/>
                  </a:cubicBezTo>
                  <a:cubicBezTo>
                    <a:pt x="10637" y="23149"/>
                    <a:pt x="10658" y="23135"/>
                    <a:pt x="10679" y="23135"/>
                  </a:cubicBezTo>
                  <a:cubicBezTo>
                    <a:pt x="10718" y="23135"/>
                    <a:pt x="10760" y="23183"/>
                    <a:pt x="10866" y="23183"/>
                  </a:cubicBezTo>
                  <a:cubicBezTo>
                    <a:pt x="10942" y="23183"/>
                    <a:pt x="11051" y="23158"/>
                    <a:pt x="11216" y="23071"/>
                  </a:cubicBezTo>
                  <a:cubicBezTo>
                    <a:pt x="11480" y="22939"/>
                    <a:pt x="11539" y="22892"/>
                    <a:pt x="11573" y="22892"/>
                  </a:cubicBezTo>
                  <a:cubicBezTo>
                    <a:pt x="11611" y="22892"/>
                    <a:pt x="11619" y="22947"/>
                    <a:pt x="11824" y="23010"/>
                  </a:cubicBezTo>
                  <a:cubicBezTo>
                    <a:pt x="11942" y="23049"/>
                    <a:pt x="12012" y="23066"/>
                    <a:pt x="12064" y="23066"/>
                  </a:cubicBezTo>
                  <a:cubicBezTo>
                    <a:pt x="12171" y="23066"/>
                    <a:pt x="12196" y="22991"/>
                    <a:pt x="12402" y="22888"/>
                  </a:cubicBezTo>
                  <a:cubicBezTo>
                    <a:pt x="12468" y="22855"/>
                    <a:pt x="12512" y="22842"/>
                    <a:pt x="12544" y="22842"/>
                  </a:cubicBezTo>
                  <a:cubicBezTo>
                    <a:pt x="12656" y="22842"/>
                    <a:pt x="12593" y="23010"/>
                    <a:pt x="12736" y="23010"/>
                  </a:cubicBezTo>
                  <a:cubicBezTo>
                    <a:pt x="12888" y="23010"/>
                    <a:pt x="12919" y="23010"/>
                    <a:pt x="13162" y="23071"/>
                  </a:cubicBezTo>
                  <a:cubicBezTo>
                    <a:pt x="13214" y="23084"/>
                    <a:pt x="13259" y="23090"/>
                    <a:pt x="13298" y="23090"/>
                  </a:cubicBezTo>
                  <a:cubicBezTo>
                    <a:pt x="13442" y="23090"/>
                    <a:pt x="13509" y="23008"/>
                    <a:pt x="13557" y="22888"/>
                  </a:cubicBezTo>
                  <a:cubicBezTo>
                    <a:pt x="13585" y="22842"/>
                    <a:pt x="13610" y="22824"/>
                    <a:pt x="13636" y="22824"/>
                  </a:cubicBezTo>
                  <a:cubicBezTo>
                    <a:pt x="13694" y="22824"/>
                    <a:pt x="13755" y="22916"/>
                    <a:pt x="13861" y="22979"/>
                  </a:cubicBezTo>
                  <a:cubicBezTo>
                    <a:pt x="13886" y="22994"/>
                    <a:pt x="13905" y="23001"/>
                    <a:pt x="13919" y="23001"/>
                  </a:cubicBezTo>
                  <a:cubicBezTo>
                    <a:pt x="13990" y="23001"/>
                    <a:pt x="13922" y="22823"/>
                    <a:pt x="13770" y="22645"/>
                  </a:cubicBezTo>
                  <a:cubicBezTo>
                    <a:pt x="13587" y="22432"/>
                    <a:pt x="13770" y="22463"/>
                    <a:pt x="13739" y="22220"/>
                  </a:cubicBezTo>
                  <a:cubicBezTo>
                    <a:pt x="13739" y="22156"/>
                    <a:pt x="13734" y="22133"/>
                    <a:pt x="13721" y="22133"/>
                  </a:cubicBezTo>
                  <a:cubicBezTo>
                    <a:pt x="13689" y="22133"/>
                    <a:pt x="13615" y="22259"/>
                    <a:pt x="13466" y="22280"/>
                  </a:cubicBezTo>
                  <a:cubicBezTo>
                    <a:pt x="13438" y="22284"/>
                    <a:pt x="13415" y="22286"/>
                    <a:pt x="13395" y="22286"/>
                  </a:cubicBezTo>
                  <a:cubicBezTo>
                    <a:pt x="13262" y="22286"/>
                    <a:pt x="13295" y="22200"/>
                    <a:pt x="13374" y="22068"/>
                  </a:cubicBezTo>
                  <a:cubicBezTo>
                    <a:pt x="13416" y="22015"/>
                    <a:pt x="13466" y="21999"/>
                    <a:pt x="13532" y="21999"/>
                  </a:cubicBezTo>
                  <a:cubicBezTo>
                    <a:pt x="13640" y="21999"/>
                    <a:pt x="13793" y="22041"/>
                    <a:pt x="14034" y="22041"/>
                  </a:cubicBezTo>
                  <a:cubicBezTo>
                    <a:pt x="14075" y="22041"/>
                    <a:pt x="14118" y="22040"/>
                    <a:pt x="14165" y="22037"/>
                  </a:cubicBezTo>
                  <a:cubicBezTo>
                    <a:pt x="14651" y="22007"/>
                    <a:pt x="14590" y="21885"/>
                    <a:pt x="14651" y="21794"/>
                  </a:cubicBezTo>
                  <a:cubicBezTo>
                    <a:pt x="14668" y="21760"/>
                    <a:pt x="14678" y="21745"/>
                    <a:pt x="14684" y="21745"/>
                  </a:cubicBezTo>
                  <a:cubicBezTo>
                    <a:pt x="14700" y="21745"/>
                    <a:pt x="14690" y="21845"/>
                    <a:pt x="14712" y="21976"/>
                  </a:cubicBezTo>
                  <a:cubicBezTo>
                    <a:pt x="14729" y="22027"/>
                    <a:pt x="14746" y="22047"/>
                    <a:pt x="14770" y="22047"/>
                  </a:cubicBezTo>
                  <a:cubicBezTo>
                    <a:pt x="14832" y="22047"/>
                    <a:pt x="14944" y="21912"/>
                    <a:pt x="15229" y="21824"/>
                  </a:cubicBezTo>
                  <a:cubicBezTo>
                    <a:pt x="15492" y="21749"/>
                    <a:pt x="15499" y="21697"/>
                    <a:pt x="15610" y="21697"/>
                  </a:cubicBezTo>
                  <a:cubicBezTo>
                    <a:pt x="15679" y="21697"/>
                    <a:pt x="15787" y="21717"/>
                    <a:pt x="16019" y="21764"/>
                  </a:cubicBezTo>
                  <a:cubicBezTo>
                    <a:pt x="16657" y="21916"/>
                    <a:pt x="16049" y="22128"/>
                    <a:pt x="16627" y="22189"/>
                  </a:cubicBezTo>
                  <a:cubicBezTo>
                    <a:pt x="16675" y="22194"/>
                    <a:pt x="16718" y="22197"/>
                    <a:pt x="16756" y="22197"/>
                  </a:cubicBezTo>
                  <a:cubicBezTo>
                    <a:pt x="17182" y="22197"/>
                    <a:pt x="17080" y="21913"/>
                    <a:pt x="17387" y="21885"/>
                  </a:cubicBezTo>
                  <a:cubicBezTo>
                    <a:pt x="17460" y="21873"/>
                    <a:pt x="17518" y="21867"/>
                    <a:pt x="17566" y="21867"/>
                  </a:cubicBezTo>
                  <a:cubicBezTo>
                    <a:pt x="17759" y="21867"/>
                    <a:pt x="17788" y="21964"/>
                    <a:pt x="17934" y="22159"/>
                  </a:cubicBezTo>
                  <a:cubicBezTo>
                    <a:pt x="18147" y="22402"/>
                    <a:pt x="18390" y="22220"/>
                    <a:pt x="18481" y="22523"/>
                  </a:cubicBezTo>
                  <a:cubicBezTo>
                    <a:pt x="18603" y="22858"/>
                    <a:pt x="18359" y="22919"/>
                    <a:pt x="18390" y="23223"/>
                  </a:cubicBezTo>
                  <a:cubicBezTo>
                    <a:pt x="18390" y="23516"/>
                    <a:pt x="18503" y="23923"/>
                    <a:pt x="18675" y="23923"/>
                  </a:cubicBezTo>
                  <a:cubicBezTo>
                    <a:pt x="18681" y="23923"/>
                    <a:pt x="18688" y="23923"/>
                    <a:pt x="18694" y="23922"/>
                  </a:cubicBezTo>
                  <a:cubicBezTo>
                    <a:pt x="18704" y="23920"/>
                    <a:pt x="18713" y="23919"/>
                    <a:pt x="18721" y="23919"/>
                  </a:cubicBezTo>
                  <a:cubicBezTo>
                    <a:pt x="18835" y="23919"/>
                    <a:pt x="18761" y="24110"/>
                    <a:pt x="18846" y="24195"/>
                  </a:cubicBezTo>
                  <a:cubicBezTo>
                    <a:pt x="18967" y="24317"/>
                    <a:pt x="19393" y="24894"/>
                    <a:pt x="19514" y="24925"/>
                  </a:cubicBezTo>
                  <a:cubicBezTo>
                    <a:pt x="19561" y="24925"/>
                    <a:pt x="19620" y="24942"/>
                    <a:pt x="19691" y="24942"/>
                  </a:cubicBezTo>
                  <a:cubicBezTo>
                    <a:pt x="19807" y="24942"/>
                    <a:pt x="19953" y="24896"/>
                    <a:pt x="20122" y="24651"/>
                  </a:cubicBezTo>
                  <a:cubicBezTo>
                    <a:pt x="20396" y="24256"/>
                    <a:pt x="20335" y="23587"/>
                    <a:pt x="20092" y="23344"/>
                  </a:cubicBezTo>
                  <a:cubicBezTo>
                    <a:pt x="19818" y="23101"/>
                    <a:pt x="19970" y="23010"/>
                    <a:pt x="20001" y="22736"/>
                  </a:cubicBezTo>
                  <a:cubicBezTo>
                    <a:pt x="20031" y="22493"/>
                    <a:pt x="19910" y="22523"/>
                    <a:pt x="19727" y="22189"/>
                  </a:cubicBezTo>
                  <a:cubicBezTo>
                    <a:pt x="19545" y="21885"/>
                    <a:pt x="19484" y="21703"/>
                    <a:pt x="19393" y="21429"/>
                  </a:cubicBezTo>
                  <a:cubicBezTo>
                    <a:pt x="19302" y="21186"/>
                    <a:pt x="19180" y="21216"/>
                    <a:pt x="19332" y="20913"/>
                  </a:cubicBezTo>
                  <a:cubicBezTo>
                    <a:pt x="19454" y="20639"/>
                    <a:pt x="19545" y="20244"/>
                    <a:pt x="19758" y="20031"/>
                  </a:cubicBezTo>
                  <a:cubicBezTo>
                    <a:pt x="19940" y="19818"/>
                    <a:pt x="19970" y="19818"/>
                    <a:pt x="20487" y="19393"/>
                  </a:cubicBezTo>
                  <a:cubicBezTo>
                    <a:pt x="20973" y="18967"/>
                    <a:pt x="21004" y="18876"/>
                    <a:pt x="21277" y="18633"/>
                  </a:cubicBezTo>
                  <a:cubicBezTo>
                    <a:pt x="21521" y="18359"/>
                    <a:pt x="21916" y="18390"/>
                    <a:pt x="21976" y="18207"/>
                  </a:cubicBezTo>
                  <a:cubicBezTo>
                    <a:pt x="22037" y="18055"/>
                    <a:pt x="22128" y="18086"/>
                    <a:pt x="22524" y="17873"/>
                  </a:cubicBezTo>
                  <a:cubicBezTo>
                    <a:pt x="22919" y="17660"/>
                    <a:pt x="22767" y="17721"/>
                    <a:pt x="23101" y="17508"/>
                  </a:cubicBezTo>
                  <a:cubicBezTo>
                    <a:pt x="23405" y="17295"/>
                    <a:pt x="23587" y="16991"/>
                    <a:pt x="23223" y="16840"/>
                  </a:cubicBezTo>
                  <a:cubicBezTo>
                    <a:pt x="22888" y="16657"/>
                    <a:pt x="23223" y="16718"/>
                    <a:pt x="23709" y="16566"/>
                  </a:cubicBezTo>
                  <a:cubicBezTo>
                    <a:pt x="24195" y="16414"/>
                    <a:pt x="23618" y="16414"/>
                    <a:pt x="23435" y="16292"/>
                  </a:cubicBezTo>
                  <a:cubicBezTo>
                    <a:pt x="23283" y="16201"/>
                    <a:pt x="23283" y="16049"/>
                    <a:pt x="23283" y="15836"/>
                  </a:cubicBezTo>
                  <a:cubicBezTo>
                    <a:pt x="23314" y="15624"/>
                    <a:pt x="23375" y="15593"/>
                    <a:pt x="23314" y="15289"/>
                  </a:cubicBezTo>
                  <a:cubicBezTo>
                    <a:pt x="23223" y="15016"/>
                    <a:pt x="23314" y="14894"/>
                    <a:pt x="23527" y="14651"/>
                  </a:cubicBezTo>
                  <a:cubicBezTo>
                    <a:pt x="23580" y="14583"/>
                    <a:pt x="23608" y="14554"/>
                    <a:pt x="23621" y="14554"/>
                  </a:cubicBezTo>
                  <a:cubicBezTo>
                    <a:pt x="23658" y="14554"/>
                    <a:pt x="23549" y="14811"/>
                    <a:pt x="23527" y="15016"/>
                  </a:cubicBezTo>
                  <a:cubicBezTo>
                    <a:pt x="23527" y="15289"/>
                    <a:pt x="23557" y="15198"/>
                    <a:pt x="23770" y="15289"/>
                  </a:cubicBezTo>
                  <a:cubicBezTo>
                    <a:pt x="23858" y="15327"/>
                    <a:pt x="23904" y="15349"/>
                    <a:pt x="23931" y="15349"/>
                  </a:cubicBezTo>
                  <a:cubicBezTo>
                    <a:pt x="23968" y="15349"/>
                    <a:pt x="23965" y="15305"/>
                    <a:pt x="23983" y="15198"/>
                  </a:cubicBezTo>
                  <a:cubicBezTo>
                    <a:pt x="24013" y="15016"/>
                    <a:pt x="23983" y="14864"/>
                    <a:pt x="24013" y="14681"/>
                  </a:cubicBezTo>
                  <a:cubicBezTo>
                    <a:pt x="24034" y="14609"/>
                    <a:pt x="24047" y="14582"/>
                    <a:pt x="24066" y="14582"/>
                  </a:cubicBezTo>
                  <a:cubicBezTo>
                    <a:pt x="24102" y="14582"/>
                    <a:pt x="24157" y="14682"/>
                    <a:pt x="24317" y="14742"/>
                  </a:cubicBezTo>
                  <a:cubicBezTo>
                    <a:pt x="24370" y="14769"/>
                    <a:pt x="24404" y="14781"/>
                    <a:pt x="24427" y="14781"/>
                  </a:cubicBezTo>
                  <a:cubicBezTo>
                    <a:pt x="24511" y="14781"/>
                    <a:pt x="24454" y="14622"/>
                    <a:pt x="24621" y="14408"/>
                  </a:cubicBezTo>
                  <a:cubicBezTo>
                    <a:pt x="24834" y="14165"/>
                    <a:pt x="24773" y="14225"/>
                    <a:pt x="24834" y="13952"/>
                  </a:cubicBezTo>
                  <a:cubicBezTo>
                    <a:pt x="24834" y="13952"/>
                    <a:pt x="24530" y="13830"/>
                    <a:pt x="24894" y="13739"/>
                  </a:cubicBezTo>
                  <a:cubicBezTo>
                    <a:pt x="25259" y="13618"/>
                    <a:pt x="24955" y="13587"/>
                    <a:pt x="25107" y="13405"/>
                  </a:cubicBezTo>
                  <a:cubicBezTo>
                    <a:pt x="25187" y="13338"/>
                    <a:pt x="25214" y="13324"/>
                    <a:pt x="25263" y="13324"/>
                  </a:cubicBezTo>
                  <a:cubicBezTo>
                    <a:pt x="25299" y="13324"/>
                    <a:pt x="25348" y="13332"/>
                    <a:pt x="25439" y="13332"/>
                  </a:cubicBezTo>
                  <a:cubicBezTo>
                    <a:pt x="25505" y="13332"/>
                    <a:pt x="25593" y="13328"/>
                    <a:pt x="25715" y="13314"/>
                  </a:cubicBezTo>
                  <a:cubicBezTo>
                    <a:pt x="26232" y="13253"/>
                    <a:pt x="26232" y="13253"/>
                    <a:pt x="26323" y="13010"/>
                  </a:cubicBezTo>
                  <a:cubicBezTo>
                    <a:pt x="26361" y="12933"/>
                    <a:pt x="26385" y="12905"/>
                    <a:pt x="26407" y="12905"/>
                  </a:cubicBezTo>
                  <a:cubicBezTo>
                    <a:pt x="26456" y="12905"/>
                    <a:pt x="26500" y="13038"/>
                    <a:pt x="26688" y="13101"/>
                  </a:cubicBezTo>
                  <a:cubicBezTo>
                    <a:pt x="26717" y="13110"/>
                    <a:pt x="26744" y="13114"/>
                    <a:pt x="26770" y="13114"/>
                  </a:cubicBezTo>
                  <a:cubicBezTo>
                    <a:pt x="27008" y="13114"/>
                    <a:pt x="27074" y="12761"/>
                    <a:pt x="26992" y="12706"/>
                  </a:cubicBezTo>
                  <a:cubicBezTo>
                    <a:pt x="26931" y="12645"/>
                    <a:pt x="26718" y="12645"/>
                    <a:pt x="26718" y="12402"/>
                  </a:cubicBezTo>
                  <a:cubicBezTo>
                    <a:pt x="26688" y="12128"/>
                    <a:pt x="26657" y="12098"/>
                    <a:pt x="27144" y="11672"/>
                  </a:cubicBezTo>
                  <a:cubicBezTo>
                    <a:pt x="27412" y="11438"/>
                    <a:pt x="27486" y="11425"/>
                    <a:pt x="27539" y="11425"/>
                  </a:cubicBezTo>
                  <a:cubicBezTo>
                    <a:pt x="27546" y="11425"/>
                    <a:pt x="27552" y="11425"/>
                    <a:pt x="27558" y="11425"/>
                  </a:cubicBezTo>
                  <a:cubicBezTo>
                    <a:pt x="27593" y="11425"/>
                    <a:pt x="27629" y="11419"/>
                    <a:pt x="27721" y="11338"/>
                  </a:cubicBezTo>
                  <a:cubicBezTo>
                    <a:pt x="27887" y="11172"/>
                    <a:pt x="27887" y="11154"/>
                    <a:pt x="27993" y="11154"/>
                  </a:cubicBezTo>
                  <a:cubicBezTo>
                    <a:pt x="28023" y="11154"/>
                    <a:pt x="28062" y="11156"/>
                    <a:pt x="28116" y="11156"/>
                  </a:cubicBezTo>
                  <a:cubicBezTo>
                    <a:pt x="28360" y="11156"/>
                    <a:pt x="28390" y="11064"/>
                    <a:pt x="28542" y="11034"/>
                  </a:cubicBezTo>
                  <a:cubicBezTo>
                    <a:pt x="28724" y="11004"/>
                    <a:pt x="28724" y="10882"/>
                    <a:pt x="29028" y="10821"/>
                  </a:cubicBezTo>
                  <a:cubicBezTo>
                    <a:pt x="29363" y="10760"/>
                    <a:pt x="29211" y="10730"/>
                    <a:pt x="29180" y="10517"/>
                  </a:cubicBezTo>
                  <a:cubicBezTo>
                    <a:pt x="29150" y="10335"/>
                    <a:pt x="29211" y="10426"/>
                    <a:pt x="29606" y="10365"/>
                  </a:cubicBezTo>
                  <a:cubicBezTo>
                    <a:pt x="29971" y="10304"/>
                    <a:pt x="30214" y="10122"/>
                    <a:pt x="30548" y="9970"/>
                  </a:cubicBezTo>
                  <a:cubicBezTo>
                    <a:pt x="30626" y="9937"/>
                    <a:pt x="30673" y="9924"/>
                    <a:pt x="30697" y="9924"/>
                  </a:cubicBezTo>
                  <a:cubicBezTo>
                    <a:pt x="30785" y="9924"/>
                    <a:pt x="30578" y="10098"/>
                    <a:pt x="30578" y="10122"/>
                  </a:cubicBezTo>
                  <a:cubicBezTo>
                    <a:pt x="30585" y="10128"/>
                    <a:pt x="30594" y="10131"/>
                    <a:pt x="30609" y="10131"/>
                  </a:cubicBezTo>
                  <a:cubicBezTo>
                    <a:pt x="30667" y="10131"/>
                    <a:pt x="30803" y="10092"/>
                    <a:pt x="31095" y="10092"/>
                  </a:cubicBezTo>
                  <a:cubicBezTo>
                    <a:pt x="31460" y="10092"/>
                    <a:pt x="31126" y="10183"/>
                    <a:pt x="31095" y="10274"/>
                  </a:cubicBezTo>
                  <a:cubicBezTo>
                    <a:pt x="31073" y="10319"/>
                    <a:pt x="31002" y="10347"/>
                    <a:pt x="30894" y="10347"/>
                  </a:cubicBezTo>
                  <a:cubicBezTo>
                    <a:pt x="30854" y="10347"/>
                    <a:pt x="30810" y="10343"/>
                    <a:pt x="30761" y="10335"/>
                  </a:cubicBezTo>
                  <a:cubicBezTo>
                    <a:pt x="30674" y="10335"/>
                    <a:pt x="30637" y="10315"/>
                    <a:pt x="30592" y="10315"/>
                  </a:cubicBezTo>
                  <a:cubicBezTo>
                    <a:pt x="30559" y="10315"/>
                    <a:pt x="30522" y="10326"/>
                    <a:pt x="30457" y="10365"/>
                  </a:cubicBezTo>
                  <a:cubicBezTo>
                    <a:pt x="30335" y="10426"/>
                    <a:pt x="29940" y="10639"/>
                    <a:pt x="29940" y="10639"/>
                  </a:cubicBezTo>
                  <a:cubicBezTo>
                    <a:pt x="29940" y="10639"/>
                    <a:pt x="29910" y="10730"/>
                    <a:pt x="29819" y="10912"/>
                  </a:cubicBezTo>
                  <a:cubicBezTo>
                    <a:pt x="29727" y="11125"/>
                    <a:pt x="29727" y="11125"/>
                    <a:pt x="29727" y="11247"/>
                  </a:cubicBezTo>
                  <a:cubicBezTo>
                    <a:pt x="29727" y="11368"/>
                    <a:pt x="29910" y="11490"/>
                    <a:pt x="30001" y="11490"/>
                  </a:cubicBezTo>
                  <a:cubicBezTo>
                    <a:pt x="30123" y="11459"/>
                    <a:pt x="30366" y="11338"/>
                    <a:pt x="30518" y="11247"/>
                  </a:cubicBezTo>
                  <a:cubicBezTo>
                    <a:pt x="30700" y="11186"/>
                    <a:pt x="30791" y="11004"/>
                    <a:pt x="30913" y="10912"/>
                  </a:cubicBezTo>
                  <a:cubicBezTo>
                    <a:pt x="31034" y="10821"/>
                    <a:pt x="30913" y="10821"/>
                    <a:pt x="30974" y="10669"/>
                  </a:cubicBezTo>
                  <a:cubicBezTo>
                    <a:pt x="30989" y="10639"/>
                    <a:pt x="31008" y="10627"/>
                    <a:pt x="31028" y="10627"/>
                  </a:cubicBezTo>
                  <a:cubicBezTo>
                    <a:pt x="31088" y="10627"/>
                    <a:pt x="31156" y="10730"/>
                    <a:pt x="31156" y="10730"/>
                  </a:cubicBezTo>
                  <a:cubicBezTo>
                    <a:pt x="31156" y="10730"/>
                    <a:pt x="31247" y="10730"/>
                    <a:pt x="31399" y="10608"/>
                  </a:cubicBezTo>
                  <a:cubicBezTo>
                    <a:pt x="31460" y="10548"/>
                    <a:pt x="31475" y="10540"/>
                    <a:pt x="31502" y="10540"/>
                  </a:cubicBezTo>
                  <a:cubicBezTo>
                    <a:pt x="31511" y="10540"/>
                    <a:pt x="31521" y="10541"/>
                    <a:pt x="31534" y="10541"/>
                  </a:cubicBezTo>
                  <a:cubicBezTo>
                    <a:pt x="31561" y="10541"/>
                    <a:pt x="31602" y="10537"/>
                    <a:pt x="31673" y="10517"/>
                  </a:cubicBezTo>
                  <a:cubicBezTo>
                    <a:pt x="31885" y="10487"/>
                    <a:pt x="31946" y="10487"/>
                    <a:pt x="32037" y="10365"/>
                  </a:cubicBezTo>
                  <a:cubicBezTo>
                    <a:pt x="32159" y="10213"/>
                    <a:pt x="32129" y="10274"/>
                    <a:pt x="32524" y="10183"/>
                  </a:cubicBezTo>
                  <a:cubicBezTo>
                    <a:pt x="32919" y="10061"/>
                    <a:pt x="32676" y="10001"/>
                    <a:pt x="32554" y="9879"/>
                  </a:cubicBezTo>
                  <a:cubicBezTo>
                    <a:pt x="32508" y="9821"/>
                    <a:pt x="32484" y="9807"/>
                    <a:pt x="32461" y="9807"/>
                  </a:cubicBezTo>
                  <a:cubicBezTo>
                    <a:pt x="32441" y="9807"/>
                    <a:pt x="32422" y="9819"/>
                    <a:pt x="32389" y="9819"/>
                  </a:cubicBezTo>
                  <a:cubicBezTo>
                    <a:pt x="32363" y="9819"/>
                    <a:pt x="32330" y="9812"/>
                    <a:pt x="32281" y="9788"/>
                  </a:cubicBezTo>
                  <a:cubicBezTo>
                    <a:pt x="32235" y="9751"/>
                    <a:pt x="32217" y="9728"/>
                    <a:pt x="32210" y="9718"/>
                  </a:cubicBezTo>
                  <a:lnTo>
                    <a:pt x="32210" y="9718"/>
                  </a:lnTo>
                  <a:cubicBezTo>
                    <a:pt x="32213" y="9732"/>
                    <a:pt x="32210" y="9767"/>
                    <a:pt x="32159" y="9818"/>
                  </a:cubicBezTo>
                  <a:cubicBezTo>
                    <a:pt x="32116" y="9851"/>
                    <a:pt x="32084" y="9860"/>
                    <a:pt x="32044" y="9860"/>
                  </a:cubicBezTo>
                  <a:cubicBezTo>
                    <a:pt x="31988" y="9860"/>
                    <a:pt x="31915" y="9842"/>
                    <a:pt x="31771" y="9842"/>
                  </a:cubicBezTo>
                  <a:cubicBezTo>
                    <a:pt x="31726" y="9842"/>
                    <a:pt x="31673" y="9844"/>
                    <a:pt x="31612" y="9849"/>
                  </a:cubicBezTo>
                  <a:cubicBezTo>
                    <a:pt x="31514" y="9865"/>
                    <a:pt x="31427" y="9872"/>
                    <a:pt x="31352" y="9872"/>
                  </a:cubicBezTo>
                  <a:cubicBezTo>
                    <a:pt x="31146" y="9872"/>
                    <a:pt x="31026" y="9816"/>
                    <a:pt x="31004" y="9727"/>
                  </a:cubicBezTo>
                  <a:cubicBezTo>
                    <a:pt x="30974" y="9636"/>
                    <a:pt x="31034" y="9605"/>
                    <a:pt x="30639" y="9575"/>
                  </a:cubicBezTo>
                  <a:cubicBezTo>
                    <a:pt x="30275" y="9575"/>
                    <a:pt x="30457" y="9484"/>
                    <a:pt x="30426" y="9241"/>
                  </a:cubicBezTo>
                  <a:cubicBezTo>
                    <a:pt x="30415" y="9136"/>
                    <a:pt x="30412" y="9103"/>
                    <a:pt x="30401" y="9103"/>
                  </a:cubicBezTo>
                  <a:cubicBezTo>
                    <a:pt x="30384" y="9103"/>
                    <a:pt x="30345" y="9191"/>
                    <a:pt x="30214" y="9210"/>
                  </a:cubicBezTo>
                  <a:cubicBezTo>
                    <a:pt x="30175" y="9215"/>
                    <a:pt x="30147" y="9218"/>
                    <a:pt x="30128" y="9218"/>
                  </a:cubicBezTo>
                  <a:cubicBezTo>
                    <a:pt x="30026" y="9218"/>
                    <a:pt x="30167" y="9146"/>
                    <a:pt x="30244" y="8967"/>
                  </a:cubicBezTo>
                  <a:cubicBezTo>
                    <a:pt x="30335" y="8724"/>
                    <a:pt x="30366" y="8785"/>
                    <a:pt x="30396" y="8663"/>
                  </a:cubicBezTo>
                  <a:cubicBezTo>
                    <a:pt x="30413" y="8637"/>
                    <a:pt x="30404" y="8626"/>
                    <a:pt x="30378" y="8626"/>
                  </a:cubicBezTo>
                  <a:cubicBezTo>
                    <a:pt x="30312" y="8626"/>
                    <a:pt x="30140" y="8698"/>
                    <a:pt x="30031" y="8785"/>
                  </a:cubicBezTo>
                  <a:cubicBezTo>
                    <a:pt x="29960" y="8842"/>
                    <a:pt x="29895" y="8872"/>
                    <a:pt x="29836" y="8872"/>
                  </a:cubicBezTo>
                  <a:cubicBezTo>
                    <a:pt x="29771" y="8872"/>
                    <a:pt x="29715" y="8835"/>
                    <a:pt x="29667" y="8754"/>
                  </a:cubicBezTo>
                  <a:cubicBezTo>
                    <a:pt x="29621" y="8693"/>
                    <a:pt x="29591" y="8678"/>
                    <a:pt x="29541" y="8678"/>
                  </a:cubicBezTo>
                  <a:cubicBezTo>
                    <a:pt x="29492" y="8678"/>
                    <a:pt x="29423" y="8693"/>
                    <a:pt x="29302" y="8693"/>
                  </a:cubicBezTo>
                  <a:cubicBezTo>
                    <a:pt x="29089" y="8693"/>
                    <a:pt x="29241" y="8663"/>
                    <a:pt x="29302" y="8633"/>
                  </a:cubicBezTo>
                  <a:cubicBezTo>
                    <a:pt x="29363" y="8602"/>
                    <a:pt x="29393" y="8572"/>
                    <a:pt x="29575" y="8572"/>
                  </a:cubicBezTo>
                  <a:cubicBezTo>
                    <a:pt x="29606" y="8566"/>
                    <a:pt x="29635" y="8563"/>
                    <a:pt x="29662" y="8563"/>
                  </a:cubicBezTo>
                  <a:cubicBezTo>
                    <a:pt x="29771" y="8563"/>
                    <a:pt x="29849" y="8602"/>
                    <a:pt x="29849" y="8602"/>
                  </a:cubicBezTo>
                  <a:lnTo>
                    <a:pt x="30183" y="8481"/>
                  </a:lnTo>
                  <a:cubicBezTo>
                    <a:pt x="30183" y="8481"/>
                    <a:pt x="30366" y="8450"/>
                    <a:pt x="30670" y="8329"/>
                  </a:cubicBezTo>
                  <a:cubicBezTo>
                    <a:pt x="30943" y="8207"/>
                    <a:pt x="30913" y="8177"/>
                    <a:pt x="30700" y="8086"/>
                  </a:cubicBezTo>
                  <a:cubicBezTo>
                    <a:pt x="30528" y="8036"/>
                    <a:pt x="30455" y="7947"/>
                    <a:pt x="30192" y="7947"/>
                  </a:cubicBezTo>
                  <a:cubicBezTo>
                    <a:pt x="30130" y="7947"/>
                    <a:pt x="30058" y="7952"/>
                    <a:pt x="29971" y="7964"/>
                  </a:cubicBezTo>
                  <a:cubicBezTo>
                    <a:pt x="29545" y="8025"/>
                    <a:pt x="28755" y="8329"/>
                    <a:pt x="28755" y="8329"/>
                  </a:cubicBezTo>
                  <a:cubicBezTo>
                    <a:pt x="28755" y="8329"/>
                    <a:pt x="28329" y="8511"/>
                    <a:pt x="28086" y="8633"/>
                  </a:cubicBezTo>
                  <a:cubicBezTo>
                    <a:pt x="27873" y="8724"/>
                    <a:pt x="27721" y="8876"/>
                    <a:pt x="27508" y="9058"/>
                  </a:cubicBezTo>
                  <a:cubicBezTo>
                    <a:pt x="27440" y="9126"/>
                    <a:pt x="27385" y="9154"/>
                    <a:pt x="27344" y="9154"/>
                  </a:cubicBezTo>
                  <a:cubicBezTo>
                    <a:pt x="27259" y="9154"/>
                    <a:pt x="27244" y="9030"/>
                    <a:pt x="27326" y="8906"/>
                  </a:cubicBezTo>
                  <a:cubicBezTo>
                    <a:pt x="27448" y="8724"/>
                    <a:pt x="27660" y="8602"/>
                    <a:pt x="27934" y="8298"/>
                  </a:cubicBezTo>
                  <a:cubicBezTo>
                    <a:pt x="28039" y="8181"/>
                    <a:pt x="28108" y="8145"/>
                    <a:pt x="28173" y="8145"/>
                  </a:cubicBezTo>
                  <a:cubicBezTo>
                    <a:pt x="28276" y="8145"/>
                    <a:pt x="28367" y="8238"/>
                    <a:pt x="28572" y="8238"/>
                  </a:cubicBezTo>
                  <a:cubicBezTo>
                    <a:pt x="28907" y="8207"/>
                    <a:pt x="28846" y="8116"/>
                    <a:pt x="29028" y="7751"/>
                  </a:cubicBezTo>
                  <a:cubicBezTo>
                    <a:pt x="29135" y="7569"/>
                    <a:pt x="29188" y="7538"/>
                    <a:pt x="29249" y="7538"/>
                  </a:cubicBezTo>
                  <a:cubicBezTo>
                    <a:pt x="29279" y="7538"/>
                    <a:pt x="29311" y="7546"/>
                    <a:pt x="29353" y="7546"/>
                  </a:cubicBezTo>
                  <a:cubicBezTo>
                    <a:pt x="29395" y="7546"/>
                    <a:pt x="29446" y="7538"/>
                    <a:pt x="29515" y="7508"/>
                  </a:cubicBezTo>
                  <a:cubicBezTo>
                    <a:pt x="29788" y="7386"/>
                    <a:pt x="30366" y="7386"/>
                    <a:pt x="30366" y="7386"/>
                  </a:cubicBezTo>
                  <a:cubicBezTo>
                    <a:pt x="30366" y="7386"/>
                    <a:pt x="31065" y="7356"/>
                    <a:pt x="32068" y="7265"/>
                  </a:cubicBezTo>
                  <a:cubicBezTo>
                    <a:pt x="33101" y="7174"/>
                    <a:pt x="32554" y="7083"/>
                    <a:pt x="33132" y="6657"/>
                  </a:cubicBezTo>
                  <a:cubicBezTo>
                    <a:pt x="33709" y="6262"/>
                    <a:pt x="33405" y="6292"/>
                    <a:pt x="34013" y="6171"/>
                  </a:cubicBezTo>
                  <a:cubicBezTo>
                    <a:pt x="34621" y="6079"/>
                    <a:pt x="34408" y="6079"/>
                    <a:pt x="34408" y="6079"/>
                  </a:cubicBezTo>
                  <a:cubicBezTo>
                    <a:pt x="34408" y="6079"/>
                    <a:pt x="34560" y="6049"/>
                    <a:pt x="34773" y="5776"/>
                  </a:cubicBezTo>
                  <a:cubicBezTo>
                    <a:pt x="35016" y="5532"/>
                    <a:pt x="34651" y="5715"/>
                    <a:pt x="34651" y="5502"/>
                  </a:cubicBezTo>
                  <a:cubicBezTo>
                    <a:pt x="34682" y="5259"/>
                    <a:pt x="34560" y="5259"/>
                    <a:pt x="34317" y="5168"/>
                  </a:cubicBezTo>
                  <a:cubicBezTo>
                    <a:pt x="34248" y="5133"/>
                    <a:pt x="34193" y="5123"/>
                    <a:pt x="34150" y="5123"/>
                  </a:cubicBezTo>
                  <a:cubicBezTo>
                    <a:pt x="34092" y="5123"/>
                    <a:pt x="34055" y="5141"/>
                    <a:pt x="34029" y="5141"/>
                  </a:cubicBezTo>
                  <a:cubicBezTo>
                    <a:pt x="34006" y="5141"/>
                    <a:pt x="33993" y="5127"/>
                    <a:pt x="33983" y="5076"/>
                  </a:cubicBezTo>
                  <a:cubicBezTo>
                    <a:pt x="33956" y="4996"/>
                    <a:pt x="33959" y="4969"/>
                    <a:pt x="33926" y="4969"/>
                  </a:cubicBezTo>
                  <a:cubicBezTo>
                    <a:pt x="33884" y="4969"/>
                    <a:pt x="33785" y="5012"/>
                    <a:pt x="33496" y="5046"/>
                  </a:cubicBezTo>
                  <a:cubicBezTo>
                    <a:pt x="32949" y="5137"/>
                    <a:pt x="32828" y="5289"/>
                    <a:pt x="32676" y="5380"/>
                  </a:cubicBezTo>
                  <a:cubicBezTo>
                    <a:pt x="32493" y="5472"/>
                    <a:pt x="32433" y="5502"/>
                    <a:pt x="32281" y="5502"/>
                  </a:cubicBezTo>
                  <a:cubicBezTo>
                    <a:pt x="32159" y="5472"/>
                    <a:pt x="32433" y="5320"/>
                    <a:pt x="32433" y="5320"/>
                  </a:cubicBezTo>
                  <a:cubicBezTo>
                    <a:pt x="32433" y="5320"/>
                    <a:pt x="32797" y="5289"/>
                    <a:pt x="32949" y="5168"/>
                  </a:cubicBezTo>
                  <a:cubicBezTo>
                    <a:pt x="33101" y="5076"/>
                    <a:pt x="33101" y="5107"/>
                    <a:pt x="33344" y="4955"/>
                  </a:cubicBezTo>
                  <a:cubicBezTo>
                    <a:pt x="33618" y="4833"/>
                    <a:pt x="33648" y="4833"/>
                    <a:pt x="33466" y="4772"/>
                  </a:cubicBezTo>
                  <a:cubicBezTo>
                    <a:pt x="33354" y="4717"/>
                    <a:pt x="33402" y="4661"/>
                    <a:pt x="33372" y="4661"/>
                  </a:cubicBezTo>
                  <a:cubicBezTo>
                    <a:pt x="33354" y="4661"/>
                    <a:pt x="33303" y="4683"/>
                    <a:pt x="33162" y="4742"/>
                  </a:cubicBezTo>
                  <a:cubicBezTo>
                    <a:pt x="33022" y="4785"/>
                    <a:pt x="32928" y="4805"/>
                    <a:pt x="32861" y="4805"/>
                  </a:cubicBezTo>
                  <a:cubicBezTo>
                    <a:pt x="32738" y="4805"/>
                    <a:pt x="32704" y="4738"/>
                    <a:pt x="32645" y="4620"/>
                  </a:cubicBezTo>
                  <a:cubicBezTo>
                    <a:pt x="32620" y="4578"/>
                    <a:pt x="32604" y="4561"/>
                    <a:pt x="32587" y="4561"/>
                  </a:cubicBezTo>
                  <a:cubicBezTo>
                    <a:pt x="32545" y="4561"/>
                    <a:pt x="32499" y="4668"/>
                    <a:pt x="32281" y="4712"/>
                  </a:cubicBezTo>
                  <a:cubicBezTo>
                    <a:pt x="32179" y="4732"/>
                    <a:pt x="32112" y="4745"/>
                    <a:pt x="32063" y="4745"/>
                  </a:cubicBezTo>
                  <a:cubicBezTo>
                    <a:pt x="31967" y="4745"/>
                    <a:pt x="31946" y="4691"/>
                    <a:pt x="31885" y="4529"/>
                  </a:cubicBezTo>
                  <a:cubicBezTo>
                    <a:pt x="31866" y="4460"/>
                    <a:pt x="31817" y="4436"/>
                    <a:pt x="31752" y="4436"/>
                  </a:cubicBezTo>
                  <a:cubicBezTo>
                    <a:pt x="31616" y="4436"/>
                    <a:pt x="31411" y="4539"/>
                    <a:pt x="31247" y="4560"/>
                  </a:cubicBezTo>
                  <a:cubicBezTo>
                    <a:pt x="31215" y="4568"/>
                    <a:pt x="31189" y="4571"/>
                    <a:pt x="31168" y="4571"/>
                  </a:cubicBezTo>
                  <a:cubicBezTo>
                    <a:pt x="31028" y="4571"/>
                    <a:pt x="31107" y="4406"/>
                    <a:pt x="31186" y="4195"/>
                  </a:cubicBezTo>
                  <a:cubicBezTo>
                    <a:pt x="31278" y="3952"/>
                    <a:pt x="31156" y="4134"/>
                    <a:pt x="31095" y="3952"/>
                  </a:cubicBezTo>
                  <a:cubicBezTo>
                    <a:pt x="31065" y="3739"/>
                    <a:pt x="31034" y="3830"/>
                    <a:pt x="30548" y="3709"/>
                  </a:cubicBezTo>
                  <a:cubicBezTo>
                    <a:pt x="30062" y="3587"/>
                    <a:pt x="29910" y="3465"/>
                    <a:pt x="29515" y="3192"/>
                  </a:cubicBezTo>
                  <a:cubicBezTo>
                    <a:pt x="29405" y="3109"/>
                    <a:pt x="29347" y="3079"/>
                    <a:pt x="29320" y="3079"/>
                  </a:cubicBezTo>
                  <a:cubicBezTo>
                    <a:pt x="29256" y="3079"/>
                    <a:pt x="29353" y="3241"/>
                    <a:pt x="29332" y="3283"/>
                  </a:cubicBezTo>
                  <a:cubicBezTo>
                    <a:pt x="29302" y="3344"/>
                    <a:pt x="29119" y="3678"/>
                    <a:pt x="29059" y="3800"/>
                  </a:cubicBezTo>
                  <a:cubicBezTo>
                    <a:pt x="28967" y="3921"/>
                    <a:pt x="28846" y="3830"/>
                    <a:pt x="28451" y="4104"/>
                  </a:cubicBezTo>
                  <a:cubicBezTo>
                    <a:pt x="28278" y="4233"/>
                    <a:pt x="28194" y="4267"/>
                    <a:pt x="28153" y="4267"/>
                  </a:cubicBezTo>
                  <a:cubicBezTo>
                    <a:pt x="28108" y="4267"/>
                    <a:pt x="28116" y="4225"/>
                    <a:pt x="28116" y="4225"/>
                  </a:cubicBezTo>
                  <a:cubicBezTo>
                    <a:pt x="28116" y="4225"/>
                    <a:pt x="27873" y="4043"/>
                    <a:pt x="27569" y="3921"/>
                  </a:cubicBezTo>
                  <a:cubicBezTo>
                    <a:pt x="27296" y="3830"/>
                    <a:pt x="27569" y="3921"/>
                    <a:pt x="27326" y="3769"/>
                  </a:cubicBezTo>
                  <a:cubicBezTo>
                    <a:pt x="27053" y="3617"/>
                    <a:pt x="27296" y="3617"/>
                    <a:pt x="27296" y="3222"/>
                  </a:cubicBezTo>
                  <a:cubicBezTo>
                    <a:pt x="27286" y="3097"/>
                    <a:pt x="27283" y="3051"/>
                    <a:pt x="27270" y="3051"/>
                  </a:cubicBezTo>
                  <a:cubicBezTo>
                    <a:pt x="27242" y="3051"/>
                    <a:pt x="27170" y="3261"/>
                    <a:pt x="26901" y="3344"/>
                  </a:cubicBezTo>
                  <a:cubicBezTo>
                    <a:pt x="26771" y="3387"/>
                    <a:pt x="26707" y="3407"/>
                    <a:pt x="26674" y="3407"/>
                  </a:cubicBezTo>
                  <a:cubicBezTo>
                    <a:pt x="26613" y="3407"/>
                    <a:pt x="26656" y="3340"/>
                    <a:pt x="26597" y="3222"/>
                  </a:cubicBezTo>
                  <a:cubicBezTo>
                    <a:pt x="26536" y="3040"/>
                    <a:pt x="26323" y="3131"/>
                    <a:pt x="25989" y="2979"/>
                  </a:cubicBezTo>
                  <a:cubicBezTo>
                    <a:pt x="25890" y="2934"/>
                    <a:pt x="25831" y="2919"/>
                    <a:pt x="25788" y="2919"/>
                  </a:cubicBezTo>
                  <a:cubicBezTo>
                    <a:pt x="25684" y="2919"/>
                    <a:pt x="25669" y="3010"/>
                    <a:pt x="25411" y="3010"/>
                  </a:cubicBezTo>
                  <a:cubicBezTo>
                    <a:pt x="25016" y="3040"/>
                    <a:pt x="24864" y="3101"/>
                    <a:pt x="24287" y="3192"/>
                  </a:cubicBezTo>
                  <a:cubicBezTo>
                    <a:pt x="23709" y="3313"/>
                    <a:pt x="24195" y="3374"/>
                    <a:pt x="24074" y="3557"/>
                  </a:cubicBezTo>
                  <a:cubicBezTo>
                    <a:pt x="23952" y="3709"/>
                    <a:pt x="23648" y="3709"/>
                    <a:pt x="23861" y="4013"/>
                  </a:cubicBezTo>
                  <a:cubicBezTo>
                    <a:pt x="24074" y="4286"/>
                    <a:pt x="23709" y="4377"/>
                    <a:pt x="23223" y="4499"/>
                  </a:cubicBezTo>
                  <a:cubicBezTo>
                    <a:pt x="22767" y="4651"/>
                    <a:pt x="23101" y="4620"/>
                    <a:pt x="23831" y="4924"/>
                  </a:cubicBezTo>
                  <a:cubicBezTo>
                    <a:pt x="24591" y="5228"/>
                    <a:pt x="23952" y="5289"/>
                    <a:pt x="23861" y="5624"/>
                  </a:cubicBezTo>
                  <a:cubicBezTo>
                    <a:pt x="23739" y="5928"/>
                    <a:pt x="23283" y="6049"/>
                    <a:pt x="22736" y="6201"/>
                  </a:cubicBezTo>
                  <a:cubicBezTo>
                    <a:pt x="22189" y="6323"/>
                    <a:pt x="22037" y="6353"/>
                    <a:pt x="22341" y="6475"/>
                  </a:cubicBezTo>
                  <a:cubicBezTo>
                    <a:pt x="22676" y="6566"/>
                    <a:pt x="22402" y="7204"/>
                    <a:pt x="22402" y="7204"/>
                  </a:cubicBezTo>
                  <a:lnTo>
                    <a:pt x="22402" y="8268"/>
                  </a:lnTo>
                  <a:cubicBezTo>
                    <a:pt x="22402" y="8268"/>
                    <a:pt x="22189" y="8937"/>
                    <a:pt x="21946" y="8997"/>
                  </a:cubicBezTo>
                  <a:lnTo>
                    <a:pt x="21794" y="8997"/>
                  </a:lnTo>
                  <a:cubicBezTo>
                    <a:pt x="21790" y="8998"/>
                    <a:pt x="21786" y="8998"/>
                    <a:pt x="21782" y="8998"/>
                  </a:cubicBezTo>
                  <a:cubicBezTo>
                    <a:pt x="21601" y="8998"/>
                    <a:pt x="21369" y="8359"/>
                    <a:pt x="21369" y="8359"/>
                  </a:cubicBezTo>
                  <a:cubicBezTo>
                    <a:pt x="21369" y="8359"/>
                    <a:pt x="21065" y="7903"/>
                    <a:pt x="20943" y="7630"/>
                  </a:cubicBezTo>
                  <a:cubicBezTo>
                    <a:pt x="20821" y="7326"/>
                    <a:pt x="20852" y="7174"/>
                    <a:pt x="20852" y="7052"/>
                  </a:cubicBezTo>
                  <a:cubicBezTo>
                    <a:pt x="20882" y="6900"/>
                    <a:pt x="20943" y="6718"/>
                    <a:pt x="21095" y="6383"/>
                  </a:cubicBezTo>
                  <a:cubicBezTo>
                    <a:pt x="21141" y="6291"/>
                    <a:pt x="21134" y="6258"/>
                    <a:pt x="21095" y="6258"/>
                  </a:cubicBezTo>
                  <a:cubicBezTo>
                    <a:pt x="21005" y="6258"/>
                    <a:pt x="20747" y="6432"/>
                    <a:pt x="20578" y="6475"/>
                  </a:cubicBezTo>
                  <a:cubicBezTo>
                    <a:pt x="20335" y="6535"/>
                    <a:pt x="20183" y="6566"/>
                    <a:pt x="19879" y="6596"/>
                  </a:cubicBezTo>
                  <a:cubicBezTo>
                    <a:pt x="19841" y="6600"/>
                    <a:pt x="19808" y="6602"/>
                    <a:pt x="19779" y="6602"/>
                  </a:cubicBezTo>
                  <a:cubicBezTo>
                    <a:pt x="19581" y="6602"/>
                    <a:pt x="19567" y="6512"/>
                    <a:pt x="19089" y="6353"/>
                  </a:cubicBezTo>
                  <a:cubicBezTo>
                    <a:pt x="18572" y="6171"/>
                    <a:pt x="18663" y="6323"/>
                    <a:pt x="18207" y="6079"/>
                  </a:cubicBezTo>
                  <a:cubicBezTo>
                    <a:pt x="18103" y="6031"/>
                    <a:pt x="17998" y="6011"/>
                    <a:pt x="17894" y="6011"/>
                  </a:cubicBezTo>
                  <a:cubicBezTo>
                    <a:pt x="17547" y="6011"/>
                    <a:pt x="17212" y="6236"/>
                    <a:pt x="16931" y="6353"/>
                  </a:cubicBezTo>
                  <a:cubicBezTo>
                    <a:pt x="16864" y="6381"/>
                    <a:pt x="16820" y="6393"/>
                    <a:pt x="16794" y="6393"/>
                  </a:cubicBezTo>
                  <a:cubicBezTo>
                    <a:pt x="16677" y="6393"/>
                    <a:pt x="16900" y="6145"/>
                    <a:pt x="16900" y="5897"/>
                  </a:cubicBezTo>
                  <a:cubicBezTo>
                    <a:pt x="16870" y="5624"/>
                    <a:pt x="16840" y="5624"/>
                    <a:pt x="16688" y="5532"/>
                  </a:cubicBezTo>
                  <a:cubicBezTo>
                    <a:pt x="16505" y="5441"/>
                    <a:pt x="16779" y="5259"/>
                    <a:pt x="17478" y="4742"/>
                  </a:cubicBezTo>
                  <a:cubicBezTo>
                    <a:pt x="18147" y="4225"/>
                    <a:pt x="18086" y="4195"/>
                    <a:pt x="18663" y="4104"/>
                  </a:cubicBezTo>
                  <a:cubicBezTo>
                    <a:pt x="19271" y="3982"/>
                    <a:pt x="19058" y="3800"/>
                    <a:pt x="19514" y="3557"/>
                  </a:cubicBezTo>
                  <a:cubicBezTo>
                    <a:pt x="19677" y="3486"/>
                    <a:pt x="19856" y="3469"/>
                    <a:pt x="20027" y="3469"/>
                  </a:cubicBezTo>
                  <a:cubicBezTo>
                    <a:pt x="20182" y="3469"/>
                    <a:pt x="20331" y="3483"/>
                    <a:pt x="20455" y="3483"/>
                  </a:cubicBezTo>
                  <a:cubicBezTo>
                    <a:pt x="20604" y="3483"/>
                    <a:pt x="20716" y="3463"/>
                    <a:pt x="20761" y="3374"/>
                  </a:cubicBezTo>
                  <a:cubicBezTo>
                    <a:pt x="20913" y="3131"/>
                    <a:pt x="21065" y="3131"/>
                    <a:pt x="21369" y="2888"/>
                  </a:cubicBezTo>
                  <a:cubicBezTo>
                    <a:pt x="21673" y="2614"/>
                    <a:pt x="21673" y="2645"/>
                    <a:pt x="21733" y="2523"/>
                  </a:cubicBezTo>
                  <a:cubicBezTo>
                    <a:pt x="21824" y="2432"/>
                    <a:pt x="22250" y="2493"/>
                    <a:pt x="22463" y="2402"/>
                  </a:cubicBezTo>
                  <a:cubicBezTo>
                    <a:pt x="22676" y="2280"/>
                    <a:pt x="23071" y="2128"/>
                    <a:pt x="23496" y="1915"/>
                  </a:cubicBezTo>
                  <a:cubicBezTo>
                    <a:pt x="23891" y="1703"/>
                    <a:pt x="23527" y="1672"/>
                    <a:pt x="23435" y="1368"/>
                  </a:cubicBezTo>
                  <a:cubicBezTo>
                    <a:pt x="23407" y="1282"/>
                    <a:pt x="23499" y="1253"/>
                    <a:pt x="23647" y="1253"/>
                  </a:cubicBezTo>
                  <a:cubicBezTo>
                    <a:pt x="23946" y="1253"/>
                    <a:pt x="24473" y="1370"/>
                    <a:pt x="24697" y="1370"/>
                  </a:cubicBezTo>
                  <a:cubicBezTo>
                    <a:pt x="24714" y="1370"/>
                    <a:pt x="24729" y="1370"/>
                    <a:pt x="24742" y="1368"/>
                  </a:cubicBezTo>
                  <a:cubicBezTo>
                    <a:pt x="24955" y="1307"/>
                    <a:pt x="24955" y="912"/>
                    <a:pt x="24986" y="912"/>
                  </a:cubicBezTo>
                  <a:lnTo>
                    <a:pt x="25060" y="888"/>
                  </a:lnTo>
                  <a:lnTo>
                    <a:pt x="25060" y="888"/>
                  </a:lnTo>
                  <a:cubicBezTo>
                    <a:pt x="25023" y="917"/>
                    <a:pt x="25050" y="1061"/>
                    <a:pt x="25077" y="1277"/>
                  </a:cubicBezTo>
                  <a:cubicBezTo>
                    <a:pt x="25087" y="1387"/>
                    <a:pt x="25090" y="1424"/>
                    <a:pt x="25098" y="1424"/>
                  </a:cubicBezTo>
                  <a:cubicBezTo>
                    <a:pt x="25113" y="1424"/>
                    <a:pt x="25147" y="1267"/>
                    <a:pt x="25290" y="1247"/>
                  </a:cubicBezTo>
                  <a:cubicBezTo>
                    <a:pt x="25343" y="1239"/>
                    <a:pt x="25383" y="1235"/>
                    <a:pt x="25417" y="1235"/>
                  </a:cubicBezTo>
                  <a:cubicBezTo>
                    <a:pt x="25519" y="1235"/>
                    <a:pt x="25571" y="1269"/>
                    <a:pt x="25776" y="1338"/>
                  </a:cubicBezTo>
                  <a:cubicBezTo>
                    <a:pt x="26050" y="1399"/>
                    <a:pt x="25776" y="1399"/>
                    <a:pt x="25715" y="1459"/>
                  </a:cubicBezTo>
                  <a:cubicBezTo>
                    <a:pt x="25685" y="1551"/>
                    <a:pt x="25229" y="1703"/>
                    <a:pt x="25229" y="1703"/>
                  </a:cubicBezTo>
                  <a:cubicBezTo>
                    <a:pt x="25229" y="1703"/>
                    <a:pt x="24803" y="1885"/>
                    <a:pt x="25046" y="1885"/>
                  </a:cubicBezTo>
                  <a:cubicBezTo>
                    <a:pt x="25259" y="1854"/>
                    <a:pt x="25350" y="1854"/>
                    <a:pt x="25624" y="1794"/>
                  </a:cubicBezTo>
                  <a:cubicBezTo>
                    <a:pt x="25898" y="1733"/>
                    <a:pt x="25776" y="1642"/>
                    <a:pt x="25958" y="1429"/>
                  </a:cubicBezTo>
                  <a:cubicBezTo>
                    <a:pt x="26019" y="1358"/>
                    <a:pt x="26050" y="1338"/>
                    <a:pt x="26073" y="1338"/>
                  </a:cubicBezTo>
                  <a:cubicBezTo>
                    <a:pt x="26105" y="1338"/>
                    <a:pt x="26124" y="1374"/>
                    <a:pt x="26188" y="1374"/>
                  </a:cubicBezTo>
                  <a:cubicBezTo>
                    <a:pt x="26219" y="1374"/>
                    <a:pt x="26262" y="1365"/>
                    <a:pt x="26323" y="1338"/>
                  </a:cubicBezTo>
                  <a:cubicBezTo>
                    <a:pt x="26406" y="1305"/>
                    <a:pt x="26463" y="1292"/>
                    <a:pt x="26505" y="1292"/>
                  </a:cubicBezTo>
                  <a:cubicBezTo>
                    <a:pt x="26615" y="1292"/>
                    <a:pt x="26605" y="1385"/>
                    <a:pt x="26627" y="1429"/>
                  </a:cubicBezTo>
                  <a:cubicBezTo>
                    <a:pt x="26627" y="1490"/>
                    <a:pt x="26475" y="1581"/>
                    <a:pt x="26262" y="1703"/>
                  </a:cubicBezTo>
                  <a:cubicBezTo>
                    <a:pt x="26019" y="1824"/>
                    <a:pt x="25989" y="1824"/>
                    <a:pt x="25898" y="1946"/>
                  </a:cubicBezTo>
                  <a:cubicBezTo>
                    <a:pt x="25806" y="2037"/>
                    <a:pt x="25259" y="2189"/>
                    <a:pt x="25259" y="2189"/>
                  </a:cubicBezTo>
                  <a:cubicBezTo>
                    <a:pt x="25259" y="2189"/>
                    <a:pt x="24378" y="2432"/>
                    <a:pt x="24287" y="2523"/>
                  </a:cubicBezTo>
                  <a:cubicBezTo>
                    <a:pt x="24213" y="2572"/>
                    <a:pt x="24437" y="2661"/>
                    <a:pt x="24719" y="2661"/>
                  </a:cubicBezTo>
                  <a:cubicBezTo>
                    <a:pt x="24786" y="2661"/>
                    <a:pt x="24855" y="2656"/>
                    <a:pt x="24925" y="2645"/>
                  </a:cubicBezTo>
                  <a:cubicBezTo>
                    <a:pt x="25320" y="2554"/>
                    <a:pt x="25411" y="2493"/>
                    <a:pt x="25867" y="2402"/>
                  </a:cubicBezTo>
                  <a:cubicBezTo>
                    <a:pt x="25925" y="2393"/>
                    <a:pt x="25972" y="2390"/>
                    <a:pt x="26012" y="2390"/>
                  </a:cubicBezTo>
                  <a:cubicBezTo>
                    <a:pt x="26268" y="2390"/>
                    <a:pt x="26216" y="2544"/>
                    <a:pt x="26505" y="2675"/>
                  </a:cubicBezTo>
                  <a:cubicBezTo>
                    <a:pt x="26728" y="2756"/>
                    <a:pt x="26762" y="2797"/>
                    <a:pt x="26796" y="2797"/>
                  </a:cubicBezTo>
                  <a:cubicBezTo>
                    <a:pt x="26813" y="2797"/>
                    <a:pt x="26830" y="2787"/>
                    <a:pt x="26870" y="2766"/>
                  </a:cubicBezTo>
                  <a:cubicBezTo>
                    <a:pt x="27022" y="2706"/>
                    <a:pt x="27265" y="2675"/>
                    <a:pt x="27265" y="2675"/>
                  </a:cubicBezTo>
                  <a:lnTo>
                    <a:pt x="28390" y="2614"/>
                  </a:lnTo>
                  <a:cubicBezTo>
                    <a:pt x="28390" y="2614"/>
                    <a:pt x="28907" y="2554"/>
                    <a:pt x="29089" y="2432"/>
                  </a:cubicBezTo>
                  <a:cubicBezTo>
                    <a:pt x="29135" y="2402"/>
                    <a:pt x="29119" y="2390"/>
                    <a:pt x="29071" y="2390"/>
                  </a:cubicBezTo>
                  <a:cubicBezTo>
                    <a:pt x="28926" y="2390"/>
                    <a:pt x="28481" y="2493"/>
                    <a:pt x="28481" y="2493"/>
                  </a:cubicBezTo>
                  <a:cubicBezTo>
                    <a:pt x="28481" y="2493"/>
                    <a:pt x="27964" y="2402"/>
                    <a:pt x="27752" y="2280"/>
                  </a:cubicBezTo>
                  <a:cubicBezTo>
                    <a:pt x="27667" y="2231"/>
                    <a:pt x="27771" y="2217"/>
                    <a:pt x="27927" y="2217"/>
                  </a:cubicBezTo>
                  <a:cubicBezTo>
                    <a:pt x="28161" y="2217"/>
                    <a:pt x="28512" y="2250"/>
                    <a:pt x="28512" y="2250"/>
                  </a:cubicBezTo>
                  <a:lnTo>
                    <a:pt x="29211" y="2250"/>
                  </a:lnTo>
                  <a:cubicBezTo>
                    <a:pt x="29211" y="2250"/>
                    <a:pt x="29454" y="2128"/>
                    <a:pt x="29515" y="1976"/>
                  </a:cubicBezTo>
                  <a:cubicBezTo>
                    <a:pt x="29575" y="1854"/>
                    <a:pt x="29454" y="1794"/>
                    <a:pt x="29150" y="1733"/>
                  </a:cubicBezTo>
                  <a:cubicBezTo>
                    <a:pt x="29096" y="1722"/>
                    <a:pt x="29046" y="1718"/>
                    <a:pt x="28997" y="1718"/>
                  </a:cubicBezTo>
                  <a:cubicBezTo>
                    <a:pt x="28838" y="1718"/>
                    <a:pt x="28703" y="1763"/>
                    <a:pt x="28577" y="1763"/>
                  </a:cubicBezTo>
                  <a:cubicBezTo>
                    <a:pt x="28524" y="1763"/>
                    <a:pt x="28472" y="1755"/>
                    <a:pt x="28420" y="1733"/>
                  </a:cubicBezTo>
                  <a:cubicBezTo>
                    <a:pt x="28208" y="1642"/>
                    <a:pt x="28268" y="1520"/>
                    <a:pt x="28299" y="1490"/>
                  </a:cubicBezTo>
                  <a:cubicBezTo>
                    <a:pt x="28301" y="1488"/>
                    <a:pt x="28306" y="1487"/>
                    <a:pt x="28314" y="1487"/>
                  </a:cubicBezTo>
                  <a:cubicBezTo>
                    <a:pt x="28444" y="1487"/>
                    <a:pt x="29332" y="1703"/>
                    <a:pt x="29332" y="1703"/>
                  </a:cubicBezTo>
                  <a:cubicBezTo>
                    <a:pt x="29332" y="1703"/>
                    <a:pt x="29347" y="1704"/>
                    <a:pt x="29374" y="1704"/>
                  </a:cubicBezTo>
                  <a:cubicBezTo>
                    <a:pt x="29454" y="1704"/>
                    <a:pt x="29636" y="1687"/>
                    <a:pt x="29819" y="1551"/>
                  </a:cubicBezTo>
                  <a:cubicBezTo>
                    <a:pt x="30031" y="1338"/>
                    <a:pt x="30214" y="1186"/>
                    <a:pt x="30305" y="1095"/>
                  </a:cubicBezTo>
                  <a:cubicBezTo>
                    <a:pt x="30350" y="1064"/>
                    <a:pt x="30092" y="1057"/>
                    <a:pt x="29822" y="1057"/>
                  </a:cubicBezTo>
                  <a:cubicBezTo>
                    <a:pt x="29553" y="1057"/>
                    <a:pt x="29271" y="1064"/>
                    <a:pt x="29271" y="1064"/>
                  </a:cubicBezTo>
                  <a:lnTo>
                    <a:pt x="28512" y="1125"/>
                  </a:lnTo>
                  <a:lnTo>
                    <a:pt x="27843" y="973"/>
                  </a:lnTo>
                  <a:cubicBezTo>
                    <a:pt x="27843" y="973"/>
                    <a:pt x="27964" y="943"/>
                    <a:pt x="28208" y="760"/>
                  </a:cubicBezTo>
                  <a:cubicBezTo>
                    <a:pt x="28325" y="682"/>
                    <a:pt x="28291" y="660"/>
                    <a:pt x="28215" y="660"/>
                  </a:cubicBezTo>
                  <a:cubicBezTo>
                    <a:pt x="28113" y="660"/>
                    <a:pt x="27934" y="699"/>
                    <a:pt x="27934" y="699"/>
                  </a:cubicBezTo>
                  <a:lnTo>
                    <a:pt x="27357" y="699"/>
                  </a:lnTo>
                  <a:lnTo>
                    <a:pt x="26657" y="760"/>
                  </a:lnTo>
                  <a:lnTo>
                    <a:pt x="25928" y="517"/>
                  </a:lnTo>
                  <a:lnTo>
                    <a:pt x="26384" y="274"/>
                  </a:lnTo>
                  <a:cubicBezTo>
                    <a:pt x="26384" y="274"/>
                    <a:pt x="26627" y="122"/>
                    <a:pt x="2690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16" name="Google Shape;1316;p70"/>
            <p:cNvSpPr/>
            <p:nvPr/>
          </p:nvSpPr>
          <p:spPr>
            <a:xfrm>
              <a:off x="3552000" y="2853675"/>
              <a:ext cx="589700" cy="770050"/>
            </a:xfrm>
            <a:custGeom>
              <a:rect b="b" l="l" r="r" t="t"/>
              <a:pathLst>
                <a:path extrusionOk="0" h="30802" w="23588">
                  <a:moveTo>
                    <a:pt x="23588" y="1"/>
                  </a:moveTo>
                  <a:lnTo>
                    <a:pt x="23588" y="1"/>
                  </a:lnTo>
                  <a:cubicBezTo>
                    <a:pt x="23132" y="912"/>
                    <a:pt x="22676" y="1824"/>
                    <a:pt x="22190" y="2706"/>
                  </a:cubicBezTo>
                  <a:cubicBezTo>
                    <a:pt x="22098" y="2949"/>
                    <a:pt x="21946" y="3192"/>
                    <a:pt x="22007" y="3435"/>
                  </a:cubicBezTo>
                  <a:cubicBezTo>
                    <a:pt x="22050" y="3781"/>
                    <a:pt x="22332" y="4010"/>
                    <a:pt x="22614" y="4234"/>
                  </a:cubicBezTo>
                  <a:lnTo>
                    <a:pt x="22614" y="4234"/>
                  </a:lnTo>
                  <a:lnTo>
                    <a:pt x="23588" y="1"/>
                  </a:lnTo>
                  <a:close/>
                  <a:moveTo>
                    <a:pt x="22614" y="4234"/>
                  </a:moveTo>
                  <a:lnTo>
                    <a:pt x="22383" y="5236"/>
                  </a:lnTo>
                  <a:lnTo>
                    <a:pt x="22383" y="5236"/>
                  </a:lnTo>
                  <a:lnTo>
                    <a:pt x="23223" y="5107"/>
                  </a:lnTo>
                  <a:cubicBezTo>
                    <a:pt x="23239" y="4723"/>
                    <a:pt x="22926" y="4482"/>
                    <a:pt x="22614" y="4234"/>
                  </a:cubicBezTo>
                  <a:close/>
                  <a:moveTo>
                    <a:pt x="22383" y="5236"/>
                  </a:moveTo>
                  <a:lnTo>
                    <a:pt x="21247" y="5411"/>
                  </a:lnTo>
                  <a:cubicBezTo>
                    <a:pt x="21126" y="5441"/>
                    <a:pt x="21004" y="5472"/>
                    <a:pt x="20913" y="5563"/>
                  </a:cubicBezTo>
                  <a:cubicBezTo>
                    <a:pt x="20791" y="5684"/>
                    <a:pt x="20822" y="5867"/>
                    <a:pt x="20852" y="6049"/>
                  </a:cubicBezTo>
                  <a:cubicBezTo>
                    <a:pt x="20976" y="6531"/>
                    <a:pt x="21244" y="6988"/>
                    <a:pt x="21455" y="7451"/>
                  </a:cubicBezTo>
                  <a:lnTo>
                    <a:pt x="21455" y="7451"/>
                  </a:lnTo>
                  <a:cubicBezTo>
                    <a:pt x="21610" y="7395"/>
                    <a:pt x="21764" y="7333"/>
                    <a:pt x="21916" y="7265"/>
                  </a:cubicBezTo>
                  <a:lnTo>
                    <a:pt x="22383" y="5236"/>
                  </a:lnTo>
                  <a:close/>
                  <a:moveTo>
                    <a:pt x="21455" y="7451"/>
                  </a:moveTo>
                  <a:cubicBezTo>
                    <a:pt x="20360" y="7846"/>
                    <a:pt x="19204" y="7957"/>
                    <a:pt x="18025" y="7957"/>
                  </a:cubicBezTo>
                  <a:cubicBezTo>
                    <a:pt x="16609" y="7957"/>
                    <a:pt x="15158" y="7797"/>
                    <a:pt x="13740" y="7782"/>
                  </a:cubicBezTo>
                  <a:cubicBezTo>
                    <a:pt x="13604" y="7776"/>
                    <a:pt x="13468" y="7772"/>
                    <a:pt x="13331" y="7772"/>
                  </a:cubicBezTo>
                  <a:cubicBezTo>
                    <a:pt x="12761" y="7772"/>
                    <a:pt x="12187" y="7835"/>
                    <a:pt x="11673" y="8055"/>
                  </a:cubicBezTo>
                  <a:cubicBezTo>
                    <a:pt x="11034" y="8299"/>
                    <a:pt x="10487" y="8724"/>
                    <a:pt x="9970" y="9180"/>
                  </a:cubicBezTo>
                  <a:cubicBezTo>
                    <a:pt x="9059" y="9909"/>
                    <a:pt x="8147" y="10669"/>
                    <a:pt x="7265" y="11399"/>
                  </a:cubicBezTo>
                  <a:cubicBezTo>
                    <a:pt x="6201" y="12280"/>
                    <a:pt x="5107" y="13162"/>
                    <a:pt x="4378" y="14347"/>
                  </a:cubicBezTo>
                  <a:cubicBezTo>
                    <a:pt x="3709" y="15411"/>
                    <a:pt x="3375" y="16627"/>
                    <a:pt x="3040" y="17843"/>
                  </a:cubicBezTo>
                  <a:cubicBezTo>
                    <a:pt x="2645" y="19271"/>
                    <a:pt x="2250" y="20700"/>
                    <a:pt x="1885" y="22098"/>
                  </a:cubicBezTo>
                  <a:cubicBezTo>
                    <a:pt x="1460" y="23587"/>
                    <a:pt x="1065" y="25077"/>
                    <a:pt x="669" y="26536"/>
                  </a:cubicBezTo>
                  <a:cubicBezTo>
                    <a:pt x="335" y="27752"/>
                    <a:pt x="1" y="29059"/>
                    <a:pt x="335" y="30275"/>
                  </a:cubicBezTo>
                  <a:cubicBezTo>
                    <a:pt x="365" y="30427"/>
                    <a:pt x="457" y="30609"/>
                    <a:pt x="578" y="30730"/>
                  </a:cubicBezTo>
                  <a:cubicBezTo>
                    <a:pt x="655" y="30780"/>
                    <a:pt x="738" y="30801"/>
                    <a:pt x="820" y="30801"/>
                  </a:cubicBezTo>
                  <a:cubicBezTo>
                    <a:pt x="1095" y="30801"/>
                    <a:pt x="1373" y="30562"/>
                    <a:pt x="1490" y="30305"/>
                  </a:cubicBezTo>
                  <a:cubicBezTo>
                    <a:pt x="1642" y="29940"/>
                    <a:pt x="1642" y="29545"/>
                    <a:pt x="1794" y="29180"/>
                  </a:cubicBezTo>
                  <a:cubicBezTo>
                    <a:pt x="2220" y="28238"/>
                    <a:pt x="3679" y="27904"/>
                    <a:pt x="3800" y="26840"/>
                  </a:cubicBezTo>
                  <a:cubicBezTo>
                    <a:pt x="3861" y="26232"/>
                    <a:pt x="3496" y="25381"/>
                    <a:pt x="4074" y="25138"/>
                  </a:cubicBezTo>
                  <a:cubicBezTo>
                    <a:pt x="4138" y="25110"/>
                    <a:pt x="4206" y="25099"/>
                    <a:pt x="4275" y="25099"/>
                  </a:cubicBezTo>
                  <a:cubicBezTo>
                    <a:pt x="4434" y="25099"/>
                    <a:pt x="4604" y="25156"/>
                    <a:pt x="4773" y="25198"/>
                  </a:cubicBezTo>
                  <a:cubicBezTo>
                    <a:pt x="5006" y="25259"/>
                    <a:pt x="5252" y="25293"/>
                    <a:pt x="5498" y="25293"/>
                  </a:cubicBezTo>
                  <a:cubicBezTo>
                    <a:pt x="5989" y="25293"/>
                    <a:pt x="6475" y="25158"/>
                    <a:pt x="6840" y="24834"/>
                  </a:cubicBezTo>
                  <a:cubicBezTo>
                    <a:pt x="7387" y="24317"/>
                    <a:pt x="7448" y="23314"/>
                    <a:pt x="6870" y="22888"/>
                  </a:cubicBezTo>
                  <a:cubicBezTo>
                    <a:pt x="7904" y="22858"/>
                    <a:pt x="8937" y="22584"/>
                    <a:pt x="9879" y="22159"/>
                  </a:cubicBezTo>
                  <a:cubicBezTo>
                    <a:pt x="10183" y="22007"/>
                    <a:pt x="10518" y="21855"/>
                    <a:pt x="10670" y="21581"/>
                  </a:cubicBezTo>
                  <a:cubicBezTo>
                    <a:pt x="11125" y="20852"/>
                    <a:pt x="10639" y="19636"/>
                    <a:pt x="11399" y="19302"/>
                  </a:cubicBezTo>
                  <a:lnTo>
                    <a:pt x="11399" y="19302"/>
                  </a:lnTo>
                  <a:cubicBezTo>
                    <a:pt x="11338" y="19818"/>
                    <a:pt x="11399" y="20366"/>
                    <a:pt x="11551" y="20882"/>
                  </a:cubicBezTo>
                  <a:cubicBezTo>
                    <a:pt x="12037" y="20092"/>
                    <a:pt x="12645" y="19393"/>
                    <a:pt x="13344" y="18815"/>
                  </a:cubicBezTo>
                  <a:cubicBezTo>
                    <a:pt x="13618" y="18603"/>
                    <a:pt x="13922" y="18390"/>
                    <a:pt x="14135" y="18086"/>
                  </a:cubicBezTo>
                  <a:cubicBezTo>
                    <a:pt x="14287" y="17873"/>
                    <a:pt x="14378" y="17630"/>
                    <a:pt x="14469" y="17387"/>
                  </a:cubicBezTo>
                  <a:cubicBezTo>
                    <a:pt x="14803" y="16597"/>
                    <a:pt x="15138" y="15806"/>
                    <a:pt x="15442" y="15016"/>
                  </a:cubicBezTo>
                  <a:cubicBezTo>
                    <a:pt x="15654" y="14499"/>
                    <a:pt x="15928" y="13952"/>
                    <a:pt x="16445" y="13739"/>
                  </a:cubicBezTo>
                  <a:cubicBezTo>
                    <a:pt x="16607" y="13685"/>
                    <a:pt x="16785" y="13669"/>
                    <a:pt x="16970" y="13669"/>
                  </a:cubicBezTo>
                  <a:cubicBezTo>
                    <a:pt x="17260" y="13669"/>
                    <a:pt x="17564" y="13710"/>
                    <a:pt x="17841" y="13710"/>
                  </a:cubicBezTo>
                  <a:cubicBezTo>
                    <a:pt x="18182" y="13710"/>
                    <a:pt x="18481" y="13648"/>
                    <a:pt x="18664" y="13375"/>
                  </a:cubicBezTo>
                  <a:cubicBezTo>
                    <a:pt x="18846" y="13101"/>
                    <a:pt x="18785" y="12767"/>
                    <a:pt x="18846" y="12463"/>
                  </a:cubicBezTo>
                  <a:cubicBezTo>
                    <a:pt x="19089" y="10882"/>
                    <a:pt x="21490" y="10396"/>
                    <a:pt x="21734" y="8815"/>
                  </a:cubicBezTo>
                  <a:cubicBezTo>
                    <a:pt x="21808" y="8340"/>
                    <a:pt x="21657" y="7893"/>
                    <a:pt x="21455" y="745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17" name="Google Shape;1317;p70"/>
            <p:cNvSpPr/>
            <p:nvPr/>
          </p:nvSpPr>
          <p:spPr>
            <a:xfrm>
              <a:off x="2578167" y="1660535"/>
              <a:ext cx="337400" cy="680900"/>
            </a:xfrm>
            <a:custGeom>
              <a:rect b="b" l="l" r="r" t="t"/>
              <a:pathLst>
                <a:path extrusionOk="0" h="27236" w="13496">
                  <a:moveTo>
                    <a:pt x="9788" y="1"/>
                  </a:moveTo>
                  <a:cubicBezTo>
                    <a:pt x="8268" y="4469"/>
                    <a:pt x="2523" y="4135"/>
                    <a:pt x="2402" y="12645"/>
                  </a:cubicBezTo>
                  <a:cubicBezTo>
                    <a:pt x="0" y="18451"/>
                    <a:pt x="3496" y="27235"/>
                    <a:pt x="3496" y="27235"/>
                  </a:cubicBezTo>
                  <a:lnTo>
                    <a:pt x="4316" y="27144"/>
                  </a:lnTo>
                  <a:cubicBezTo>
                    <a:pt x="426" y="16566"/>
                    <a:pt x="3891" y="13345"/>
                    <a:pt x="3891" y="13345"/>
                  </a:cubicBezTo>
                  <a:cubicBezTo>
                    <a:pt x="13496" y="11642"/>
                    <a:pt x="9788" y="1"/>
                    <a:pt x="9788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18" name="Google Shape;1318;p70"/>
            <p:cNvSpPr/>
            <p:nvPr/>
          </p:nvSpPr>
          <p:spPr>
            <a:xfrm>
              <a:off x="2306892" y="1864035"/>
              <a:ext cx="315375" cy="307175"/>
            </a:xfrm>
            <a:custGeom>
              <a:rect b="b" l="l" r="r" t="t"/>
              <a:pathLst>
                <a:path extrusionOk="0" h="12287" w="12615">
                  <a:moveTo>
                    <a:pt x="2432" y="0"/>
                  </a:moveTo>
                  <a:cubicBezTo>
                    <a:pt x="1680" y="0"/>
                    <a:pt x="870" y="51"/>
                    <a:pt x="0" y="159"/>
                  </a:cubicBezTo>
                  <a:cubicBezTo>
                    <a:pt x="2806" y="2539"/>
                    <a:pt x="3072" y="6820"/>
                    <a:pt x="7642" y="6820"/>
                  </a:cubicBezTo>
                  <a:cubicBezTo>
                    <a:pt x="8616" y="6820"/>
                    <a:pt x="9785" y="6626"/>
                    <a:pt x="11216" y="6177"/>
                  </a:cubicBezTo>
                  <a:cubicBezTo>
                    <a:pt x="11216" y="6177"/>
                    <a:pt x="12401" y="9338"/>
                    <a:pt x="12614" y="12287"/>
                  </a:cubicBezTo>
                  <a:lnTo>
                    <a:pt x="12432" y="8548"/>
                  </a:lnTo>
                  <a:cubicBezTo>
                    <a:pt x="12432" y="8548"/>
                    <a:pt x="12248" y="0"/>
                    <a:pt x="2432" y="0"/>
                  </a:cubicBezTo>
                  <a:close/>
                </a:path>
              </a:pathLst>
            </a:custGeom>
            <a:solidFill>
              <a:srgbClr val="14998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19" name="Google Shape;1319;p70"/>
            <p:cNvSpPr/>
            <p:nvPr/>
          </p:nvSpPr>
          <p:spPr>
            <a:xfrm>
              <a:off x="4393663" y="2803824"/>
              <a:ext cx="669500" cy="421775"/>
            </a:xfrm>
            <a:custGeom>
              <a:rect b="b" l="l" r="r" t="t"/>
              <a:pathLst>
                <a:path extrusionOk="0" h="16871" w="26780">
                  <a:moveTo>
                    <a:pt x="17738" y="0"/>
                  </a:moveTo>
                  <a:cubicBezTo>
                    <a:pt x="14101" y="0"/>
                    <a:pt x="10501" y="1108"/>
                    <a:pt x="8420" y="6293"/>
                  </a:cubicBezTo>
                  <a:cubicBezTo>
                    <a:pt x="6110" y="7843"/>
                    <a:pt x="1095" y="13800"/>
                    <a:pt x="1095" y="13800"/>
                  </a:cubicBezTo>
                  <a:lnTo>
                    <a:pt x="1" y="16870"/>
                  </a:lnTo>
                  <a:cubicBezTo>
                    <a:pt x="5259" y="9970"/>
                    <a:pt x="9758" y="7204"/>
                    <a:pt x="9758" y="7204"/>
                  </a:cubicBezTo>
                  <a:cubicBezTo>
                    <a:pt x="10785" y="7361"/>
                    <a:pt x="11766" y="7432"/>
                    <a:pt x="12703" y="7432"/>
                  </a:cubicBezTo>
                  <a:cubicBezTo>
                    <a:pt x="21966" y="7432"/>
                    <a:pt x="26779" y="487"/>
                    <a:pt x="26779" y="487"/>
                  </a:cubicBezTo>
                  <a:lnTo>
                    <a:pt x="26779" y="487"/>
                  </a:lnTo>
                  <a:cubicBezTo>
                    <a:pt x="26336" y="579"/>
                    <a:pt x="25847" y="616"/>
                    <a:pt x="25323" y="616"/>
                  </a:cubicBezTo>
                  <a:cubicBezTo>
                    <a:pt x="23184" y="616"/>
                    <a:pt x="20451" y="0"/>
                    <a:pt x="17738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20" name="Google Shape;1320;p70"/>
            <p:cNvSpPr/>
            <p:nvPr/>
          </p:nvSpPr>
          <p:spPr>
            <a:xfrm>
              <a:off x="4209763" y="2677699"/>
              <a:ext cx="362500" cy="763700"/>
            </a:xfrm>
            <a:custGeom>
              <a:rect b="b" l="l" r="r" t="t"/>
              <a:pathLst>
                <a:path extrusionOk="0" h="30548" w="14500">
                  <a:moveTo>
                    <a:pt x="4165" y="0"/>
                  </a:moveTo>
                  <a:cubicBezTo>
                    <a:pt x="3983" y="9939"/>
                    <a:pt x="9211" y="13678"/>
                    <a:pt x="9211" y="13678"/>
                  </a:cubicBezTo>
                  <a:cubicBezTo>
                    <a:pt x="8846" y="22371"/>
                    <a:pt x="1" y="29575"/>
                    <a:pt x="1" y="29575"/>
                  </a:cubicBezTo>
                  <a:lnTo>
                    <a:pt x="122" y="30548"/>
                  </a:lnTo>
                  <a:cubicBezTo>
                    <a:pt x="7569" y="24286"/>
                    <a:pt x="11399" y="14468"/>
                    <a:pt x="11399" y="14468"/>
                  </a:cubicBezTo>
                  <a:cubicBezTo>
                    <a:pt x="14500" y="5046"/>
                    <a:pt x="4166" y="0"/>
                    <a:pt x="4165" y="0"/>
                  </a:cubicBezTo>
                  <a:close/>
                </a:path>
              </a:pathLst>
            </a:custGeom>
            <a:solidFill>
              <a:srgbClr val="13897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321" name="Google Shape;1321;p70"/>
          <p:cNvSpPr/>
          <p:nvPr/>
        </p:nvSpPr>
        <p:spPr>
          <a:xfrm>
            <a:off x="640950" y="1396600"/>
            <a:ext cx="3492600" cy="1899000"/>
          </a:xfrm>
          <a:prstGeom prst="rect">
            <a:avLst/>
          </a:prstGeom>
          <a:solidFill>
            <a:schemeClr val="accent6"/>
          </a:solidFill>
          <a:ln cap="flat" cmpd="sng" w="9525">
            <a:solidFill>
              <a:srgbClr val="F2F2F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ca">
                <a:solidFill>
                  <a:srgbClr val="F2F2F2"/>
                </a:solidFill>
                <a:latin typeface="Montserrat"/>
                <a:ea typeface="Montserrat"/>
                <a:cs typeface="Montserrat"/>
                <a:sym typeface="Montserrat"/>
              </a:rPr>
              <a:t>Acuerdos oficiales de una cumbre</a:t>
            </a:r>
            <a:endParaRPr b="1">
              <a:solidFill>
                <a:srgbClr val="F2F2F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ca">
                <a:solidFill>
                  <a:srgbClr val="F2F2F2"/>
                </a:solidFill>
                <a:latin typeface="Montserrat"/>
                <a:ea typeface="Montserrat"/>
                <a:cs typeface="Montserrat"/>
                <a:sym typeface="Montserrat"/>
              </a:rPr>
              <a:t>Deben ser acordados casi por unanimidad por 195 partes</a:t>
            </a:r>
            <a:endParaRPr>
              <a:solidFill>
                <a:srgbClr val="F2F2F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322" name="Google Shape;1322;p70"/>
          <p:cNvSpPr/>
          <p:nvPr/>
        </p:nvSpPr>
        <p:spPr>
          <a:xfrm>
            <a:off x="640950" y="3351725"/>
            <a:ext cx="3492600" cy="430800"/>
          </a:xfrm>
          <a:prstGeom prst="rect">
            <a:avLst/>
          </a:prstGeom>
          <a:solidFill>
            <a:schemeClr val="accent1"/>
          </a:solidFill>
          <a:ln cap="flat" cmpd="sng" w="9525">
            <a:solidFill>
              <a:srgbClr val="F2F2F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ca" sz="1200">
                <a:solidFill>
                  <a:srgbClr val="F2F2F2"/>
                </a:solidFill>
                <a:latin typeface="Montserrat"/>
                <a:ea typeface="Montserrat"/>
                <a:cs typeface="Montserrat"/>
                <a:sym typeface="Montserrat"/>
              </a:rPr>
              <a:t>Estos son los verdaderos acuerdos</a:t>
            </a:r>
            <a:endParaRPr sz="1200">
              <a:solidFill>
                <a:srgbClr val="F2F2F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200">
              <a:solidFill>
                <a:srgbClr val="F2F2F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26" name="Shape 13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7" name="Google Shape;1327;p71"/>
          <p:cNvSpPr/>
          <p:nvPr/>
        </p:nvSpPr>
        <p:spPr>
          <a:xfrm>
            <a:off x="4133550" y="1784713"/>
            <a:ext cx="4590000" cy="225000"/>
          </a:xfrm>
          <a:prstGeom prst="rect">
            <a:avLst/>
          </a:prstGeom>
          <a:solidFill>
            <a:schemeClr val="accent1"/>
          </a:solidFill>
          <a:ln cap="flat" cmpd="sng" w="9525">
            <a:solidFill>
              <a:srgbClr val="F2F2F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ca" sz="1200">
                <a:solidFill>
                  <a:srgbClr val="F2F2F2"/>
                </a:solidFill>
                <a:latin typeface="Montserrat"/>
                <a:ea typeface="Montserrat"/>
                <a:cs typeface="Montserrat"/>
                <a:sym typeface="Montserrat"/>
              </a:rPr>
              <a:t>Pero a su vez…</a:t>
            </a:r>
            <a:endParaRPr b="1" sz="1200">
              <a:solidFill>
                <a:srgbClr val="F2F2F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328" name="Google Shape;1328;p71"/>
          <p:cNvSpPr/>
          <p:nvPr/>
        </p:nvSpPr>
        <p:spPr>
          <a:xfrm>
            <a:off x="5049850" y="3295525"/>
            <a:ext cx="3673800" cy="486900"/>
          </a:xfrm>
          <a:prstGeom prst="rect">
            <a:avLst/>
          </a:prstGeom>
          <a:solidFill>
            <a:schemeClr val="accent6"/>
          </a:solidFill>
          <a:ln cap="flat" cmpd="sng" w="9525">
            <a:solidFill>
              <a:srgbClr val="F2F2F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ca">
                <a:solidFill>
                  <a:srgbClr val="F2F2F2"/>
                </a:solidFill>
                <a:latin typeface="Montserrat"/>
                <a:ea typeface="Montserrat"/>
                <a:cs typeface="Montserrat"/>
                <a:sym typeface="Montserrat"/>
              </a:rPr>
              <a:t>Iniciativas sociales</a:t>
            </a:r>
            <a:endParaRPr>
              <a:solidFill>
                <a:srgbClr val="F2F2F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329" name="Google Shape;1329;p71"/>
          <p:cNvSpPr/>
          <p:nvPr/>
        </p:nvSpPr>
        <p:spPr>
          <a:xfrm>
            <a:off x="4820350" y="2092925"/>
            <a:ext cx="3903300" cy="486900"/>
          </a:xfrm>
          <a:prstGeom prst="rect">
            <a:avLst/>
          </a:prstGeom>
          <a:solidFill>
            <a:schemeClr val="accent6"/>
          </a:solidFill>
          <a:ln cap="flat" cmpd="sng" w="9525">
            <a:solidFill>
              <a:srgbClr val="F2F2F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ca">
                <a:solidFill>
                  <a:srgbClr val="F2F2F2"/>
                </a:solidFill>
                <a:latin typeface="Montserrat"/>
                <a:ea typeface="Montserrat"/>
                <a:cs typeface="Montserrat"/>
                <a:sym typeface="Montserrat"/>
              </a:rPr>
              <a:t>Acuerdos bilaterales</a:t>
            </a:r>
            <a:endParaRPr>
              <a:solidFill>
                <a:srgbClr val="F2F2F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330" name="Google Shape;1330;p71"/>
          <p:cNvSpPr/>
          <p:nvPr/>
        </p:nvSpPr>
        <p:spPr>
          <a:xfrm>
            <a:off x="4820350" y="2674750"/>
            <a:ext cx="3903300" cy="486900"/>
          </a:xfrm>
          <a:prstGeom prst="rect">
            <a:avLst/>
          </a:prstGeom>
          <a:solidFill>
            <a:schemeClr val="accent6"/>
          </a:solidFill>
          <a:ln cap="flat" cmpd="sng" w="9525">
            <a:solidFill>
              <a:srgbClr val="F2F2F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ca">
                <a:solidFill>
                  <a:srgbClr val="F2F2F2"/>
                </a:solidFill>
                <a:latin typeface="Montserrat"/>
                <a:ea typeface="Montserrat"/>
                <a:cs typeface="Montserrat"/>
                <a:sym typeface="Montserrat"/>
              </a:rPr>
              <a:t>Alianzas estratégicas</a:t>
            </a:r>
            <a:endParaRPr>
              <a:solidFill>
                <a:srgbClr val="F2F2F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331" name="Google Shape;1331;p71"/>
          <p:cNvSpPr txBox="1"/>
          <p:nvPr>
            <p:ph type="title"/>
          </p:nvPr>
        </p:nvSpPr>
        <p:spPr>
          <a:xfrm>
            <a:off x="713225" y="539500"/>
            <a:ext cx="7717500" cy="580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ca" sz="2700">
                <a:latin typeface="Montserrat"/>
                <a:ea typeface="Montserrat"/>
                <a:cs typeface="Montserrat"/>
                <a:sym typeface="Montserrat"/>
              </a:rPr>
              <a:t>El resultat de tot això</a:t>
            </a:r>
            <a:endParaRPr sz="2700">
              <a:latin typeface="Montserrat"/>
              <a:ea typeface="Montserrat"/>
              <a:cs typeface="Montserrat"/>
              <a:sym typeface="Montserrat"/>
            </a:endParaRPr>
          </a:p>
        </p:txBody>
      </p:sp>
      <p:grpSp>
        <p:nvGrpSpPr>
          <p:cNvPr id="1332" name="Google Shape;1332;p71"/>
          <p:cNvGrpSpPr/>
          <p:nvPr/>
        </p:nvGrpSpPr>
        <p:grpSpPr>
          <a:xfrm rot="-21400">
            <a:off x="3088655" y="1981572"/>
            <a:ext cx="2966632" cy="2382837"/>
            <a:chOff x="2306892" y="1648725"/>
            <a:chExt cx="2756271" cy="2091125"/>
          </a:xfrm>
        </p:grpSpPr>
        <p:sp>
          <p:nvSpPr>
            <p:cNvPr id="1333" name="Google Shape;1333;p71"/>
            <p:cNvSpPr/>
            <p:nvPr/>
          </p:nvSpPr>
          <p:spPr>
            <a:xfrm>
              <a:off x="4386838" y="2187549"/>
              <a:ext cx="417200" cy="918750"/>
            </a:xfrm>
            <a:custGeom>
              <a:rect b="b" l="l" r="r" t="t"/>
              <a:pathLst>
                <a:path extrusionOk="0" h="36750" w="16688">
                  <a:moveTo>
                    <a:pt x="16687" y="1"/>
                  </a:moveTo>
                  <a:lnTo>
                    <a:pt x="16687" y="1"/>
                  </a:lnTo>
                  <a:cubicBezTo>
                    <a:pt x="16687" y="1"/>
                    <a:pt x="0" y="6324"/>
                    <a:pt x="8632" y="22220"/>
                  </a:cubicBezTo>
                  <a:cubicBezTo>
                    <a:pt x="8632" y="22220"/>
                    <a:pt x="9909" y="25685"/>
                    <a:pt x="2462" y="36111"/>
                  </a:cubicBezTo>
                  <a:lnTo>
                    <a:pt x="3465" y="36749"/>
                  </a:lnTo>
                  <a:cubicBezTo>
                    <a:pt x="3465" y="36749"/>
                    <a:pt x="8693" y="29789"/>
                    <a:pt x="10365" y="22220"/>
                  </a:cubicBezTo>
                  <a:cubicBezTo>
                    <a:pt x="10365" y="22220"/>
                    <a:pt x="15836" y="18998"/>
                    <a:pt x="14772" y="12038"/>
                  </a:cubicBezTo>
                  <a:cubicBezTo>
                    <a:pt x="13678" y="5077"/>
                    <a:pt x="16687" y="1"/>
                    <a:pt x="16687" y="1"/>
                  </a:cubicBezTo>
                  <a:close/>
                </a:path>
              </a:pathLst>
            </a:custGeom>
            <a:solidFill>
              <a:srgbClr val="14998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34" name="Google Shape;1334;p71"/>
            <p:cNvSpPr/>
            <p:nvPr/>
          </p:nvSpPr>
          <p:spPr>
            <a:xfrm>
              <a:off x="2328575" y="1648725"/>
              <a:ext cx="2297950" cy="2091125"/>
            </a:xfrm>
            <a:custGeom>
              <a:rect b="b" l="l" r="r" t="t"/>
              <a:pathLst>
                <a:path extrusionOk="0" h="83645" w="91918">
                  <a:moveTo>
                    <a:pt x="47727" y="0"/>
                  </a:moveTo>
                  <a:cubicBezTo>
                    <a:pt x="41154" y="0"/>
                    <a:pt x="34485" y="1560"/>
                    <a:pt x="28269" y="4854"/>
                  </a:cubicBezTo>
                  <a:cubicBezTo>
                    <a:pt x="7843" y="15614"/>
                    <a:pt x="1" y="40904"/>
                    <a:pt x="10791" y="61329"/>
                  </a:cubicBezTo>
                  <a:cubicBezTo>
                    <a:pt x="12554" y="64703"/>
                    <a:pt x="14712" y="67712"/>
                    <a:pt x="17174" y="70357"/>
                  </a:cubicBezTo>
                  <a:cubicBezTo>
                    <a:pt x="21703" y="75220"/>
                    <a:pt x="27296" y="78837"/>
                    <a:pt x="33375" y="81087"/>
                  </a:cubicBezTo>
                  <a:cubicBezTo>
                    <a:pt x="37976" y="82768"/>
                    <a:pt x="42861" y="83644"/>
                    <a:pt x="47802" y="83644"/>
                  </a:cubicBezTo>
                  <a:cubicBezTo>
                    <a:pt x="54384" y="83644"/>
                    <a:pt x="61063" y="82088"/>
                    <a:pt x="67297" y="78807"/>
                  </a:cubicBezTo>
                  <a:cubicBezTo>
                    <a:pt x="83650" y="70175"/>
                    <a:pt x="91917" y="52241"/>
                    <a:pt x="89030" y="34946"/>
                  </a:cubicBezTo>
                  <a:cubicBezTo>
                    <a:pt x="88330" y="30630"/>
                    <a:pt x="86902" y="26375"/>
                    <a:pt x="84744" y="22301"/>
                  </a:cubicBezTo>
                  <a:cubicBezTo>
                    <a:pt x="80944" y="15098"/>
                    <a:pt x="75321" y="9444"/>
                    <a:pt x="68725" y="5645"/>
                  </a:cubicBezTo>
                  <a:cubicBezTo>
                    <a:pt x="62361" y="1964"/>
                    <a:pt x="55104" y="0"/>
                    <a:pt x="47727" y="0"/>
                  </a:cubicBezTo>
                  <a:close/>
                </a:path>
              </a:pathLst>
            </a:custGeom>
            <a:solidFill>
              <a:srgbClr val="15B8B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35" name="Google Shape;1335;p71"/>
            <p:cNvSpPr/>
            <p:nvPr/>
          </p:nvSpPr>
          <p:spPr>
            <a:xfrm>
              <a:off x="2646975" y="1679650"/>
              <a:ext cx="1531200" cy="1996350"/>
            </a:xfrm>
            <a:custGeom>
              <a:rect b="b" l="l" r="r" t="t"/>
              <a:pathLst>
                <a:path extrusionOk="0" h="79854" w="61248">
                  <a:moveTo>
                    <a:pt x="27113" y="1520"/>
                  </a:moveTo>
                  <a:cubicBezTo>
                    <a:pt x="27174" y="1520"/>
                    <a:pt x="27478" y="1642"/>
                    <a:pt x="27417" y="1672"/>
                  </a:cubicBezTo>
                  <a:cubicBezTo>
                    <a:pt x="27357" y="1672"/>
                    <a:pt x="27144" y="1703"/>
                    <a:pt x="27144" y="1703"/>
                  </a:cubicBezTo>
                  <a:cubicBezTo>
                    <a:pt x="27144" y="1703"/>
                    <a:pt x="26992" y="1703"/>
                    <a:pt x="27053" y="1854"/>
                  </a:cubicBezTo>
                  <a:cubicBezTo>
                    <a:pt x="27064" y="1913"/>
                    <a:pt x="27035" y="1931"/>
                    <a:pt x="26996" y="1931"/>
                  </a:cubicBezTo>
                  <a:cubicBezTo>
                    <a:pt x="26932" y="1931"/>
                    <a:pt x="26840" y="1885"/>
                    <a:pt x="26840" y="1885"/>
                  </a:cubicBezTo>
                  <a:cubicBezTo>
                    <a:pt x="26840" y="1854"/>
                    <a:pt x="26840" y="1581"/>
                    <a:pt x="26901" y="1551"/>
                  </a:cubicBezTo>
                  <a:cubicBezTo>
                    <a:pt x="26961" y="1520"/>
                    <a:pt x="27113" y="1520"/>
                    <a:pt x="27113" y="1520"/>
                  </a:cubicBezTo>
                  <a:close/>
                  <a:moveTo>
                    <a:pt x="26901" y="2006"/>
                  </a:moveTo>
                  <a:cubicBezTo>
                    <a:pt x="26961" y="2006"/>
                    <a:pt x="27053" y="2037"/>
                    <a:pt x="27053" y="2037"/>
                  </a:cubicBezTo>
                  <a:lnTo>
                    <a:pt x="26961" y="2219"/>
                  </a:lnTo>
                  <a:cubicBezTo>
                    <a:pt x="26961" y="2219"/>
                    <a:pt x="26825" y="2271"/>
                    <a:pt x="26743" y="2271"/>
                  </a:cubicBezTo>
                  <a:cubicBezTo>
                    <a:pt x="26716" y="2271"/>
                    <a:pt x="26695" y="2265"/>
                    <a:pt x="26688" y="2250"/>
                  </a:cubicBezTo>
                  <a:cubicBezTo>
                    <a:pt x="26657" y="2219"/>
                    <a:pt x="26718" y="2098"/>
                    <a:pt x="26718" y="2098"/>
                  </a:cubicBezTo>
                  <a:lnTo>
                    <a:pt x="26901" y="2006"/>
                  </a:lnTo>
                  <a:close/>
                  <a:moveTo>
                    <a:pt x="12189" y="6049"/>
                  </a:moveTo>
                  <a:lnTo>
                    <a:pt x="12493" y="6231"/>
                  </a:lnTo>
                  <a:cubicBezTo>
                    <a:pt x="12493" y="6231"/>
                    <a:pt x="12250" y="6475"/>
                    <a:pt x="11885" y="6779"/>
                  </a:cubicBezTo>
                  <a:cubicBezTo>
                    <a:pt x="11693" y="6936"/>
                    <a:pt x="11571" y="6963"/>
                    <a:pt x="11438" y="6963"/>
                  </a:cubicBezTo>
                  <a:cubicBezTo>
                    <a:pt x="11371" y="6963"/>
                    <a:pt x="11300" y="6956"/>
                    <a:pt x="11216" y="6956"/>
                  </a:cubicBezTo>
                  <a:cubicBezTo>
                    <a:pt x="11179" y="6956"/>
                    <a:pt x="11139" y="6957"/>
                    <a:pt x="11095" y="6961"/>
                  </a:cubicBezTo>
                  <a:cubicBezTo>
                    <a:pt x="10730" y="6961"/>
                    <a:pt x="11034" y="6809"/>
                    <a:pt x="11429" y="6657"/>
                  </a:cubicBezTo>
                  <a:cubicBezTo>
                    <a:pt x="11824" y="6475"/>
                    <a:pt x="11764" y="6383"/>
                    <a:pt x="12189" y="6049"/>
                  </a:cubicBezTo>
                  <a:close/>
                  <a:moveTo>
                    <a:pt x="23952" y="6292"/>
                  </a:moveTo>
                  <a:lnTo>
                    <a:pt x="23952" y="6292"/>
                  </a:lnTo>
                  <a:cubicBezTo>
                    <a:pt x="23952" y="6292"/>
                    <a:pt x="23922" y="6657"/>
                    <a:pt x="23709" y="6839"/>
                  </a:cubicBezTo>
                  <a:cubicBezTo>
                    <a:pt x="23607" y="6941"/>
                    <a:pt x="23568" y="6980"/>
                    <a:pt x="23548" y="6980"/>
                  </a:cubicBezTo>
                  <a:cubicBezTo>
                    <a:pt x="23527" y="6980"/>
                    <a:pt x="23528" y="6933"/>
                    <a:pt x="23496" y="6870"/>
                  </a:cubicBezTo>
                  <a:cubicBezTo>
                    <a:pt x="23466" y="6779"/>
                    <a:pt x="23435" y="6748"/>
                    <a:pt x="23162" y="6657"/>
                  </a:cubicBezTo>
                  <a:cubicBezTo>
                    <a:pt x="22919" y="6566"/>
                    <a:pt x="23162" y="6657"/>
                    <a:pt x="23435" y="6505"/>
                  </a:cubicBezTo>
                  <a:cubicBezTo>
                    <a:pt x="23709" y="6353"/>
                    <a:pt x="23587" y="6414"/>
                    <a:pt x="23952" y="6292"/>
                  </a:cubicBezTo>
                  <a:close/>
                  <a:moveTo>
                    <a:pt x="12067" y="6870"/>
                  </a:moveTo>
                  <a:lnTo>
                    <a:pt x="12098" y="7174"/>
                  </a:lnTo>
                  <a:cubicBezTo>
                    <a:pt x="12098" y="7174"/>
                    <a:pt x="11864" y="7252"/>
                    <a:pt x="11678" y="7252"/>
                  </a:cubicBezTo>
                  <a:cubicBezTo>
                    <a:pt x="11631" y="7252"/>
                    <a:pt x="11587" y="7247"/>
                    <a:pt x="11551" y="7235"/>
                  </a:cubicBezTo>
                  <a:cubicBezTo>
                    <a:pt x="11368" y="7174"/>
                    <a:pt x="11308" y="7113"/>
                    <a:pt x="12067" y="6870"/>
                  </a:cubicBezTo>
                  <a:close/>
                  <a:moveTo>
                    <a:pt x="13526" y="6596"/>
                  </a:moveTo>
                  <a:lnTo>
                    <a:pt x="13861" y="6961"/>
                  </a:lnTo>
                  <a:cubicBezTo>
                    <a:pt x="13861" y="6961"/>
                    <a:pt x="13618" y="7326"/>
                    <a:pt x="13374" y="7630"/>
                  </a:cubicBezTo>
                  <a:cubicBezTo>
                    <a:pt x="13303" y="7701"/>
                    <a:pt x="13261" y="7733"/>
                    <a:pt x="13238" y="7733"/>
                  </a:cubicBezTo>
                  <a:cubicBezTo>
                    <a:pt x="13172" y="7733"/>
                    <a:pt x="13261" y="7473"/>
                    <a:pt x="13283" y="7113"/>
                  </a:cubicBezTo>
                  <a:cubicBezTo>
                    <a:pt x="13344" y="6627"/>
                    <a:pt x="13192" y="6961"/>
                    <a:pt x="13526" y="6596"/>
                  </a:cubicBezTo>
                  <a:close/>
                  <a:moveTo>
                    <a:pt x="25411" y="7478"/>
                  </a:moveTo>
                  <a:cubicBezTo>
                    <a:pt x="25411" y="7478"/>
                    <a:pt x="25472" y="7660"/>
                    <a:pt x="25411" y="7994"/>
                  </a:cubicBezTo>
                  <a:cubicBezTo>
                    <a:pt x="25335" y="8274"/>
                    <a:pt x="25259" y="8405"/>
                    <a:pt x="25183" y="8405"/>
                  </a:cubicBezTo>
                  <a:cubicBezTo>
                    <a:pt x="25168" y="8405"/>
                    <a:pt x="25153" y="8400"/>
                    <a:pt x="25138" y="8390"/>
                  </a:cubicBezTo>
                  <a:cubicBezTo>
                    <a:pt x="25077" y="8329"/>
                    <a:pt x="24712" y="8025"/>
                    <a:pt x="24712" y="8025"/>
                  </a:cubicBezTo>
                  <a:lnTo>
                    <a:pt x="25046" y="7751"/>
                  </a:lnTo>
                  <a:cubicBezTo>
                    <a:pt x="25046" y="7751"/>
                    <a:pt x="25107" y="7630"/>
                    <a:pt x="25411" y="7478"/>
                  </a:cubicBezTo>
                  <a:close/>
                  <a:moveTo>
                    <a:pt x="26992" y="8055"/>
                  </a:moveTo>
                  <a:cubicBezTo>
                    <a:pt x="26992" y="8055"/>
                    <a:pt x="27265" y="8146"/>
                    <a:pt x="27235" y="8298"/>
                  </a:cubicBezTo>
                  <a:cubicBezTo>
                    <a:pt x="27223" y="8356"/>
                    <a:pt x="27221" y="8370"/>
                    <a:pt x="27203" y="8370"/>
                  </a:cubicBezTo>
                  <a:cubicBezTo>
                    <a:pt x="27187" y="8370"/>
                    <a:pt x="27159" y="8358"/>
                    <a:pt x="27099" y="8358"/>
                  </a:cubicBezTo>
                  <a:cubicBezTo>
                    <a:pt x="27054" y="8358"/>
                    <a:pt x="26990" y="8365"/>
                    <a:pt x="26901" y="8390"/>
                  </a:cubicBezTo>
                  <a:cubicBezTo>
                    <a:pt x="26812" y="8412"/>
                    <a:pt x="26755" y="8421"/>
                    <a:pt x="26721" y="8421"/>
                  </a:cubicBezTo>
                  <a:cubicBezTo>
                    <a:pt x="26614" y="8421"/>
                    <a:pt x="26718" y="8329"/>
                    <a:pt x="26718" y="8238"/>
                  </a:cubicBezTo>
                  <a:cubicBezTo>
                    <a:pt x="26718" y="8116"/>
                    <a:pt x="26749" y="8116"/>
                    <a:pt x="26992" y="8055"/>
                  </a:cubicBezTo>
                  <a:close/>
                  <a:moveTo>
                    <a:pt x="24617" y="8906"/>
                  </a:moveTo>
                  <a:cubicBezTo>
                    <a:pt x="24696" y="8906"/>
                    <a:pt x="24719" y="9016"/>
                    <a:pt x="24742" y="9180"/>
                  </a:cubicBezTo>
                  <a:lnTo>
                    <a:pt x="24530" y="9301"/>
                  </a:lnTo>
                  <a:cubicBezTo>
                    <a:pt x="24530" y="9301"/>
                    <a:pt x="24287" y="9271"/>
                    <a:pt x="24287" y="9149"/>
                  </a:cubicBezTo>
                  <a:cubicBezTo>
                    <a:pt x="24287" y="9058"/>
                    <a:pt x="24378" y="9058"/>
                    <a:pt x="24530" y="8937"/>
                  </a:cubicBezTo>
                  <a:cubicBezTo>
                    <a:pt x="24565" y="8916"/>
                    <a:pt x="24593" y="8906"/>
                    <a:pt x="24617" y="8906"/>
                  </a:cubicBezTo>
                  <a:close/>
                  <a:moveTo>
                    <a:pt x="32207" y="9710"/>
                  </a:moveTo>
                  <a:cubicBezTo>
                    <a:pt x="32207" y="9710"/>
                    <a:pt x="32207" y="9713"/>
                    <a:pt x="32210" y="9718"/>
                  </a:cubicBezTo>
                  <a:lnTo>
                    <a:pt x="32210" y="9718"/>
                  </a:lnTo>
                  <a:cubicBezTo>
                    <a:pt x="32209" y="9713"/>
                    <a:pt x="32208" y="9710"/>
                    <a:pt x="32207" y="9710"/>
                  </a:cubicBezTo>
                  <a:close/>
                  <a:moveTo>
                    <a:pt x="15209" y="9273"/>
                  </a:moveTo>
                  <a:cubicBezTo>
                    <a:pt x="15228" y="9273"/>
                    <a:pt x="15283" y="9395"/>
                    <a:pt x="15437" y="9395"/>
                  </a:cubicBezTo>
                  <a:cubicBezTo>
                    <a:pt x="15448" y="9395"/>
                    <a:pt x="15460" y="9394"/>
                    <a:pt x="15472" y="9393"/>
                  </a:cubicBezTo>
                  <a:lnTo>
                    <a:pt x="15989" y="9575"/>
                  </a:lnTo>
                  <a:lnTo>
                    <a:pt x="15806" y="9788"/>
                  </a:lnTo>
                  <a:cubicBezTo>
                    <a:pt x="15806" y="9788"/>
                    <a:pt x="15198" y="9788"/>
                    <a:pt x="15198" y="9423"/>
                  </a:cubicBezTo>
                  <a:cubicBezTo>
                    <a:pt x="15198" y="9310"/>
                    <a:pt x="15198" y="9273"/>
                    <a:pt x="15209" y="9273"/>
                  </a:cubicBezTo>
                  <a:close/>
                  <a:moveTo>
                    <a:pt x="16965" y="9165"/>
                  </a:moveTo>
                  <a:cubicBezTo>
                    <a:pt x="16978" y="9165"/>
                    <a:pt x="16984" y="9236"/>
                    <a:pt x="17054" y="9236"/>
                  </a:cubicBezTo>
                  <a:cubicBezTo>
                    <a:pt x="17077" y="9236"/>
                    <a:pt x="17106" y="9229"/>
                    <a:pt x="17144" y="9210"/>
                  </a:cubicBezTo>
                  <a:cubicBezTo>
                    <a:pt x="17144" y="9210"/>
                    <a:pt x="17387" y="9484"/>
                    <a:pt x="17417" y="9697"/>
                  </a:cubicBezTo>
                  <a:cubicBezTo>
                    <a:pt x="17478" y="9909"/>
                    <a:pt x="17296" y="9788"/>
                    <a:pt x="16840" y="9909"/>
                  </a:cubicBezTo>
                  <a:cubicBezTo>
                    <a:pt x="16788" y="9920"/>
                    <a:pt x="16747" y="9925"/>
                    <a:pt x="16717" y="9925"/>
                  </a:cubicBezTo>
                  <a:cubicBezTo>
                    <a:pt x="16476" y="9925"/>
                    <a:pt x="16820" y="9628"/>
                    <a:pt x="16900" y="9332"/>
                  </a:cubicBezTo>
                  <a:cubicBezTo>
                    <a:pt x="16944" y="9202"/>
                    <a:pt x="16956" y="9165"/>
                    <a:pt x="16965" y="9165"/>
                  </a:cubicBezTo>
                  <a:close/>
                  <a:moveTo>
                    <a:pt x="13739" y="8329"/>
                  </a:moveTo>
                  <a:lnTo>
                    <a:pt x="13830" y="8542"/>
                  </a:lnTo>
                  <a:cubicBezTo>
                    <a:pt x="13922" y="8754"/>
                    <a:pt x="13800" y="9271"/>
                    <a:pt x="13800" y="9271"/>
                  </a:cubicBezTo>
                  <a:cubicBezTo>
                    <a:pt x="13800" y="9271"/>
                    <a:pt x="13587" y="9970"/>
                    <a:pt x="13526" y="10001"/>
                  </a:cubicBezTo>
                  <a:cubicBezTo>
                    <a:pt x="13466" y="10001"/>
                    <a:pt x="13526" y="9879"/>
                    <a:pt x="13557" y="9514"/>
                  </a:cubicBezTo>
                  <a:cubicBezTo>
                    <a:pt x="13618" y="9119"/>
                    <a:pt x="13374" y="9089"/>
                    <a:pt x="13374" y="8754"/>
                  </a:cubicBezTo>
                  <a:cubicBezTo>
                    <a:pt x="13344" y="8420"/>
                    <a:pt x="13466" y="8542"/>
                    <a:pt x="13739" y="8329"/>
                  </a:cubicBezTo>
                  <a:close/>
                  <a:moveTo>
                    <a:pt x="12827" y="8602"/>
                  </a:moveTo>
                  <a:cubicBezTo>
                    <a:pt x="12827" y="8602"/>
                    <a:pt x="12736" y="9301"/>
                    <a:pt x="12888" y="9514"/>
                  </a:cubicBezTo>
                  <a:cubicBezTo>
                    <a:pt x="13010" y="9757"/>
                    <a:pt x="12888" y="10061"/>
                    <a:pt x="12919" y="10304"/>
                  </a:cubicBezTo>
                  <a:cubicBezTo>
                    <a:pt x="12919" y="10434"/>
                    <a:pt x="12864" y="10468"/>
                    <a:pt x="12807" y="10468"/>
                  </a:cubicBezTo>
                  <a:cubicBezTo>
                    <a:pt x="12743" y="10468"/>
                    <a:pt x="12675" y="10426"/>
                    <a:pt x="12675" y="10426"/>
                  </a:cubicBezTo>
                  <a:cubicBezTo>
                    <a:pt x="12675" y="10426"/>
                    <a:pt x="12706" y="10183"/>
                    <a:pt x="12767" y="9940"/>
                  </a:cubicBezTo>
                  <a:cubicBezTo>
                    <a:pt x="12827" y="9697"/>
                    <a:pt x="12554" y="9545"/>
                    <a:pt x="12554" y="9545"/>
                  </a:cubicBezTo>
                  <a:cubicBezTo>
                    <a:pt x="12554" y="9545"/>
                    <a:pt x="12645" y="9301"/>
                    <a:pt x="12645" y="9058"/>
                  </a:cubicBezTo>
                  <a:cubicBezTo>
                    <a:pt x="12645" y="8815"/>
                    <a:pt x="12615" y="8815"/>
                    <a:pt x="12827" y="8602"/>
                  </a:cubicBezTo>
                  <a:close/>
                  <a:moveTo>
                    <a:pt x="14165" y="10152"/>
                  </a:moveTo>
                  <a:cubicBezTo>
                    <a:pt x="14165" y="10152"/>
                    <a:pt x="14347" y="10396"/>
                    <a:pt x="14378" y="10487"/>
                  </a:cubicBezTo>
                  <a:cubicBezTo>
                    <a:pt x="14408" y="10578"/>
                    <a:pt x="14317" y="10608"/>
                    <a:pt x="14165" y="10669"/>
                  </a:cubicBezTo>
                  <a:cubicBezTo>
                    <a:pt x="14122" y="10695"/>
                    <a:pt x="14103" y="10706"/>
                    <a:pt x="14091" y="10706"/>
                  </a:cubicBezTo>
                  <a:cubicBezTo>
                    <a:pt x="14062" y="10706"/>
                    <a:pt x="14079" y="10635"/>
                    <a:pt x="13861" y="10548"/>
                  </a:cubicBezTo>
                  <a:cubicBezTo>
                    <a:pt x="13587" y="10396"/>
                    <a:pt x="13830" y="10426"/>
                    <a:pt x="14165" y="10152"/>
                  </a:cubicBezTo>
                  <a:close/>
                  <a:moveTo>
                    <a:pt x="23071" y="11703"/>
                  </a:moveTo>
                  <a:lnTo>
                    <a:pt x="23314" y="11763"/>
                  </a:lnTo>
                  <a:lnTo>
                    <a:pt x="23435" y="11794"/>
                  </a:lnTo>
                  <a:cubicBezTo>
                    <a:pt x="23435" y="11794"/>
                    <a:pt x="23344" y="12067"/>
                    <a:pt x="23223" y="12280"/>
                  </a:cubicBezTo>
                  <a:cubicBezTo>
                    <a:pt x="23162" y="12442"/>
                    <a:pt x="22898" y="12469"/>
                    <a:pt x="22730" y="12469"/>
                  </a:cubicBezTo>
                  <a:cubicBezTo>
                    <a:pt x="22645" y="12469"/>
                    <a:pt x="22584" y="12463"/>
                    <a:pt x="22584" y="12463"/>
                  </a:cubicBezTo>
                  <a:cubicBezTo>
                    <a:pt x="22584" y="12463"/>
                    <a:pt x="22220" y="12523"/>
                    <a:pt x="21824" y="12554"/>
                  </a:cubicBezTo>
                  <a:cubicBezTo>
                    <a:pt x="21460" y="12615"/>
                    <a:pt x="21612" y="12858"/>
                    <a:pt x="21612" y="12858"/>
                  </a:cubicBezTo>
                  <a:lnTo>
                    <a:pt x="21065" y="13131"/>
                  </a:lnTo>
                  <a:cubicBezTo>
                    <a:pt x="21065" y="13131"/>
                    <a:pt x="20396" y="13374"/>
                    <a:pt x="19940" y="13861"/>
                  </a:cubicBezTo>
                  <a:cubicBezTo>
                    <a:pt x="19755" y="14046"/>
                    <a:pt x="19609" y="14103"/>
                    <a:pt x="19500" y="14103"/>
                  </a:cubicBezTo>
                  <a:cubicBezTo>
                    <a:pt x="19322" y="14103"/>
                    <a:pt x="19241" y="13952"/>
                    <a:pt x="19241" y="13952"/>
                  </a:cubicBezTo>
                  <a:cubicBezTo>
                    <a:pt x="19241" y="13952"/>
                    <a:pt x="18967" y="13618"/>
                    <a:pt x="19180" y="13405"/>
                  </a:cubicBezTo>
                  <a:cubicBezTo>
                    <a:pt x="19362" y="13162"/>
                    <a:pt x="19393" y="13162"/>
                    <a:pt x="19454" y="13162"/>
                  </a:cubicBezTo>
                  <a:cubicBezTo>
                    <a:pt x="19530" y="13162"/>
                    <a:pt x="19499" y="13334"/>
                    <a:pt x="19578" y="13334"/>
                  </a:cubicBezTo>
                  <a:cubicBezTo>
                    <a:pt x="19593" y="13334"/>
                    <a:pt x="19612" y="13328"/>
                    <a:pt x="19636" y="13314"/>
                  </a:cubicBezTo>
                  <a:cubicBezTo>
                    <a:pt x="19636" y="13314"/>
                    <a:pt x="19910" y="13222"/>
                    <a:pt x="20214" y="13162"/>
                  </a:cubicBezTo>
                  <a:cubicBezTo>
                    <a:pt x="20517" y="13070"/>
                    <a:pt x="20457" y="13070"/>
                    <a:pt x="20669" y="12979"/>
                  </a:cubicBezTo>
                  <a:cubicBezTo>
                    <a:pt x="20882" y="12918"/>
                    <a:pt x="20821" y="12918"/>
                    <a:pt x="21095" y="12767"/>
                  </a:cubicBezTo>
                  <a:cubicBezTo>
                    <a:pt x="21369" y="12645"/>
                    <a:pt x="21247" y="12584"/>
                    <a:pt x="21247" y="12584"/>
                  </a:cubicBezTo>
                  <a:lnTo>
                    <a:pt x="21277" y="12311"/>
                  </a:lnTo>
                  <a:lnTo>
                    <a:pt x="21733" y="12189"/>
                  </a:lnTo>
                  <a:lnTo>
                    <a:pt x="22402" y="12189"/>
                  </a:lnTo>
                  <a:lnTo>
                    <a:pt x="22828" y="11885"/>
                  </a:lnTo>
                  <a:lnTo>
                    <a:pt x="23071" y="11703"/>
                  </a:lnTo>
                  <a:close/>
                  <a:moveTo>
                    <a:pt x="17940" y="9878"/>
                  </a:moveTo>
                  <a:cubicBezTo>
                    <a:pt x="18034" y="9878"/>
                    <a:pt x="18120" y="9911"/>
                    <a:pt x="18177" y="10001"/>
                  </a:cubicBezTo>
                  <a:cubicBezTo>
                    <a:pt x="18390" y="10335"/>
                    <a:pt x="18390" y="10244"/>
                    <a:pt x="18572" y="10487"/>
                  </a:cubicBezTo>
                  <a:cubicBezTo>
                    <a:pt x="18755" y="10760"/>
                    <a:pt x="18815" y="10973"/>
                    <a:pt x="18815" y="10973"/>
                  </a:cubicBezTo>
                  <a:cubicBezTo>
                    <a:pt x="18815" y="10973"/>
                    <a:pt x="18496" y="11270"/>
                    <a:pt x="19004" y="11270"/>
                  </a:cubicBezTo>
                  <a:cubicBezTo>
                    <a:pt x="19082" y="11270"/>
                    <a:pt x="19180" y="11263"/>
                    <a:pt x="19302" y="11247"/>
                  </a:cubicBezTo>
                  <a:cubicBezTo>
                    <a:pt x="19961" y="11159"/>
                    <a:pt x="20144" y="10960"/>
                    <a:pt x="20367" y="10960"/>
                  </a:cubicBezTo>
                  <a:cubicBezTo>
                    <a:pt x="20452" y="10960"/>
                    <a:pt x="20543" y="10989"/>
                    <a:pt x="20669" y="11064"/>
                  </a:cubicBezTo>
                  <a:cubicBezTo>
                    <a:pt x="21125" y="11338"/>
                    <a:pt x="21095" y="11095"/>
                    <a:pt x="21125" y="11429"/>
                  </a:cubicBezTo>
                  <a:cubicBezTo>
                    <a:pt x="21173" y="11718"/>
                    <a:pt x="21298" y="11892"/>
                    <a:pt x="21182" y="11892"/>
                  </a:cubicBezTo>
                  <a:cubicBezTo>
                    <a:pt x="21151" y="11892"/>
                    <a:pt x="21104" y="11880"/>
                    <a:pt x="21034" y="11855"/>
                  </a:cubicBezTo>
                  <a:cubicBezTo>
                    <a:pt x="20852" y="11800"/>
                    <a:pt x="20691" y="11756"/>
                    <a:pt x="20566" y="11756"/>
                  </a:cubicBezTo>
                  <a:cubicBezTo>
                    <a:pt x="20482" y="11756"/>
                    <a:pt x="20414" y="11776"/>
                    <a:pt x="20366" y="11824"/>
                  </a:cubicBezTo>
                  <a:cubicBezTo>
                    <a:pt x="20244" y="11976"/>
                    <a:pt x="20092" y="12371"/>
                    <a:pt x="20092" y="12371"/>
                  </a:cubicBezTo>
                  <a:cubicBezTo>
                    <a:pt x="20092" y="12371"/>
                    <a:pt x="20001" y="12827"/>
                    <a:pt x="19849" y="12888"/>
                  </a:cubicBezTo>
                  <a:cubicBezTo>
                    <a:pt x="19727" y="12949"/>
                    <a:pt x="19484" y="13010"/>
                    <a:pt x="19484" y="13010"/>
                  </a:cubicBezTo>
                  <a:cubicBezTo>
                    <a:pt x="19484" y="13010"/>
                    <a:pt x="19454" y="12523"/>
                    <a:pt x="19332" y="12463"/>
                  </a:cubicBezTo>
                  <a:cubicBezTo>
                    <a:pt x="19317" y="12452"/>
                    <a:pt x="19302" y="12447"/>
                    <a:pt x="19285" y="12447"/>
                  </a:cubicBezTo>
                  <a:cubicBezTo>
                    <a:pt x="19172" y="12447"/>
                    <a:pt x="19022" y="12677"/>
                    <a:pt x="18870" y="12677"/>
                  </a:cubicBezTo>
                  <a:cubicBezTo>
                    <a:pt x="18862" y="12677"/>
                    <a:pt x="18854" y="12677"/>
                    <a:pt x="18846" y="12675"/>
                  </a:cubicBezTo>
                  <a:cubicBezTo>
                    <a:pt x="18694" y="12675"/>
                    <a:pt x="19150" y="12371"/>
                    <a:pt x="19210" y="12067"/>
                  </a:cubicBezTo>
                  <a:cubicBezTo>
                    <a:pt x="19238" y="11761"/>
                    <a:pt x="19011" y="11608"/>
                    <a:pt x="18809" y="11608"/>
                  </a:cubicBezTo>
                  <a:cubicBezTo>
                    <a:pt x="18790" y="11608"/>
                    <a:pt x="18772" y="11609"/>
                    <a:pt x="18755" y="11611"/>
                  </a:cubicBezTo>
                  <a:cubicBezTo>
                    <a:pt x="18740" y="11614"/>
                    <a:pt x="18726" y="11615"/>
                    <a:pt x="18714" y="11615"/>
                  </a:cubicBezTo>
                  <a:cubicBezTo>
                    <a:pt x="18623" y="11615"/>
                    <a:pt x="18603" y="11561"/>
                    <a:pt x="18556" y="11561"/>
                  </a:cubicBezTo>
                  <a:cubicBezTo>
                    <a:pt x="18521" y="11561"/>
                    <a:pt x="18470" y="11592"/>
                    <a:pt x="18359" y="11703"/>
                  </a:cubicBezTo>
                  <a:cubicBezTo>
                    <a:pt x="18116" y="11946"/>
                    <a:pt x="17782" y="12280"/>
                    <a:pt x="17782" y="12280"/>
                  </a:cubicBezTo>
                  <a:cubicBezTo>
                    <a:pt x="17782" y="12280"/>
                    <a:pt x="17265" y="12493"/>
                    <a:pt x="17235" y="12858"/>
                  </a:cubicBezTo>
                  <a:cubicBezTo>
                    <a:pt x="17204" y="13222"/>
                    <a:pt x="17387" y="13253"/>
                    <a:pt x="17235" y="13557"/>
                  </a:cubicBezTo>
                  <a:cubicBezTo>
                    <a:pt x="17113" y="13861"/>
                    <a:pt x="16961" y="14165"/>
                    <a:pt x="16961" y="14165"/>
                  </a:cubicBezTo>
                  <a:cubicBezTo>
                    <a:pt x="16961" y="14165"/>
                    <a:pt x="16786" y="14320"/>
                    <a:pt x="16654" y="14320"/>
                  </a:cubicBezTo>
                  <a:cubicBezTo>
                    <a:pt x="16621" y="14320"/>
                    <a:pt x="16590" y="14311"/>
                    <a:pt x="16566" y="14286"/>
                  </a:cubicBezTo>
                  <a:cubicBezTo>
                    <a:pt x="16444" y="14165"/>
                    <a:pt x="16505" y="13040"/>
                    <a:pt x="16505" y="13040"/>
                  </a:cubicBezTo>
                  <a:lnTo>
                    <a:pt x="16688" y="12189"/>
                  </a:lnTo>
                  <a:lnTo>
                    <a:pt x="17356" y="11733"/>
                  </a:lnTo>
                  <a:cubicBezTo>
                    <a:pt x="17356" y="11733"/>
                    <a:pt x="17782" y="11551"/>
                    <a:pt x="17964" y="11520"/>
                  </a:cubicBezTo>
                  <a:cubicBezTo>
                    <a:pt x="18138" y="11471"/>
                    <a:pt x="18271" y="11421"/>
                    <a:pt x="18364" y="11421"/>
                  </a:cubicBezTo>
                  <a:cubicBezTo>
                    <a:pt x="18385" y="11421"/>
                    <a:pt x="18403" y="11424"/>
                    <a:pt x="18420" y="11429"/>
                  </a:cubicBezTo>
                  <a:cubicBezTo>
                    <a:pt x="18542" y="11429"/>
                    <a:pt x="18663" y="11368"/>
                    <a:pt x="18420" y="11156"/>
                  </a:cubicBezTo>
                  <a:cubicBezTo>
                    <a:pt x="18364" y="11113"/>
                    <a:pt x="18293" y="11097"/>
                    <a:pt x="18218" y="11097"/>
                  </a:cubicBezTo>
                  <a:cubicBezTo>
                    <a:pt x="17966" y="11097"/>
                    <a:pt x="17660" y="11277"/>
                    <a:pt x="17660" y="11277"/>
                  </a:cubicBezTo>
                  <a:cubicBezTo>
                    <a:pt x="17564" y="11316"/>
                    <a:pt x="17602" y="11354"/>
                    <a:pt x="17550" y="11354"/>
                  </a:cubicBezTo>
                  <a:cubicBezTo>
                    <a:pt x="17520" y="11354"/>
                    <a:pt x="17460" y="11341"/>
                    <a:pt x="17326" y="11308"/>
                  </a:cubicBezTo>
                  <a:cubicBezTo>
                    <a:pt x="17074" y="11266"/>
                    <a:pt x="17184" y="11195"/>
                    <a:pt x="17107" y="11195"/>
                  </a:cubicBezTo>
                  <a:cubicBezTo>
                    <a:pt x="17072" y="11195"/>
                    <a:pt x="17000" y="11209"/>
                    <a:pt x="16840" y="11247"/>
                  </a:cubicBezTo>
                  <a:cubicBezTo>
                    <a:pt x="16292" y="11338"/>
                    <a:pt x="15897" y="11551"/>
                    <a:pt x="15897" y="11551"/>
                  </a:cubicBezTo>
                  <a:lnTo>
                    <a:pt x="15411" y="11551"/>
                  </a:lnTo>
                  <a:cubicBezTo>
                    <a:pt x="15411" y="11551"/>
                    <a:pt x="15137" y="11611"/>
                    <a:pt x="15016" y="11611"/>
                  </a:cubicBezTo>
                  <a:cubicBezTo>
                    <a:pt x="14864" y="11581"/>
                    <a:pt x="14955" y="11308"/>
                    <a:pt x="14955" y="11308"/>
                  </a:cubicBezTo>
                  <a:lnTo>
                    <a:pt x="16171" y="10669"/>
                  </a:lnTo>
                  <a:lnTo>
                    <a:pt x="17356" y="10122"/>
                  </a:lnTo>
                  <a:cubicBezTo>
                    <a:pt x="17356" y="10122"/>
                    <a:pt x="17682" y="9878"/>
                    <a:pt x="17940" y="9878"/>
                  </a:cubicBezTo>
                  <a:close/>
                  <a:moveTo>
                    <a:pt x="45370" y="40860"/>
                  </a:moveTo>
                  <a:cubicBezTo>
                    <a:pt x="45404" y="40860"/>
                    <a:pt x="45427" y="40867"/>
                    <a:pt x="45442" y="40882"/>
                  </a:cubicBezTo>
                  <a:cubicBezTo>
                    <a:pt x="45422" y="40893"/>
                    <a:pt x="45405" y="40896"/>
                    <a:pt x="45386" y="40896"/>
                  </a:cubicBezTo>
                  <a:cubicBezTo>
                    <a:pt x="45347" y="40896"/>
                    <a:pt x="45300" y="40882"/>
                    <a:pt x="45199" y="40882"/>
                  </a:cubicBezTo>
                  <a:lnTo>
                    <a:pt x="45229" y="40882"/>
                  </a:lnTo>
                  <a:cubicBezTo>
                    <a:pt x="45290" y="40867"/>
                    <a:pt x="45336" y="40860"/>
                    <a:pt x="45370" y="40860"/>
                  </a:cubicBezTo>
                  <a:close/>
                  <a:moveTo>
                    <a:pt x="46354" y="62676"/>
                  </a:moveTo>
                  <a:cubicBezTo>
                    <a:pt x="46354" y="62676"/>
                    <a:pt x="46323" y="62676"/>
                    <a:pt x="46323" y="62706"/>
                  </a:cubicBezTo>
                  <a:cubicBezTo>
                    <a:pt x="46323" y="62706"/>
                    <a:pt x="46323" y="62706"/>
                    <a:pt x="46323" y="62676"/>
                  </a:cubicBezTo>
                  <a:close/>
                  <a:moveTo>
                    <a:pt x="26901" y="0"/>
                  </a:moveTo>
                  <a:cubicBezTo>
                    <a:pt x="26141" y="61"/>
                    <a:pt x="25958" y="304"/>
                    <a:pt x="25746" y="365"/>
                  </a:cubicBezTo>
                  <a:cubicBezTo>
                    <a:pt x="25594" y="426"/>
                    <a:pt x="25290" y="578"/>
                    <a:pt x="24986" y="699"/>
                  </a:cubicBezTo>
                  <a:cubicBezTo>
                    <a:pt x="24976" y="671"/>
                    <a:pt x="24954" y="660"/>
                    <a:pt x="24918" y="660"/>
                  </a:cubicBezTo>
                  <a:cubicBezTo>
                    <a:pt x="24841" y="660"/>
                    <a:pt x="24697" y="709"/>
                    <a:pt x="24469" y="730"/>
                  </a:cubicBezTo>
                  <a:cubicBezTo>
                    <a:pt x="24043" y="791"/>
                    <a:pt x="23952" y="791"/>
                    <a:pt x="23587" y="882"/>
                  </a:cubicBezTo>
                  <a:cubicBezTo>
                    <a:pt x="23298" y="954"/>
                    <a:pt x="23315" y="1217"/>
                    <a:pt x="23304" y="1217"/>
                  </a:cubicBezTo>
                  <a:cubicBezTo>
                    <a:pt x="23301" y="1217"/>
                    <a:pt x="23296" y="1199"/>
                    <a:pt x="23283" y="1155"/>
                  </a:cubicBezTo>
                  <a:cubicBezTo>
                    <a:pt x="23260" y="1086"/>
                    <a:pt x="23233" y="1061"/>
                    <a:pt x="23186" y="1061"/>
                  </a:cubicBezTo>
                  <a:cubicBezTo>
                    <a:pt x="23110" y="1061"/>
                    <a:pt x="22982" y="1129"/>
                    <a:pt x="22736" y="1186"/>
                  </a:cubicBezTo>
                  <a:cubicBezTo>
                    <a:pt x="22329" y="1302"/>
                    <a:pt x="22256" y="1613"/>
                    <a:pt x="22490" y="1613"/>
                  </a:cubicBezTo>
                  <a:cubicBezTo>
                    <a:pt x="22501" y="1613"/>
                    <a:pt x="22512" y="1613"/>
                    <a:pt x="22524" y="1611"/>
                  </a:cubicBezTo>
                  <a:cubicBezTo>
                    <a:pt x="22572" y="1611"/>
                    <a:pt x="22616" y="1610"/>
                    <a:pt x="22655" y="1610"/>
                  </a:cubicBezTo>
                  <a:cubicBezTo>
                    <a:pt x="22809" y="1610"/>
                    <a:pt x="22882" y="1630"/>
                    <a:pt x="22858" y="1824"/>
                  </a:cubicBezTo>
                  <a:cubicBezTo>
                    <a:pt x="22797" y="2037"/>
                    <a:pt x="22432" y="2037"/>
                    <a:pt x="22220" y="2128"/>
                  </a:cubicBezTo>
                  <a:cubicBezTo>
                    <a:pt x="22037" y="2189"/>
                    <a:pt x="21946" y="2219"/>
                    <a:pt x="21976" y="2310"/>
                  </a:cubicBezTo>
                  <a:cubicBezTo>
                    <a:pt x="21976" y="2389"/>
                    <a:pt x="21885" y="2468"/>
                    <a:pt x="21782" y="2468"/>
                  </a:cubicBezTo>
                  <a:cubicBezTo>
                    <a:pt x="21766" y="2468"/>
                    <a:pt x="21750" y="2466"/>
                    <a:pt x="21733" y="2462"/>
                  </a:cubicBezTo>
                  <a:cubicBezTo>
                    <a:pt x="21612" y="2432"/>
                    <a:pt x="21733" y="2462"/>
                    <a:pt x="21673" y="2341"/>
                  </a:cubicBezTo>
                  <a:cubicBezTo>
                    <a:pt x="21642" y="2189"/>
                    <a:pt x="21794" y="2219"/>
                    <a:pt x="21946" y="2098"/>
                  </a:cubicBezTo>
                  <a:cubicBezTo>
                    <a:pt x="22072" y="1997"/>
                    <a:pt x="21968" y="1938"/>
                    <a:pt x="21774" y="1938"/>
                  </a:cubicBezTo>
                  <a:cubicBezTo>
                    <a:pt x="21733" y="1938"/>
                    <a:pt x="21689" y="1940"/>
                    <a:pt x="21642" y="1946"/>
                  </a:cubicBezTo>
                  <a:cubicBezTo>
                    <a:pt x="21369" y="1976"/>
                    <a:pt x="21095" y="2310"/>
                    <a:pt x="20669" y="2371"/>
                  </a:cubicBezTo>
                  <a:cubicBezTo>
                    <a:pt x="20640" y="2376"/>
                    <a:pt x="20615" y="2378"/>
                    <a:pt x="20596" y="2378"/>
                  </a:cubicBezTo>
                  <a:cubicBezTo>
                    <a:pt x="20350" y="2378"/>
                    <a:pt x="20809" y="2047"/>
                    <a:pt x="21034" y="1794"/>
                  </a:cubicBezTo>
                  <a:cubicBezTo>
                    <a:pt x="21108" y="1688"/>
                    <a:pt x="21083" y="1648"/>
                    <a:pt x="21008" y="1648"/>
                  </a:cubicBezTo>
                  <a:cubicBezTo>
                    <a:pt x="20867" y="1648"/>
                    <a:pt x="20554" y="1786"/>
                    <a:pt x="20396" y="1885"/>
                  </a:cubicBezTo>
                  <a:cubicBezTo>
                    <a:pt x="20122" y="2037"/>
                    <a:pt x="19818" y="2310"/>
                    <a:pt x="19788" y="2584"/>
                  </a:cubicBezTo>
                  <a:cubicBezTo>
                    <a:pt x="19758" y="2827"/>
                    <a:pt x="19454" y="2858"/>
                    <a:pt x="19119" y="2888"/>
                  </a:cubicBezTo>
                  <a:cubicBezTo>
                    <a:pt x="18815" y="2918"/>
                    <a:pt x="18572" y="2979"/>
                    <a:pt x="17964" y="3283"/>
                  </a:cubicBezTo>
                  <a:cubicBezTo>
                    <a:pt x="17698" y="3403"/>
                    <a:pt x="17531" y="3441"/>
                    <a:pt x="17414" y="3441"/>
                  </a:cubicBezTo>
                  <a:cubicBezTo>
                    <a:pt x="17265" y="3441"/>
                    <a:pt x="17199" y="3378"/>
                    <a:pt x="17113" y="3344"/>
                  </a:cubicBezTo>
                  <a:cubicBezTo>
                    <a:pt x="16931" y="3283"/>
                    <a:pt x="17174" y="3192"/>
                    <a:pt x="17387" y="3162"/>
                  </a:cubicBezTo>
                  <a:cubicBezTo>
                    <a:pt x="17630" y="3131"/>
                    <a:pt x="17812" y="3101"/>
                    <a:pt x="17964" y="2949"/>
                  </a:cubicBezTo>
                  <a:cubicBezTo>
                    <a:pt x="18147" y="2797"/>
                    <a:pt x="18299" y="2766"/>
                    <a:pt x="18420" y="2675"/>
                  </a:cubicBezTo>
                  <a:cubicBezTo>
                    <a:pt x="18481" y="2630"/>
                    <a:pt x="18420" y="2614"/>
                    <a:pt x="18287" y="2614"/>
                  </a:cubicBezTo>
                  <a:cubicBezTo>
                    <a:pt x="18154" y="2614"/>
                    <a:pt x="17949" y="2630"/>
                    <a:pt x="17721" y="2645"/>
                  </a:cubicBezTo>
                  <a:cubicBezTo>
                    <a:pt x="17265" y="2675"/>
                    <a:pt x="16657" y="3101"/>
                    <a:pt x="16292" y="3283"/>
                  </a:cubicBezTo>
                  <a:cubicBezTo>
                    <a:pt x="15928" y="3465"/>
                    <a:pt x="16323" y="3435"/>
                    <a:pt x="16262" y="3709"/>
                  </a:cubicBezTo>
                  <a:cubicBezTo>
                    <a:pt x="16217" y="3888"/>
                    <a:pt x="16106" y="3935"/>
                    <a:pt x="15891" y="3935"/>
                  </a:cubicBezTo>
                  <a:cubicBezTo>
                    <a:pt x="15816" y="3935"/>
                    <a:pt x="15727" y="3929"/>
                    <a:pt x="15624" y="3921"/>
                  </a:cubicBezTo>
                  <a:cubicBezTo>
                    <a:pt x="15565" y="3916"/>
                    <a:pt x="15520" y="3914"/>
                    <a:pt x="15484" y="3914"/>
                  </a:cubicBezTo>
                  <a:cubicBezTo>
                    <a:pt x="15302" y="3914"/>
                    <a:pt x="15372" y="3981"/>
                    <a:pt x="15016" y="4134"/>
                  </a:cubicBezTo>
                  <a:cubicBezTo>
                    <a:pt x="14877" y="4204"/>
                    <a:pt x="14804" y="4234"/>
                    <a:pt x="14762" y="4234"/>
                  </a:cubicBezTo>
                  <a:cubicBezTo>
                    <a:pt x="14694" y="4234"/>
                    <a:pt x="14707" y="4156"/>
                    <a:pt x="14651" y="4043"/>
                  </a:cubicBezTo>
                  <a:cubicBezTo>
                    <a:pt x="13466" y="4742"/>
                    <a:pt x="12280" y="5472"/>
                    <a:pt x="11156" y="6262"/>
                  </a:cubicBezTo>
                  <a:cubicBezTo>
                    <a:pt x="9940" y="7113"/>
                    <a:pt x="8633" y="8146"/>
                    <a:pt x="7660" y="8967"/>
                  </a:cubicBezTo>
                  <a:cubicBezTo>
                    <a:pt x="7295" y="9301"/>
                    <a:pt x="6900" y="9636"/>
                    <a:pt x="6535" y="10001"/>
                  </a:cubicBezTo>
                  <a:cubicBezTo>
                    <a:pt x="5472" y="11004"/>
                    <a:pt x="4712" y="11946"/>
                    <a:pt x="4408" y="12250"/>
                  </a:cubicBezTo>
                  <a:cubicBezTo>
                    <a:pt x="4104" y="12615"/>
                    <a:pt x="4347" y="12615"/>
                    <a:pt x="4134" y="12858"/>
                  </a:cubicBezTo>
                  <a:cubicBezTo>
                    <a:pt x="3921" y="13101"/>
                    <a:pt x="4195" y="13283"/>
                    <a:pt x="3982" y="13466"/>
                  </a:cubicBezTo>
                  <a:cubicBezTo>
                    <a:pt x="3921" y="13526"/>
                    <a:pt x="3861" y="13587"/>
                    <a:pt x="3830" y="13678"/>
                  </a:cubicBezTo>
                  <a:cubicBezTo>
                    <a:pt x="3709" y="13922"/>
                    <a:pt x="3587" y="14225"/>
                    <a:pt x="3405" y="14438"/>
                  </a:cubicBezTo>
                  <a:cubicBezTo>
                    <a:pt x="3162" y="14773"/>
                    <a:pt x="3070" y="15229"/>
                    <a:pt x="2554" y="15745"/>
                  </a:cubicBezTo>
                  <a:cubicBezTo>
                    <a:pt x="2006" y="16292"/>
                    <a:pt x="1763" y="16748"/>
                    <a:pt x="1399" y="17721"/>
                  </a:cubicBezTo>
                  <a:cubicBezTo>
                    <a:pt x="1064" y="18694"/>
                    <a:pt x="851" y="18846"/>
                    <a:pt x="578" y="19180"/>
                  </a:cubicBezTo>
                  <a:cubicBezTo>
                    <a:pt x="304" y="19514"/>
                    <a:pt x="304" y="19606"/>
                    <a:pt x="365" y="19970"/>
                  </a:cubicBezTo>
                  <a:cubicBezTo>
                    <a:pt x="426" y="20365"/>
                    <a:pt x="365" y="20669"/>
                    <a:pt x="213" y="20821"/>
                  </a:cubicBezTo>
                  <a:cubicBezTo>
                    <a:pt x="61" y="20973"/>
                    <a:pt x="274" y="20973"/>
                    <a:pt x="122" y="21520"/>
                  </a:cubicBezTo>
                  <a:cubicBezTo>
                    <a:pt x="0" y="22037"/>
                    <a:pt x="0" y="22098"/>
                    <a:pt x="396" y="22280"/>
                  </a:cubicBezTo>
                  <a:cubicBezTo>
                    <a:pt x="791" y="22432"/>
                    <a:pt x="699" y="22341"/>
                    <a:pt x="639" y="22797"/>
                  </a:cubicBezTo>
                  <a:cubicBezTo>
                    <a:pt x="608" y="23101"/>
                    <a:pt x="699" y="23253"/>
                    <a:pt x="730" y="23496"/>
                  </a:cubicBezTo>
                  <a:cubicBezTo>
                    <a:pt x="730" y="23587"/>
                    <a:pt x="730" y="23739"/>
                    <a:pt x="699" y="23891"/>
                  </a:cubicBezTo>
                  <a:cubicBezTo>
                    <a:pt x="608" y="24378"/>
                    <a:pt x="730" y="24925"/>
                    <a:pt x="608" y="25259"/>
                  </a:cubicBezTo>
                  <a:cubicBezTo>
                    <a:pt x="517" y="25624"/>
                    <a:pt x="882" y="25533"/>
                    <a:pt x="912" y="26019"/>
                  </a:cubicBezTo>
                  <a:cubicBezTo>
                    <a:pt x="943" y="26536"/>
                    <a:pt x="760" y="26657"/>
                    <a:pt x="456" y="26688"/>
                  </a:cubicBezTo>
                  <a:cubicBezTo>
                    <a:pt x="152" y="26748"/>
                    <a:pt x="487" y="27052"/>
                    <a:pt x="821" y="27356"/>
                  </a:cubicBezTo>
                  <a:cubicBezTo>
                    <a:pt x="1155" y="27660"/>
                    <a:pt x="1307" y="27569"/>
                    <a:pt x="1216" y="28025"/>
                  </a:cubicBezTo>
                  <a:cubicBezTo>
                    <a:pt x="1125" y="28481"/>
                    <a:pt x="1277" y="28907"/>
                    <a:pt x="1611" y="29241"/>
                  </a:cubicBezTo>
                  <a:cubicBezTo>
                    <a:pt x="1869" y="29522"/>
                    <a:pt x="1874" y="29767"/>
                    <a:pt x="1891" y="29767"/>
                  </a:cubicBezTo>
                  <a:cubicBezTo>
                    <a:pt x="1895" y="29767"/>
                    <a:pt x="1901" y="29746"/>
                    <a:pt x="1915" y="29697"/>
                  </a:cubicBezTo>
                  <a:cubicBezTo>
                    <a:pt x="1976" y="29484"/>
                    <a:pt x="2098" y="29454"/>
                    <a:pt x="2067" y="29119"/>
                  </a:cubicBezTo>
                  <a:cubicBezTo>
                    <a:pt x="2027" y="28876"/>
                    <a:pt x="2000" y="28836"/>
                    <a:pt x="1932" y="28836"/>
                  </a:cubicBezTo>
                  <a:cubicBezTo>
                    <a:pt x="1898" y="28836"/>
                    <a:pt x="1855" y="28846"/>
                    <a:pt x="1794" y="28846"/>
                  </a:cubicBezTo>
                  <a:cubicBezTo>
                    <a:pt x="1611" y="28846"/>
                    <a:pt x="1763" y="28572"/>
                    <a:pt x="1733" y="28238"/>
                  </a:cubicBezTo>
                  <a:cubicBezTo>
                    <a:pt x="1672" y="27934"/>
                    <a:pt x="1581" y="27995"/>
                    <a:pt x="1642" y="27721"/>
                  </a:cubicBezTo>
                  <a:cubicBezTo>
                    <a:pt x="1672" y="27417"/>
                    <a:pt x="1611" y="27113"/>
                    <a:pt x="1307" y="26748"/>
                  </a:cubicBezTo>
                  <a:cubicBezTo>
                    <a:pt x="1034" y="26384"/>
                    <a:pt x="1247" y="26596"/>
                    <a:pt x="1216" y="26019"/>
                  </a:cubicBezTo>
                  <a:cubicBezTo>
                    <a:pt x="1186" y="25441"/>
                    <a:pt x="1277" y="25381"/>
                    <a:pt x="1125" y="25016"/>
                  </a:cubicBezTo>
                  <a:cubicBezTo>
                    <a:pt x="943" y="24682"/>
                    <a:pt x="1034" y="24347"/>
                    <a:pt x="1338" y="23861"/>
                  </a:cubicBezTo>
                  <a:cubicBezTo>
                    <a:pt x="1468" y="23665"/>
                    <a:pt x="1503" y="23610"/>
                    <a:pt x="1506" y="23610"/>
                  </a:cubicBezTo>
                  <a:lnTo>
                    <a:pt x="1506" y="23610"/>
                  </a:lnTo>
                  <a:cubicBezTo>
                    <a:pt x="1510" y="23610"/>
                    <a:pt x="1455" y="23709"/>
                    <a:pt x="1490" y="23709"/>
                  </a:cubicBezTo>
                  <a:cubicBezTo>
                    <a:pt x="1520" y="23739"/>
                    <a:pt x="1733" y="23922"/>
                    <a:pt x="1794" y="24134"/>
                  </a:cubicBezTo>
                  <a:cubicBezTo>
                    <a:pt x="1855" y="24347"/>
                    <a:pt x="1763" y="24408"/>
                    <a:pt x="1703" y="24651"/>
                  </a:cubicBezTo>
                  <a:cubicBezTo>
                    <a:pt x="1672" y="24864"/>
                    <a:pt x="1733" y="25107"/>
                    <a:pt x="1642" y="25259"/>
                  </a:cubicBezTo>
                  <a:cubicBezTo>
                    <a:pt x="1551" y="25411"/>
                    <a:pt x="1794" y="25502"/>
                    <a:pt x="1824" y="25745"/>
                  </a:cubicBezTo>
                  <a:cubicBezTo>
                    <a:pt x="1885" y="25989"/>
                    <a:pt x="1946" y="25989"/>
                    <a:pt x="2098" y="26110"/>
                  </a:cubicBezTo>
                  <a:cubicBezTo>
                    <a:pt x="2280" y="26201"/>
                    <a:pt x="2219" y="26232"/>
                    <a:pt x="2219" y="26475"/>
                  </a:cubicBezTo>
                  <a:cubicBezTo>
                    <a:pt x="2250" y="26718"/>
                    <a:pt x="2462" y="26657"/>
                    <a:pt x="2341" y="26931"/>
                  </a:cubicBezTo>
                  <a:cubicBezTo>
                    <a:pt x="2250" y="27174"/>
                    <a:pt x="2462" y="27660"/>
                    <a:pt x="2675" y="27782"/>
                  </a:cubicBezTo>
                  <a:cubicBezTo>
                    <a:pt x="2888" y="27934"/>
                    <a:pt x="2949" y="28147"/>
                    <a:pt x="2979" y="28481"/>
                  </a:cubicBezTo>
                  <a:cubicBezTo>
                    <a:pt x="3010" y="28815"/>
                    <a:pt x="3344" y="28755"/>
                    <a:pt x="3465" y="29454"/>
                  </a:cubicBezTo>
                  <a:cubicBezTo>
                    <a:pt x="3557" y="30183"/>
                    <a:pt x="3800" y="30122"/>
                    <a:pt x="3891" y="30305"/>
                  </a:cubicBezTo>
                  <a:cubicBezTo>
                    <a:pt x="4013" y="30457"/>
                    <a:pt x="3982" y="30700"/>
                    <a:pt x="3861" y="30973"/>
                  </a:cubicBezTo>
                  <a:cubicBezTo>
                    <a:pt x="3739" y="31247"/>
                    <a:pt x="3648" y="31490"/>
                    <a:pt x="3739" y="31825"/>
                  </a:cubicBezTo>
                  <a:cubicBezTo>
                    <a:pt x="3830" y="32128"/>
                    <a:pt x="4438" y="32372"/>
                    <a:pt x="4499" y="32554"/>
                  </a:cubicBezTo>
                  <a:cubicBezTo>
                    <a:pt x="4560" y="32706"/>
                    <a:pt x="4803" y="33010"/>
                    <a:pt x="5320" y="33010"/>
                  </a:cubicBezTo>
                  <a:cubicBezTo>
                    <a:pt x="5433" y="33004"/>
                    <a:pt x="5507" y="33000"/>
                    <a:pt x="5556" y="33000"/>
                  </a:cubicBezTo>
                  <a:cubicBezTo>
                    <a:pt x="5742" y="33000"/>
                    <a:pt x="5552" y="33054"/>
                    <a:pt x="5745" y="33223"/>
                  </a:cubicBezTo>
                  <a:cubicBezTo>
                    <a:pt x="5988" y="33405"/>
                    <a:pt x="6262" y="33587"/>
                    <a:pt x="6475" y="33679"/>
                  </a:cubicBezTo>
                  <a:cubicBezTo>
                    <a:pt x="6657" y="33800"/>
                    <a:pt x="6931" y="33770"/>
                    <a:pt x="7478" y="33922"/>
                  </a:cubicBezTo>
                  <a:cubicBezTo>
                    <a:pt x="8055" y="34104"/>
                    <a:pt x="7690" y="34165"/>
                    <a:pt x="7903" y="34165"/>
                  </a:cubicBezTo>
                  <a:cubicBezTo>
                    <a:pt x="8116" y="34165"/>
                    <a:pt x="8086" y="34165"/>
                    <a:pt x="8602" y="34287"/>
                  </a:cubicBezTo>
                  <a:cubicBezTo>
                    <a:pt x="8753" y="34315"/>
                    <a:pt x="8839" y="34328"/>
                    <a:pt x="8894" y="34328"/>
                  </a:cubicBezTo>
                  <a:cubicBezTo>
                    <a:pt x="9017" y="34328"/>
                    <a:pt x="8982" y="34261"/>
                    <a:pt x="9149" y="34135"/>
                  </a:cubicBezTo>
                  <a:cubicBezTo>
                    <a:pt x="9393" y="33922"/>
                    <a:pt x="9484" y="33527"/>
                    <a:pt x="10001" y="33527"/>
                  </a:cubicBezTo>
                  <a:cubicBezTo>
                    <a:pt x="10548" y="33527"/>
                    <a:pt x="10031" y="33648"/>
                    <a:pt x="10548" y="33648"/>
                  </a:cubicBezTo>
                  <a:cubicBezTo>
                    <a:pt x="10669" y="33648"/>
                    <a:pt x="10732" y="33646"/>
                    <a:pt x="10761" y="33646"/>
                  </a:cubicBezTo>
                  <a:cubicBezTo>
                    <a:pt x="10848" y="33646"/>
                    <a:pt x="10631" y="33663"/>
                    <a:pt x="10791" y="33800"/>
                  </a:cubicBezTo>
                  <a:cubicBezTo>
                    <a:pt x="10912" y="33922"/>
                    <a:pt x="11308" y="34287"/>
                    <a:pt x="11672" y="34651"/>
                  </a:cubicBezTo>
                  <a:cubicBezTo>
                    <a:pt x="11764" y="34743"/>
                    <a:pt x="11855" y="34834"/>
                    <a:pt x="11946" y="34925"/>
                  </a:cubicBezTo>
                  <a:cubicBezTo>
                    <a:pt x="12127" y="35119"/>
                    <a:pt x="12270" y="35181"/>
                    <a:pt x="12407" y="35181"/>
                  </a:cubicBezTo>
                  <a:cubicBezTo>
                    <a:pt x="12591" y="35181"/>
                    <a:pt x="12765" y="35068"/>
                    <a:pt x="13010" y="35016"/>
                  </a:cubicBezTo>
                  <a:cubicBezTo>
                    <a:pt x="13131" y="35016"/>
                    <a:pt x="13192" y="34986"/>
                    <a:pt x="13223" y="34986"/>
                  </a:cubicBezTo>
                  <a:cubicBezTo>
                    <a:pt x="13374" y="34986"/>
                    <a:pt x="13283" y="35046"/>
                    <a:pt x="13344" y="35290"/>
                  </a:cubicBezTo>
                  <a:cubicBezTo>
                    <a:pt x="13374" y="35594"/>
                    <a:pt x="13496" y="35472"/>
                    <a:pt x="13861" y="35594"/>
                  </a:cubicBezTo>
                  <a:cubicBezTo>
                    <a:pt x="13965" y="35626"/>
                    <a:pt x="14046" y="35641"/>
                    <a:pt x="14115" y="35641"/>
                  </a:cubicBezTo>
                  <a:cubicBezTo>
                    <a:pt x="14309" y="35641"/>
                    <a:pt x="14413" y="35522"/>
                    <a:pt x="14682" y="35320"/>
                  </a:cubicBezTo>
                  <a:cubicBezTo>
                    <a:pt x="14780" y="35238"/>
                    <a:pt x="14837" y="35205"/>
                    <a:pt x="14865" y="35205"/>
                  </a:cubicBezTo>
                  <a:cubicBezTo>
                    <a:pt x="14942" y="35205"/>
                    <a:pt x="14817" y="35447"/>
                    <a:pt x="14773" y="35624"/>
                  </a:cubicBezTo>
                  <a:cubicBezTo>
                    <a:pt x="14712" y="35837"/>
                    <a:pt x="14803" y="35837"/>
                    <a:pt x="15168" y="36080"/>
                  </a:cubicBezTo>
                  <a:cubicBezTo>
                    <a:pt x="15552" y="36287"/>
                    <a:pt x="15620" y="36780"/>
                    <a:pt x="16098" y="36780"/>
                  </a:cubicBezTo>
                  <a:cubicBezTo>
                    <a:pt x="16112" y="36780"/>
                    <a:pt x="16126" y="36780"/>
                    <a:pt x="16140" y="36779"/>
                  </a:cubicBezTo>
                  <a:cubicBezTo>
                    <a:pt x="16657" y="36749"/>
                    <a:pt x="16080" y="36505"/>
                    <a:pt x="16171" y="36232"/>
                  </a:cubicBezTo>
                  <a:cubicBezTo>
                    <a:pt x="16186" y="36188"/>
                    <a:pt x="16212" y="36169"/>
                    <a:pt x="16247" y="36169"/>
                  </a:cubicBezTo>
                  <a:cubicBezTo>
                    <a:pt x="16429" y="36169"/>
                    <a:pt x="16843" y="36682"/>
                    <a:pt x="17022" y="36809"/>
                  </a:cubicBezTo>
                  <a:cubicBezTo>
                    <a:pt x="17204" y="36992"/>
                    <a:pt x="16931" y="36901"/>
                    <a:pt x="16657" y="36961"/>
                  </a:cubicBezTo>
                  <a:cubicBezTo>
                    <a:pt x="16353" y="36992"/>
                    <a:pt x="16505" y="36961"/>
                    <a:pt x="16292" y="37144"/>
                  </a:cubicBezTo>
                  <a:cubicBezTo>
                    <a:pt x="16080" y="37326"/>
                    <a:pt x="16353" y="37448"/>
                    <a:pt x="16384" y="37691"/>
                  </a:cubicBezTo>
                  <a:cubicBezTo>
                    <a:pt x="16408" y="37885"/>
                    <a:pt x="16471" y="38060"/>
                    <a:pt x="16729" y="38060"/>
                  </a:cubicBezTo>
                  <a:cubicBezTo>
                    <a:pt x="16793" y="38060"/>
                    <a:pt x="16870" y="38050"/>
                    <a:pt x="16961" y="38025"/>
                  </a:cubicBezTo>
                  <a:cubicBezTo>
                    <a:pt x="17022" y="38012"/>
                    <a:pt x="17076" y="38007"/>
                    <a:pt x="17124" y="38007"/>
                  </a:cubicBezTo>
                  <a:cubicBezTo>
                    <a:pt x="17411" y="38007"/>
                    <a:pt x="17478" y="38208"/>
                    <a:pt x="17478" y="38208"/>
                  </a:cubicBezTo>
                  <a:lnTo>
                    <a:pt x="17751" y="38481"/>
                  </a:lnTo>
                  <a:cubicBezTo>
                    <a:pt x="17751" y="38481"/>
                    <a:pt x="17934" y="38724"/>
                    <a:pt x="17964" y="38876"/>
                  </a:cubicBezTo>
                  <a:cubicBezTo>
                    <a:pt x="17995" y="39028"/>
                    <a:pt x="17964" y="39028"/>
                    <a:pt x="18329" y="39271"/>
                  </a:cubicBezTo>
                  <a:cubicBezTo>
                    <a:pt x="18431" y="39331"/>
                    <a:pt x="18519" y="39352"/>
                    <a:pt x="18592" y="39352"/>
                  </a:cubicBezTo>
                  <a:cubicBezTo>
                    <a:pt x="18782" y="39352"/>
                    <a:pt x="18876" y="39211"/>
                    <a:pt x="18876" y="39211"/>
                  </a:cubicBezTo>
                  <a:cubicBezTo>
                    <a:pt x="18876" y="39211"/>
                    <a:pt x="19666" y="39332"/>
                    <a:pt x="19849" y="39332"/>
                  </a:cubicBezTo>
                  <a:cubicBezTo>
                    <a:pt x="19897" y="39325"/>
                    <a:pt x="19929" y="39322"/>
                    <a:pt x="19954" y="39322"/>
                  </a:cubicBezTo>
                  <a:cubicBezTo>
                    <a:pt x="20042" y="39322"/>
                    <a:pt x="20046" y="39366"/>
                    <a:pt x="20305" y="39484"/>
                  </a:cubicBezTo>
                  <a:cubicBezTo>
                    <a:pt x="20609" y="39636"/>
                    <a:pt x="20457" y="39727"/>
                    <a:pt x="20548" y="40001"/>
                  </a:cubicBezTo>
                  <a:cubicBezTo>
                    <a:pt x="20586" y="40095"/>
                    <a:pt x="20612" y="40131"/>
                    <a:pt x="20637" y="40131"/>
                  </a:cubicBezTo>
                  <a:cubicBezTo>
                    <a:pt x="20693" y="40131"/>
                    <a:pt x="20745" y="39954"/>
                    <a:pt x="20913" y="39849"/>
                  </a:cubicBezTo>
                  <a:cubicBezTo>
                    <a:pt x="21156" y="39727"/>
                    <a:pt x="21186" y="39575"/>
                    <a:pt x="21186" y="39575"/>
                  </a:cubicBezTo>
                  <a:lnTo>
                    <a:pt x="21065" y="39332"/>
                  </a:lnTo>
                  <a:lnTo>
                    <a:pt x="20761" y="38998"/>
                  </a:lnTo>
                  <a:cubicBezTo>
                    <a:pt x="20761" y="38998"/>
                    <a:pt x="21095" y="38876"/>
                    <a:pt x="21277" y="38816"/>
                  </a:cubicBezTo>
                  <a:cubicBezTo>
                    <a:pt x="21460" y="38724"/>
                    <a:pt x="21490" y="38451"/>
                    <a:pt x="21673" y="38299"/>
                  </a:cubicBezTo>
                  <a:cubicBezTo>
                    <a:pt x="21712" y="38272"/>
                    <a:pt x="21779" y="38260"/>
                    <a:pt x="21859" y="38260"/>
                  </a:cubicBezTo>
                  <a:cubicBezTo>
                    <a:pt x="22143" y="38260"/>
                    <a:pt x="22598" y="38413"/>
                    <a:pt x="22645" y="38603"/>
                  </a:cubicBezTo>
                  <a:cubicBezTo>
                    <a:pt x="22706" y="38876"/>
                    <a:pt x="22736" y="39028"/>
                    <a:pt x="22797" y="39241"/>
                  </a:cubicBezTo>
                  <a:cubicBezTo>
                    <a:pt x="22888" y="39423"/>
                    <a:pt x="23192" y="39515"/>
                    <a:pt x="23253" y="39667"/>
                  </a:cubicBezTo>
                  <a:cubicBezTo>
                    <a:pt x="23344" y="39849"/>
                    <a:pt x="23618" y="40123"/>
                    <a:pt x="23527" y="40244"/>
                  </a:cubicBezTo>
                  <a:cubicBezTo>
                    <a:pt x="23466" y="40366"/>
                    <a:pt x="23800" y="40518"/>
                    <a:pt x="23648" y="40700"/>
                  </a:cubicBezTo>
                  <a:cubicBezTo>
                    <a:pt x="23496" y="40913"/>
                    <a:pt x="23831" y="41460"/>
                    <a:pt x="23679" y="41764"/>
                  </a:cubicBezTo>
                  <a:cubicBezTo>
                    <a:pt x="23527" y="42068"/>
                    <a:pt x="23861" y="42220"/>
                    <a:pt x="23891" y="42524"/>
                  </a:cubicBezTo>
                  <a:cubicBezTo>
                    <a:pt x="23952" y="42828"/>
                    <a:pt x="23618" y="43284"/>
                    <a:pt x="23527" y="43314"/>
                  </a:cubicBezTo>
                  <a:cubicBezTo>
                    <a:pt x="23435" y="43375"/>
                    <a:pt x="22888" y="43466"/>
                    <a:pt x="22858" y="43770"/>
                  </a:cubicBezTo>
                  <a:cubicBezTo>
                    <a:pt x="22858" y="44104"/>
                    <a:pt x="22645" y="44135"/>
                    <a:pt x="22645" y="44135"/>
                  </a:cubicBezTo>
                  <a:cubicBezTo>
                    <a:pt x="22645" y="44135"/>
                    <a:pt x="22584" y="44256"/>
                    <a:pt x="22645" y="44348"/>
                  </a:cubicBezTo>
                  <a:cubicBezTo>
                    <a:pt x="22706" y="44469"/>
                    <a:pt x="22676" y="44499"/>
                    <a:pt x="22554" y="44712"/>
                  </a:cubicBezTo>
                  <a:cubicBezTo>
                    <a:pt x="22402" y="44925"/>
                    <a:pt x="22372" y="44803"/>
                    <a:pt x="21794" y="44925"/>
                  </a:cubicBezTo>
                  <a:cubicBezTo>
                    <a:pt x="21247" y="45047"/>
                    <a:pt x="21642" y="44986"/>
                    <a:pt x="21946" y="45320"/>
                  </a:cubicBezTo>
                  <a:cubicBezTo>
                    <a:pt x="22107" y="45517"/>
                    <a:pt x="22058" y="45535"/>
                    <a:pt x="21965" y="45535"/>
                  </a:cubicBezTo>
                  <a:cubicBezTo>
                    <a:pt x="21944" y="45535"/>
                    <a:pt x="21921" y="45534"/>
                    <a:pt x="21898" y="45534"/>
                  </a:cubicBezTo>
                  <a:cubicBezTo>
                    <a:pt x="21848" y="45534"/>
                    <a:pt x="21798" y="45538"/>
                    <a:pt x="21764" y="45563"/>
                  </a:cubicBezTo>
                  <a:cubicBezTo>
                    <a:pt x="21642" y="45685"/>
                    <a:pt x="21673" y="45898"/>
                    <a:pt x="21581" y="46141"/>
                  </a:cubicBezTo>
                  <a:cubicBezTo>
                    <a:pt x="21490" y="46384"/>
                    <a:pt x="21399" y="46202"/>
                    <a:pt x="21460" y="46445"/>
                  </a:cubicBezTo>
                  <a:cubicBezTo>
                    <a:pt x="21521" y="46688"/>
                    <a:pt x="21612" y="46901"/>
                    <a:pt x="21460" y="47235"/>
                  </a:cubicBezTo>
                  <a:cubicBezTo>
                    <a:pt x="21308" y="47600"/>
                    <a:pt x="21460" y="47509"/>
                    <a:pt x="21612" y="47661"/>
                  </a:cubicBezTo>
                  <a:cubicBezTo>
                    <a:pt x="21680" y="47717"/>
                    <a:pt x="21726" y="47727"/>
                    <a:pt x="21780" y="47727"/>
                  </a:cubicBezTo>
                  <a:cubicBezTo>
                    <a:pt x="21811" y="47727"/>
                    <a:pt x="21844" y="47724"/>
                    <a:pt x="21885" y="47724"/>
                  </a:cubicBezTo>
                  <a:cubicBezTo>
                    <a:pt x="21965" y="47724"/>
                    <a:pt x="22073" y="47737"/>
                    <a:pt x="22250" y="47813"/>
                  </a:cubicBezTo>
                  <a:cubicBezTo>
                    <a:pt x="22676" y="48025"/>
                    <a:pt x="22372" y="48299"/>
                    <a:pt x="22128" y="48329"/>
                  </a:cubicBezTo>
                  <a:cubicBezTo>
                    <a:pt x="21885" y="48360"/>
                    <a:pt x="22128" y="48329"/>
                    <a:pt x="21885" y="48542"/>
                  </a:cubicBezTo>
                  <a:cubicBezTo>
                    <a:pt x="21642" y="48785"/>
                    <a:pt x="21794" y="48694"/>
                    <a:pt x="21429" y="49272"/>
                  </a:cubicBezTo>
                  <a:cubicBezTo>
                    <a:pt x="21065" y="49849"/>
                    <a:pt x="21399" y="49484"/>
                    <a:pt x="21764" y="49880"/>
                  </a:cubicBezTo>
                  <a:cubicBezTo>
                    <a:pt x="22128" y="50275"/>
                    <a:pt x="21916" y="50396"/>
                    <a:pt x="21733" y="50487"/>
                  </a:cubicBezTo>
                  <a:cubicBezTo>
                    <a:pt x="21551" y="50579"/>
                    <a:pt x="22098" y="50670"/>
                    <a:pt x="22797" y="51035"/>
                  </a:cubicBezTo>
                  <a:cubicBezTo>
                    <a:pt x="23527" y="51399"/>
                    <a:pt x="23040" y="51126"/>
                    <a:pt x="23223" y="51430"/>
                  </a:cubicBezTo>
                  <a:cubicBezTo>
                    <a:pt x="23375" y="51734"/>
                    <a:pt x="23314" y="51582"/>
                    <a:pt x="23739" y="51886"/>
                  </a:cubicBezTo>
                  <a:cubicBezTo>
                    <a:pt x="24165" y="52159"/>
                    <a:pt x="24651" y="53223"/>
                    <a:pt x="24925" y="53436"/>
                  </a:cubicBezTo>
                  <a:cubicBezTo>
                    <a:pt x="25198" y="53649"/>
                    <a:pt x="25350" y="53922"/>
                    <a:pt x="25411" y="54196"/>
                  </a:cubicBezTo>
                  <a:cubicBezTo>
                    <a:pt x="25436" y="54390"/>
                    <a:pt x="25440" y="54449"/>
                    <a:pt x="25566" y="54449"/>
                  </a:cubicBezTo>
                  <a:cubicBezTo>
                    <a:pt x="25597" y="54449"/>
                    <a:pt x="25636" y="54445"/>
                    <a:pt x="25685" y="54439"/>
                  </a:cubicBezTo>
                  <a:cubicBezTo>
                    <a:pt x="25693" y="54438"/>
                    <a:pt x="25701" y="54437"/>
                    <a:pt x="25710" y="54437"/>
                  </a:cubicBezTo>
                  <a:cubicBezTo>
                    <a:pt x="25945" y="54437"/>
                    <a:pt x="26184" y="54844"/>
                    <a:pt x="26536" y="55138"/>
                  </a:cubicBezTo>
                  <a:cubicBezTo>
                    <a:pt x="26901" y="55442"/>
                    <a:pt x="26961" y="55533"/>
                    <a:pt x="27022" y="55746"/>
                  </a:cubicBezTo>
                  <a:cubicBezTo>
                    <a:pt x="27053" y="55989"/>
                    <a:pt x="26992" y="56111"/>
                    <a:pt x="27083" y="56293"/>
                  </a:cubicBezTo>
                  <a:cubicBezTo>
                    <a:pt x="27174" y="56506"/>
                    <a:pt x="27539" y="56627"/>
                    <a:pt x="28177" y="56962"/>
                  </a:cubicBezTo>
                  <a:cubicBezTo>
                    <a:pt x="28816" y="57326"/>
                    <a:pt x="29089" y="57509"/>
                    <a:pt x="30426" y="57782"/>
                  </a:cubicBezTo>
                  <a:cubicBezTo>
                    <a:pt x="31764" y="58086"/>
                    <a:pt x="30700" y="57965"/>
                    <a:pt x="31247" y="58147"/>
                  </a:cubicBezTo>
                  <a:cubicBezTo>
                    <a:pt x="31794" y="58299"/>
                    <a:pt x="31308" y="58329"/>
                    <a:pt x="31430" y="58451"/>
                  </a:cubicBezTo>
                  <a:cubicBezTo>
                    <a:pt x="31582" y="58542"/>
                    <a:pt x="31916" y="58451"/>
                    <a:pt x="32220" y="58603"/>
                  </a:cubicBezTo>
                  <a:cubicBezTo>
                    <a:pt x="32341" y="58664"/>
                    <a:pt x="32402" y="58694"/>
                    <a:pt x="32463" y="58725"/>
                  </a:cubicBezTo>
                  <a:cubicBezTo>
                    <a:pt x="32524" y="58785"/>
                    <a:pt x="32524" y="58816"/>
                    <a:pt x="32554" y="58907"/>
                  </a:cubicBezTo>
                  <a:cubicBezTo>
                    <a:pt x="32615" y="59120"/>
                    <a:pt x="32676" y="59211"/>
                    <a:pt x="32858" y="59758"/>
                  </a:cubicBezTo>
                  <a:cubicBezTo>
                    <a:pt x="33041" y="60305"/>
                    <a:pt x="32949" y="60062"/>
                    <a:pt x="33071" y="60579"/>
                  </a:cubicBezTo>
                  <a:cubicBezTo>
                    <a:pt x="33162" y="61126"/>
                    <a:pt x="33041" y="60883"/>
                    <a:pt x="33041" y="61460"/>
                  </a:cubicBezTo>
                  <a:cubicBezTo>
                    <a:pt x="33041" y="62068"/>
                    <a:pt x="33132" y="62311"/>
                    <a:pt x="32949" y="62494"/>
                  </a:cubicBezTo>
                  <a:cubicBezTo>
                    <a:pt x="32737" y="62706"/>
                    <a:pt x="32797" y="62737"/>
                    <a:pt x="32980" y="62858"/>
                  </a:cubicBezTo>
                  <a:cubicBezTo>
                    <a:pt x="33132" y="62950"/>
                    <a:pt x="33071" y="63102"/>
                    <a:pt x="33223" y="63527"/>
                  </a:cubicBezTo>
                  <a:cubicBezTo>
                    <a:pt x="33375" y="63953"/>
                    <a:pt x="33405" y="64135"/>
                    <a:pt x="33344" y="64348"/>
                  </a:cubicBezTo>
                  <a:cubicBezTo>
                    <a:pt x="33284" y="64530"/>
                    <a:pt x="33496" y="64621"/>
                    <a:pt x="33375" y="64895"/>
                  </a:cubicBezTo>
                  <a:cubicBezTo>
                    <a:pt x="33223" y="65168"/>
                    <a:pt x="33284" y="65199"/>
                    <a:pt x="33375" y="65472"/>
                  </a:cubicBezTo>
                  <a:cubicBezTo>
                    <a:pt x="33436" y="65746"/>
                    <a:pt x="33375" y="65928"/>
                    <a:pt x="33192" y="66354"/>
                  </a:cubicBezTo>
                  <a:cubicBezTo>
                    <a:pt x="33010" y="66779"/>
                    <a:pt x="33284" y="66749"/>
                    <a:pt x="33375" y="67205"/>
                  </a:cubicBezTo>
                  <a:cubicBezTo>
                    <a:pt x="33436" y="67691"/>
                    <a:pt x="33132" y="67661"/>
                    <a:pt x="33284" y="67995"/>
                  </a:cubicBezTo>
                  <a:cubicBezTo>
                    <a:pt x="33405" y="68299"/>
                    <a:pt x="33496" y="68451"/>
                    <a:pt x="33588" y="68786"/>
                  </a:cubicBezTo>
                  <a:cubicBezTo>
                    <a:pt x="33709" y="69120"/>
                    <a:pt x="33618" y="69120"/>
                    <a:pt x="33588" y="69454"/>
                  </a:cubicBezTo>
                  <a:cubicBezTo>
                    <a:pt x="33557" y="69758"/>
                    <a:pt x="33496" y="70366"/>
                    <a:pt x="33466" y="70579"/>
                  </a:cubicBezTo>
                  <a:cubicBezTo>
                    <a:pt x="33405" y="70792"/>
                    <a:pt x="33436" y="70913"/>
                    <a:pt x="33344" y="71308"/>
                  </a:cubicBezTo>
                  <a:cubicBezTo>
                    <a:pt x="33223" y="71704"/>
                    <a:pt x="33101" y="71460"/>
                    <a:pt x="33162" y="71704"/>
                  </a:cubicBezTo>
                  <a:cubicBezTo>
                    <a:pt x="33192" y="71947"/>
                    <a:pt x="33132" y="71856"/>
                    <a:pt x="33010" y="71977"/>
                  </a:cubicBezTo>
                  <a:cubicBezTo>
                    <a:pt x="32858" y="72099"/>
                    <a:pt x="32889" y="72068"/>
                    <a:pt x="33010" y="72311"/>
                  </a:cubicBezTo>
                  <a:cubicBezTo>
                    <a:pt x="33132" y="72555"/>
                    <a:pt x="33192" y="72707"/>
                    <a:pt x="33314" y="72889"/>
                  </a:cubicBezTo>
                  <a:cubicBezTo>
                    <a:pt x="33436" y="73071"/>
                    <a:pt x="33466" y="73163"/>
                    <a:pt x="33466" y="73163"/>
                  </a:cubicBezTo>
                  <a:cubicBezTo>
                    <a:pt x="33466" y="73163"/>
                    <a:pt x="33436" y="73254"/>
                    <a:pt x="33375" y="73436"/>
                  </a:cubicBezTo>
                  <a:cubicBezTo>
                    <a:pt x="33284" y="73588"/>
                    <a:pt x="33314" y="73558"/>
                    <a:pt x="33192" y="73740"/>
                  </a:cubicBezTo>
                  <a:cubicBezTo>
                    <a:pt x="33071" y="73892"/>
                    <a:pt x="33162" y="74044"/>
                    <a:pt x="33253" y="74226"/>
                  </a:cubicBezTo>
                  <a:cubicBezTo>
                    <a:pt x="33344" y="74409"/>
                    <a:pt x="33253" y="74287"/>
                    <a:pt x="33314" y="74530"/>
                  </a:cubicBezTo>
                  <a:cubicBezTo>
                    <a:pt x="33375" y="74804"/>
                    <a:pt x="33314" y="74773"/>
                    <a:pt x="33284" y="74925"/>
                  </a:cubicBezTo>
                  <a:cubicBezTo>
                    <a:pt x="33284" y="75077"/>
                    <a:pt x="33223" y="75138"/>
                    <a:pt x="33101" y="75290"/>
                  </a:cubicBezTo>
                  <a:cubicBezTo>
                    <a:pt x="32980" y="75473"/>
                    <a:pt x="33071" y="75381"/>
                    <a:pt x="33132" y="75473"/>
                  </a:cubicBezTo>
                  <a:cubicBezTo>
                    <a:pt x="33151" y="75501"/>
                    <a:pt x="33173" y="75512"/>
                    <a:pt x="33202" y="75512"/>
                  </a:cubicBezTo>
                  <a:cubicBezTo>
                    <a:pt x="33263" y="75512"/>
                    <a:pt x="33351" y="75463"/>
                    <a:pt x="33496" y="75442"/>
                  </a:cubicBezTo>
                  <a:cubicBezTo>
                    <a:pt x="33679" y="75412"/>
                    <a:pt x="33557" y="75381"/>
                    <a:pt x="33588" y="75351"/>
                  </a:cubicBezTo>
                  <a:cubicBezTo>
                    <a:pt x="33618" y="75321"/>
                    <a:pt x="33679" y="74986"/>
                    <a:pt x="33679" y="74986"/>
                  </a:cubicBezTo>
                  <a:cubicBezTo>
                    <a:pt x="33679" y="74986"/>
                    <a:pt x="33709" y="74713"/>
                    <a:pt x="33831" y="74439"/>
                  </a:cubicBezTo>
                  <a:cubicBezTo>
                    <a:pt x="33875" y="74341"/>
                    <a:pt x="33930" y="74309"/>
                    <a:pt x="33983" y="74309"/>
                  </a:cubicBezTo>
                  <a:cubicBezTo>
                    <a:pt x="34078" y="74309"/>
                    <a:pt x="34165" y="74409"/>
                    <a:pt x="34165" y="74409"/>
                  </a:cubicBezTo>
                  <a:lnTo>
                    <a:pt x="34196" y="74804"/>
                  </a:lnTo>
                  <a:cubicBezTo>
                    <a:pt x="34196" y="74804"/>
                    <a:pt x="34135" y="74956"/>
                    <a:pt x="34074" y="75199"/>
                  </a:cubicBezTo>
                  <a:cubicBezTo>
                    <a:pt x="34013" y="75442"/>
                    <a:pt x="34013" y="75351"/>
                    <a:pt x="34074" y="75625"/>
                  </a:cubicBezTo>
                  <a:cubicBezTo>
                    <a:pt x="34135" y="75868"/>
                    <a:pt x="34104" y="75989"/>
                    <a:pt x="34135" y="76293"/>
                  </a:cubicBezTo>
                  <a:cubicBezTo>
                    <a:pt x="34196" y="76597"/>
                    <a:pt x="34074" y="76628"/>
                    <a:pt x="34013" y="76628"/>
                  </a:cubicBezTo>
                  <a:cubicBezTo>
                    <a:pt x="33952" y="76628"/>
                    <a:pt x="33892" y="76567"/>
                    <a:pt x="33770" y="76445"/>
                  </a:cubicBezTo>
                  <a:cubicBezTo>
                    <a:pt x="33679" y="76324"/>
                    <a:pt x="33709" y="76263"/>
                    <a:pt x="33588" y="76111"/>
                  </a:cubicBezTo>
                  <a:cubicBezTo>
                    <a:pt x="33567" y="76077"/>
                    <a:pt x="33556" y="76062"/>
                    <a:pt x="33550" y="76062"/>
                  </a:cubicBezTo>
                  <a:cubicBezTo>
                    <a:pt x="33528" y="76062"/>
                    <a:pt x="33567" y="76229"/>
                    <a:pt x="33496" y="76324"/>
                  </a:cubicBezTo>
                  <a:cubicBezTo>
                    <a:pt x="33405" y="76445"/>
                    <a:pt x="33375" y="76476"/>
                    <a:pt x="33344" y="76628"/>
                  </a:cubicBezTo>
                  <a:cubicBezTo>
                    <a:pt x="33314" y="76810"/>
                    <a:pt x="33223" y="76840"/>
                    <a:pt x="33010" y="76871"/>
                  </a:cubicBezTo>
                  <a:cubicBezTo>
                    <a:pt x="32767" y="76932"/>
                    <a:pt x="32585" y="76932"/>
                    <a:pt x="32129" y="76992"/>
                  </a:cubicBezTo>
                  <a:cubicBezTo>
                    <a:pt x="31673" y="77053"/>
                    <a:pt x="32311" y="77023"/>
                    <a:pt x="32645" y="77053"/>
                  </a:cubicBezTo>
                  <a:cubicBezTo>
                    <a:pt x="32717" y="77060"/>
                    <a:pt x="32784" y="77064"/>
                    <a:pt x="32847" y="77064"/>
                  </a:cubicBezTo>
                  <a:cubicBezTo>
                    <a:pt x="33050" y="77064"/>
                    <a:pt x="33212" y="77024"/>
                    <a:pt x="33375" y="76932"/>
                  </a:cubicBezTo>
                  <a:cubicBezTo>
                    <a:pt x="33442" y="76876"/>
                    <a:pt x="33472" y="76857"/>
                    <a:pt x="33486" y="76857"/>
                  </a:cubicBezTo>
                  <a:cubicBezTo>
                    <a:pt x="33511" y="76857"/>
                    <a:pt x="33488" y="76912"/>
                    <a:pt x="33527" y="76932"/>
                  </a:cubicBezTo>
                  <a:cubicBezTo>
                    <a:pt x="33618" y="76932"/>
                    <a:pt x="33709" y="76901"/>
                    <a:pt x="33892" y="76901"/>
                  </a:cubicBezTo>
                  <a:cubicBezTo>
                    <a:pt x="33908" y="76898"/>
                    <a:pt x="33922" y="76897"/>
                    <a:pt x="33934" y="76897"/>
                  </a:cubicBezTo>
                  <a:cubicBezTo>
                    <a:pt x="34057" y="76897"/>
                    <a:pt x="33972" y="77028"/>
                    <a:pt x="33861" y="77084"/>
                  </a:cubicBezTo>
                  <a:cubicBezTo>
                    <a:pt x="33740" y="77114"/>
                    <a:pt x="33740" y="77175"/>
                    <a:pt x="33709" y="77266"/>
                  </a:cubicBezTo>
                  <a:cubicBezTo>
                    <a:pt x="33679" y="77357"/>
                    <a:pt x="33861" y="77418"/>
                    <a:pt x="33861" y="77418"/>
                  </a:cubicBezTo>
                  <a:cubicBezTo>
                    <a:pt x="33861" y="77418"/>
                    <a:pt x="33831" y="77570"/>
                    <a:pt x="33770" y="77570"/>
                  </a:cubicBezTo>
                  <a:cubicBezTo>
                    <a:pt x="33679" y="77570"/>
                    <a:pt x="33618" y="77539"/>
                    <a:pt x="33527" y="77539"/>
                  </a:cubicBezTo>
                  <a:cubicBezTo>
                    <a:pt x="33436" y="77539"/>
                    <a:pt x="33284" y="77631"/>
                    <a:pt x="33253" y="77691"/>
                  </a:cubicBezTo>
                  <a:cubicBezTo>
                    <a:pt x="33192" y="77722"/>
                    <a:pt x="33405" y="77874"/>
                    <a:pt x="33405" y="77874"/>
                  </a:cubicBezTo>
                  <a:cubicBezTo>
                    <a:pt x="33405" y="77874"/>
                    <a:pt x="33466" y="77813"/>
                    <a:pt x="33588" y="77752"/>
                  </a:cubicBezTo>
                  <a:cubicBezTo>
                    <a:pt x="33592" y="77751"/>
                    <a:pt x="33597" y="77750"/>
                    <a:pt x="33602" y="77750"/>
                  </a:cubicBezTo>
                  <a:cubicBezTo>
                    <a:pt x="33712" y="77750"/>
                    <a:pt x="33743" y="78087"/>
                    <a:pt x="33831" y="78087"/>
                  </a:cubicBezTo>
                  <a:cubicBezTo>
                    <a:pt x="33892" y="78117"/>
                    <a:pt x="33922" y="78451"/>
                    <a:pt x="33922" y="78482"/>
                  </a:cubicBezTo>
                  <a:cubicBezTo>
                    <a:pt x="33922" y="78451"/>
                    <a:pt x="33952" y="78451"/>
                    <a:pt x="33952" y="78451"/>
                  </a:cubicBezTo>
                  <a:cubicBezTo>
                    <a:pt x="33983" y="78391"/>
                    <a:pt x="34013" y="78360"/>
                    <a:pt x="34013" y="78330"/>
                  </a:cubicBezTo>
                  <a:cubicBezTo>
                    <a:pt x="34044" y="78330"/>
                    <a:pt x="34256" y="78360"/>
                    <a:pt x="34256" y="78360"/>
                  </a:cubicBezTo>
                  <a:lnTo>
                    <a:pt x="34256" y="78482"/>
                  </a:lnTo>
                  <a:cubicBezTo>
                    <a:pt x="34256" y="78482"/>
                    <a:pt x="34196" y="78543"/>
                    <a:pt x="34074" y="78603"/>
                  </a:cubicBezTo>
                  <a:cubicBezTo>
                    <a:pt x="33952" y="78664"/>
                    <a:pt x="34074" y="78664"/>
                    <a:pt x="34104" y="78725"/>
                  </a:cubicBezTo>
                  <a:cubicBezTo>
                    <a:pt x="34110" y="78731"/>
                    <a:pt x="34123" y="78733"/>
                    <a:pt x="34138" y="78733"/>
                  </a:cubicBezTo>
                  <a:cubicBezTo>
                    <a:pt x="34200" y="78733"/>
                    <a:pt x="34317" y="78695"/>
                    <a:pt x="34317" y="78695"/>
                  </a:cubicBezTo>
                  <a:cubicBezTo>
                    <a:pt x="34317" y="78695"/>
                    <a:pt x="34530" y="78695"/>
                    <a:pt x="34651" y="78755"/>
                  </a:cubicBezTo>
                  <a:cubicBezTo>
                    <a:pt x="34743" y="78816"/>
                    <a:pt x="35016" y="78907"/>
                    <a:pt x="35016" y="78907"/>
                  </a:cubicBezTo>
                  <a:cubicBezTo>
                    <a:pt x="35016" y="78907"/>
                    <a:pt x="35016" y="79123"/>
                    <a:pt x="34940" y="79123"/>
                  </a:cubicBezTo>
                  <a:cubicBezTo>
                    <a:pt x="34935" y="79123"/>
                    <a:pt x="34930" y="79122"/>
                    <a:pt x="34925" y="79120"/>
                  </a:cubicBezTo>
                  <a:cubicBezTo>
                    <a:pt x="34803" y="79120"/>
                    <a:pt x="34803" y="79090"/>
                    <a:pt x="34743" y="79059"/>
                  </a:cubicBezTo>
                  <a:cubicBezTo>
                    <a:pt x="34682" y="79059"/>
                    <a:pt x="34773" y="79181"/>
                    <a:pt x="34712" y="79242"/>
                  </a:cubicBezTo>
                  <a:cubicBezTo>
                    <a:pt x="34651" y="79333"/>
                    <a:pt x="34743" y="79394"/>
                    <a:pt x="34743" y="79394"/>
                  </a:cubicBezTo>
                  <a:lnTo>
                    <a:pt x="35199" y="79485"/>
                  </a:lnTo>
                  <a:lnTo>
                    <a:pt x="35655" y="79637"/>
                  </a:lnTo>
                  <a:lnTo>
                    <a:pt x="35989" y="79546"/>
                  </a:lnTo>
                  <a:lnTo>
                    <a:pt x="36232" y="79394"/>
                  </a:lnTo>
                  <a:lnTo>
                    <a:pt x="36354" y="79485"/>
                  </a:lnTo>
                  <a:cubicBezTo>
                    <a:pt x="36354" y="79485"/>
                    <a:pt x="36323" y="79667"/>
                    <a:pt x="36354" y="79698"/>
                  </a:cubicBezTo>
                  <a:cubicBezTo>
                    <a:pt x="36354" y="79758"/>
                    <a:pt x="36810" y="79850"/>
                    <a:pt x="36810" y="79850"/>
                  </a:cubicBezTo>
                  <a:lnTo>
                    <a:pt x="37235" y="79850"/>
                  </a:lnTo>
                  <a:cubicBezTo>
                    <a:pt x="37246" y="79852"/>
                    <a:pt x="37258" y="79854"/>
                    <a:pt x="37272" y="79854"/>
                  </a:cubicBezTo>
                  <a:cubicBezTo>
                    <a:pt x="37388" y="79854"/>
                    <a:pt x="37576" y="79754"/>
                    <a:pt x="37753" y="79754"/>
                  </a:cubicBezTo>
                  <a:cubicBezTo>
                    <a:pt x="37773" y="79754"/>
                    <a:pt x="37793" y="79756"/>
                    <a:pt x="37813" y="79758"/>
                  </a:cubicBezTo>
                  <a:cubicBezTo>
                    <a:pt x="38025" y="79758"/>
                    <a:pt x="38390" y="79667"/>
                    <a:pt x="38390" y="79667"/>
                  </a:cubicBezTo>
                  <a:lnTo>
                    <a:pt x="39089" y="79515"/>
                  </a:lnTo>
                  <a:cubicBezTo>
                    <a:pt x="39089" y="79515"/>
                    <a:pt x="39211" y="79454"/>
                    <a:pt x="39272" y="79394"/>
                  </a:cubicBezTo>
                  <a:cubicBezTo>
                    <a:pt x="39332" y="79333"/>
                    <a:pt x="39028" y="79363"/>
                    <a:pt x="38907" y="79302"/>
                  </a:cubicBezTo>
                  <a:cubicBezTo>
                    <a:pt x="38785" y="79272"/>
                    <a:pt x="38512" y="79181"/>
                    <a:pt x="38390" y="79150"/>
                  </a:cubicBezTo>
                  <a:cubicBezTo>
                    <a:pt x="38320" y="79150"/>
                    <a:pt x="38250" y="79240"/>
                    <a:pt x="38180" y="79240"/>
                  </a:cubicBezTo>
                  <a:cubicBezTo>
                    <a:pt x="38159" y="79240"/>
                    <a:pt x="38138" y="79232"/>
                    <a:pt x="38117" y="79211"/>
                  </a:cubicBezTo>
                  <a:cubicBezTo>
                    <a:pt x="38025" y="79120"/>
                    <a:pt x="37873" y="79029"/>
                    <a:pt x="37843" y="78938"/>
                  </a:cubicBezTo>
                  <a:cubicBezTo>
                    <a:pt x="37782" y="78877"/>
                    <a:pt x="37600" y="78634"/>
                    <a:pt x="37417" y="78543"/>
                  </a:cubicBezTo>
                  <a:cubicBezTo>
                    <a:pt x="37266" y="78421"/>
                    <a:pt x="37144" y="78269"/>
                    <a:pt x="37296" y="78087"/>
                  </a:cubicBezTo>
                  <a:cubicBezTo>
                    <a:pt x="37357" y="77995"/>
                    <a:pt x="37387" y="77965"/>
                    <a:pt x="37752" y="77904"/>
                  </a:cubicBezTo>
                  <a:cubicBezTo>
                    <a:pt x="38117" y="77843"/>
                    <a:pt x="37995" y="77813"/>
                    <a:pt x="37995" y="77570"/>
                  </a:cubicBezTo>
                  <a:cubicBezTo>
                    <a:pt x="37995" y="77357"/>
                    <a:pt x="37995" y="77357"/>
                    <a:pt x="38329" y="77175"/>
                  </a:cubicBezTo>
                  <a:cubicBezTo>
                    <a:pt x="38664" y="76962"/>
                    <a:pt x="38725" y="76992"/>
                    <a:pt x="38998" y="76415"/>
                  </a:cubicBezTo>
                  <a:cubicBezTo>
                    <a:pt x="39110" y="76178"/>
                    <a:pt x="39115" y="76105"/>
                    <a:pt x="39080" y="76105"/>
                  </a:cubicBezTo>
                  <a:cubicBezTo>
                    <a:pt x="39029" y="76105"/>
                    <a:pt x="38894" y="76257"/>
                    <a:pt x="38876" y="76293"/>
                  </a:cubicBezTo>
                  <a:cubicBezTo>
                    <a:pt x="38838" y="76313"/>
                    <a:pt x="38725" y="76382"/>
                    <a:pt x="38522" y="76382"/>
                  </a:cubicBezTo>
                  <a:cubicBezTo>
                    <a:pt x="38407" y="76382"/>
                    <a:pt x="38262" y="76359"/>
                    <a:pt x="38086" y="76293"/>
                  </a:cubicBezTo>
                  <a:cubicBezTo>
                    <a:pt x="37600" y="76111"/>
                    <a:pt x="37904" y="76020"/>
                    <a:pt x="38025" y="75777"/>
                  </a:cubicBezTo>
                  <a:cubicBezTo>
                    <a:pt x="38147" y="75564"/>
                    <a:pt x="38481" y="75473"/>
                    <a:pt x="38846" y="75412"/>
                  </a:cubicBezTo>
                  <a:cubicBezTo>
                    <a:pt x="39211" y="75351"/>
                    <a:pt x="38907" y="75260"/>
                    <a:pt x="39059" y="75108"/>
                  </a:cubicBezTo>
                  <a:cubicBezTo>
                    <a:pt x="39241" y="74956"/>
                    <a:pt x="39180" y="75047"/>
                    <a:pt x="39180" y="74834"/>
                  </a:cubicBezTo>
                  <a:cubicBezTo>
                    <a:pt x="39211" y="74591"/>
                    <a:pt x="39150" y="74561"/>
                    <a:pt x="39484" y="74378"/>
                  </a:cubicBezTo>
                  <a:cubicBezTo>
                    <a:pt x="39819" y="74196"/>
                    <a:pt x="39272" y="74166"/>
                    <a:pt x="39302" y="73983"/>
                  </a:cubicBezTo>
                  <a:cubicBezTo>
                    <a:pt x="39332" y="73831"/>
                    <a:pt x="39120" y="73983"/>
                    <a:pt x="39150" y="73649"/>
                  </a:cubicBezTo>
                  <a:cubicBezTo>
                    <a:pt x="39180" y="73284"/>
                    <a:pt x="38907" y="73618"/>
                    <a:pt x="38998" y="73193"/>
                  </a:cubicBezTo>
                  <a:cubicBezTo>
                    <a:pt x="39035" y="73074"/>
                    <a:pt x="39090" y="73035"/>
                    <a:pt x="39175" y="73035"/>
                  </a:cubicBezTo>
                  <a:cubicBezTo>
                    <a:pt x="39340" y="73035"/>
                    <a:pt x="39614" y="73183"/>
                    <a:pt x="40070" y="73183"/>
                  </a:cubicBezTo>
                  <a:cubicBezTo>
                    <a:pt x="40161" y="73183"/>
                    <a:pt x="40259" y="73177"/>
                    <a:pt x="40366" y="73163"/>
                  </a:cubicBezTo>
                  <a:cubicBezTo>
                    <a:pt x="41278" y="73071"/>
                    <a:pt x="40974" y="72828"/>
                    <a:pt x="40974" y="72828"/>
                  </a:cubicBezTo>
                  <a:cubicBezTo>
                    <a:pt x="40974" y="72828"/>
                    <a:pt x="40548" y="72555"/>
                    <a:pt x="40791" y="72311"/>
                  </a:cubicBezTo>
                  <a:cubicBezTo>
                    <a:pt x="41004" y="72099"/>
                    <a:pt x="40731" y="72038"/>
                    <a:pt x="40700" y="71704"/>
                  </a:cubicBezTo>
                  <a:cubicBezTo>
                    <a:pt x="40690" y="71592"/>
                    <a:pt x="40710" y="71555"/>
                    <a:pt x="40757" y="71555"/>
                  </a:cubicBezTo>
                  <a:cubicBezTo>
                    <a:pt x="40849" y="71555"/>
                    <a:pt x="41045" y="71704"/>
                    <a:pt x="41308" y="71704"/>
                  </a:cubicBezTo>
                  <a:cubicBezTo>
                    <a:pt x="41371" y="71708"/>
                    <a:pt x="41435" y="71711"/>
                    <a:pt x="41504" y="71711"/>
                  </a:cubicBezTo>
                  <a:cubicBezTo>
                    <a:pt x="41902" y="71711"/>
                    <a:pt x="42438" y="71605"/>
                    <a:pt x="43527" y="71035"/>
                  </a:cubicBezTo>
                  <a:cubicBezTo>
                    <a:pt x="44834" y="70366"/>
                    <a:pt x="44712" y="69789"/>
                    <a:pt x="44500" y="69758"/>
                  </a:cubicBezTo>
                  <a:cubicBezTo>
                    <a:pt x="44411" y="69758"/>
                    <a:pt x="44339" y="69766"/>
                    <a:pt x="44290" y="69766"/>
                  </a:cubicBezTo>
                  <a:cubicBezTo>
                    <a:pt x="44204" y="69766"/>
                    <a:pt x="44190" y="69742"/>
                    <a:pt x="44287" y="69606"/>
                  </a:cubicBezTo>
                  <a:cubicBezTo>
                    <a:pt x="44439" y="69393"/>
                    <a:pt x="44257" y="69302"/>
                    <a:pt x="44165" y="69181"/>
                  </a:cubicBezTo>
                  <a:cubicBezTo>
                    <a:pt x="44044" y="69059"/>
                    <a:pt x="43436" y="68877"/>
                    <a:pt x="43405" y="68816"/>
                  </a:cubicBezTo>
                  <a:cubicBezTo>
                    <a:pt x="43375" y="68725"/>
                    <a:pt x="43375" y="68603"/>
                    <a:pt x="43527" y="68603"/>
                  </a:cubicBezTo>
                  <a:cubicBezTo>
                    <a:pt x="43679" y="68603"/>
                    <a:pt x="44530" y="68786"/>
                    <a:pt x="44530" y="68786"/>
                  </a:cubicBezTo>
                  <a:cubicBezTo>
                    <a:pt x="44530" y="68786"/>
                    <a:pt x="45290" y="68786"/>
                    <a:pt x="45746" y="68755"/>
                  </a:cubicBezTo>
                  <a:cubicBezTo>
                    <a:pt x="46232" y="68694"/>
                    <a:pt x="46263" y="68634"/>
                    <a:pt x="46597" y="68238"/>
                  </a:cubicBezTo>
                  <a:cubicBezTo>
                    <a:pt x="46719" y="68086"/>
                    <a:pt x="46871" y="67904"/>
                    <a:pt x="47023" y="67691"/>
                  </a:cubicBezTo>
                  <a:cubicBezTo>
                    <a:pt x="47235" y="67387"/>
                    <a:pt x="47509" y="67023"/>
                    <a:pt x="47843" y="66688"/>
                  </a:cubicBezTo>
                  <a:cubicBezTo>
                    <a:pt x="48086" y="66415"/>
                    <a:pt x="48147" y="66354"/>
                    <a:pt x="48208" y="66324"/>
                  </a:cubicBezTo>
                  <a:cubicBezTo>
                    <a:pt x="48238" y="66263"/>
                    <a:pt x="48238" y="66172"/>
                    <a:pt x="48238" y="66111"/>
                  </a:cubicBezTo>
                  <a:cubicBezTo>
                    <a:pt x="48208" y="65989"/>
                    <a:pt x="48360" y="65837"/>
                    <a:pt x="48360" y="65837"/>
                  </a:cubicBezTo>
                  <a:lnTo>
                    <a:pt x="48573" y="65351"/>
                  </a:lnTo>
                  <a:cubicBezTo>
                    <a:pt x="48573" y="65351"/>
                    <a:pt x="48651" y="65312"/>
                    <a:pt x="48728" y="65312"/>
                  </a:cubicBezTo>
                  <a:cubicBezTo>
                    <a:pt x="48748" y="65312"/>
                    <a:pt x="48767" y="65314"/>
                    <a:pt x="48785" y="65320"/>
                  </a:cubicBezTo>
                  <a:cubicBezTo>
                    <a:pt x="48877" y="65351"/>
                    <a:pt x="48968" y="65442"/>
                    <a:pt x="48907" y="65533"/>
                  </a:cubicBezTo>
                  <a:cubicBezTo>
                    <a:pt x="48846" y="65624"/>
                    <a:pt x="48603" y="65868"/>
                    <a:pt x="48512" y="66020"/>
                  </a:cubicBezTo>
                  <a:cubicBezTo>
                    <a:pt x="48482" y="66111"/>
                    <a:pt x="48451" y="66202"/>
                    <a:pt x="48451" y="66232"/>
                  </a:cubicBezTo>
                  <a:cubicBezTo>
                    <a:pt x="48512" y="66202"/>
                    <a:pt x="48603" y="66141"/>
                    <a:pt x="48694" y="66080"/>
                  </a:cubicBezTo>
                  <a:cubicBezTo>
                    <a:pt x="49363" y="65655"/>
                    <a:pt x="49150" y="65412"/>
                    <a:pt x="49454" y="64956"/>
                  </a:cubicBezTo>
                  <a:cubicBezTo>
                    <a:pt x="49789" y="64500"/>
                    <a:pt x="49880" y="64348"/>
                    <a:pt x="50396" y="64074"/>
                  </a:cubicBezTo>
                  <a:cubicBezTo>
                    <a:pt x="50913" y="63801"/>
                    <a:pt x="50609" y="63618"/>
                    <a:pt x="50640" y="63132"/>
                  </a:cubicBezTo>
                  <a:cubicBezTo>
                    <a:pt x="50670" y="62615"/>
                    <a:pt x="50640" y="62585"/>
                    <a:pt x="50822" y="62068"/>
                  </a:cubicBezTo>
                  <a:cubicBezTo>
                    <a:pt x="51035" y="61521"/>
                    <a:pt x="51126" y="61734"/>
                    <a:pt x="51521" y="61339"/>
                  </a:cubicBezTo>
                  <a:cubicBezTo>
                    <a:pt x="51947" y="60974"/>
                    <a:pt x="52038" y="60700"/>
                    <a:pt x="52524" y="60396"/>
                  </a:cubicBezTo>
                  <a:cubicBezTo>
                    <a:pt x="53010" y="60062"/>
                    <a:pt x="52919" y="59880"/>
                    <a:pt x="53314" y="59819"/>
                  </a:cubicBezTo>
                  <a:cubicBezTo>
                    <a:pt x="53710" y="59788"/>
                    <a:pt x="53527" y="59788"/>
                    <a:pt x="53801" y="59424"/>
                  </a:cubicBezTo>
                  <a:cubicBezTo>
                    <a:pt x="54074" y="59059"/>
                    <a:pt x="54469" y="59120"/>
                    <a:pt x="55229" y="59089"/>
                  </a:cubicBezTo>
                  <a:cubicBezTo>
                    <a:pt x="55989" y="59029"/>
                    <a:pt x="55412" y="58816"/>
                    <a:pt x="55716" y="58603"/>
                  </a:cubicBezTo>
                  <a:cubicBezTo>
                    <a:pt x="56020" y="58421"/>
                    <a:pt x="56050" y="58329"/>
                    <a:pt x="56111" y="57995"/>
                  </a:cubicBezTo>
                  <a:cubicBezTo>
                    <a:pt x="56141" y="57630"/>
                    <a:pt x="56263" y="57478"/>
                    <a:pt x="56567" y="57205"/>
                  </a:cubicBezTo>
                  <a:cubicBezTo>
                    <a:pt x="56840" y="56962"/>
                    <a:pt x="56871" y="56901"/>
                    <a:pt x="56962" y="56627"/>
                  </a:cubicBezTo>
                  <a:cubicBezTo>
                    <a:pt x="57053" y="56354"/>
                    <a:pt x="57235" y="56232"/>
                    <a:pt x="57357" y="55898"/>
                  </a:cubicBezTo>
                  <a:cubicBezTo>
                    <a:pt x="57465" y="55574"/>
                    <a:pt x="57477" y="55179"/>
                    <a:pt x="57563" y="55179"/>
                  </a:cubicBezTo>
                  <a:cubicBezTo>
                    <a:pt x="57574" y="55179"/>
                    <a:pt x="57587" y="55185"/>
                    <a:pt x="57600" y="55199"/>
                  </a:cubicBezTo>
                  <a:cubicBezTo>
                    <a:pt x="57617" y="55220"/>
                    <a:pt x="57629" y="55230"/>
                    <a:pt x="57639" y="55230"/>
                  </a:cubicBezTo>
                  <a:cubicBezTo>
                    <a:pt x="57696" y="55230"/>
                    <a:pt x="57638" y="54853"/>
                    <a:pt x="57874" y="54408"/>
                  </a:cubicBezTo>
                  <a:cubicBezTo>
                    <a:pt x="58147" y="53892"/>
                    <a:pt x="58087" y="53436"/>
                    <a:pt x="58117" y="52919"/>
                  </a:cubicBezTo>
                  <a:cubicBezTo>
                    <a:pt x="58178" y="52402"/>
                    <a:pt x="58178" y="51703"/>
                    <a:pt x="58239" y="51247"/>
                  </a:cubicBezTo>
                  <a:cubicBezTo>
                    <a:pt x="58270" y="51010"/>
                    <a:pt x="58335" y="50912"/>
                    <a:pt x="58407" y="50912"/>
                  </a:cubicBezTo>
                  <a:cubicBezTo>
                    <a:pt x="58473" y="50912"/>
                    <a:pt x="58545" y="50995"/>
                    <a:pt x="58603" y="51126"/>
                  </a:cubicBezTo>
                  <a:cubicBezTo>
                    <a:pt x="58623" y="51171"/>
                    <a:pt x="58641" y="51191"/>
                    <a:pt x="58658" y="51191"/>
                  </a:cubicBezTo>
                  <a:cubicBezTo>
                    <a:pt x="58744" y="51191"/>
                    <a:pt x="58815" y="50661"/>
                    <a:pt x="59120" y="50153"/>
                  </a:cubicBezTo>
                  <a:cubicBezTo>
                    <a:pt x="59485" y="49576"/>
                    <a:pt x="59637" y="49211"/>
                    <a:pt x="59758" y="48998"/>
                  </a:cubicBezTo>
                  <a:cubicBezTo>
                    <a:pt x="59880" y="48755"/>
                    <a:pt x="60062" y="48633"/>
                    <a:pt x="60305" y="48147"/>
                  </a:cubicBezTo>
                  <a:cubicBezTo>
                    <a:pt x="60549" y="47691"/>
                    <a:pt x="60609" y="47265"/>
                    <a:pt x="60913" y="46597"/>
                  </a:cubicBezTo>
                  <a:cubicBezTo>
                    <a:pt x="61248" y="45928"/>
                    <a:pt x="60883" y="45168"/>
                    <a:pt x="60761" y="44682"/>
                  </a:cubicBezTo>
                  <a:cubicBezTo>
                    <a:pt x="60696" y="44353"/>
                    <a:pt x="60503" y="44245"/>
                    <a:pt x="60207" y="44245"/>
                  </a:cubicBezTo>
                  <a:cubicBezTo>
                    <a:pt x="60093" y="44245"/>
                    <a:pt x="59963" y="44261"/>
                    <a:pt x="59819" y="44287"/>
                  </a:cubicBezTo>
                  <a:cubicBezTo>
                    <a:pt x="59659" y="44324"/>
                    <a:pt x="59546" y="44350"/>
                    <a:pt x="59438" y="44350"/>
                  </a:cubicBezTo>
                  <a:cubicBezTo>
                    <a:pt x="59197" y="44350"/>
                    <a:pt x="58981" y="44220"/>
                    <a:pt x="58330" y="43800"/>
                  </a:cubicBezTo>
                  <a:cubicBezTo>
                    <a:pt x="57637" y="43331"/>
                    <a:pt x="57190" y="43223"/>
                    <a:pt x="56870" y="43223"/>
                  </a:cubicBezTo>
                  <a:cubicBezTo>
                    <a:pt x="56754" y="43223"/>
                    <a:pt x="56655" y="43237"/>
                    <a:pt x="56567" y="43253"/>
                  </a:cubicBezTo>
                  <a:cubicBezTo>
                    <a:pt x="56336" y="43299"/>
                    <a:pt x="55912" y="43416"/>
                    <a:pt x="55695" y="43416"/>
                  </a:cubicBezTo>
                  <a:cubicBezTo>
                    <a:pt x="55626" y="43416"/>
                    <a:pt x="55578" y="43404"/>
                    <a:pt x="55564" y="43375"/>
                  </a:cubicBezTo>
                  <a:cubicBezTo>
                    <a:pt x="55536" y="43320"/>
                    <a:pt x="55491" y="43290"/>
                    <a:pt x="55440" y="43290"/>
                  </a:cubicBezTo>
                  <a:cubicBezTo>
                    <a:pt x="55379" y="43290"/>
                    <a:pt x="55310" y="43335"/>
                    <a:pt x="55260" y="43436"/>
                  </a:cubicBezTo>
                  <a:cubicBezTo>
                    <a:pt x="55221" y="43484"/>
                    <a:pt x="55183" y="43504"/>
                    <a:pt x="55131" y="43504"/>
                  </a:cubicBezTo>
                  <a:cubicBezTo>
                    <a:pt x="55018" y="43504"/>
                    <a:pt x="54843" y="43408"/>
                    <a:pt x="54469" y="43284"/>
                  </a:cubicBezTo>
                  <a:cubicBezTo>
                    <a:pt x="54328" y="43236"/>
                    <a:pt x="54227" y="43216"/>
                    <a:pt x="54151" y="43216"/>
                  </a:cubicBezTo>
                  <a:cubicBezTo>
                    <a:pt x="53933" y="43216"/>
                    <a:pt x="53920" y="43385"/>
                    <a:pt x="53740" y="43588"/>
                  </a:cubicBezTo>
                  <a:cubicBezTo>
                    <a:pt x="53506" y="43821"/>
                    <a:pt x="53245" y="44167"/>
                    <a:pt x="53225" y="44167"/>
                  </a:cubicBezTo>
                  <a:cubicBezTo>
                    <a:pt x="53224" y="44167"/>
                    <a:pt x="53223" y="44166"/>
                    <a:pt x="53223" y="44165"/>
                  </a:cubicBezTo>
                  <a:cubicBezTo>
                    <a:pt x="53223" y="44104"/>
                    <a:pt x="53223" y="43983"/>
                    <a:pt x="53223" y="43892"/>
                  </a:cubicBezTo>
                  <a:cubicBezTo>
                    <a:pt x="53193" y="43831"/>
                    <a:pt x="53223" y="43679"/>
                    <a:pt x="53314" y="43405"/>
                  </a:cubicBezTo>
                  <a:cubicBezTo>
                    <a:pt x="53406" y="43132"/>
                    <a:pt x="53254" y="43010"/>
                    <a:pt x="53132" y="42889"/>
                  </a:cubicBezTo>
                  <a:cubicBezTo>
                    <a:pt x="53067" y="42823"/>
                    <a:pt x="52949" y="42793"/>
                    <a:pt x="52817" y="42793"/>
                  </a:cubicBezTo>
                  <a:cubicBezTo>
                    <a:pt x="52702" y="42793"/>
                    <a:pt x="52576" y="42816"/>
                    <a:pt x="52463" y="42858"/>
                  </a:cubicBezTo>
                  <a:cubicBezTo>
                    <a:pt x="52440" y="42864"/>
                    <a:pt x="52420" y="42867"/>
                    <a:pt x="52404" y="42867"/>
                  </a:cubicBezTo>
                  <a:cubicBezTo>
                    <a:pt x="52258" y="42867"/>
                    <a:pt x="52418" y="42633"/>
                    <a:pt x="52281" y="42524"/>
                  </a:cubicBezTo>
                  <a:cubicBezTo>
                    <a:pt x="52159" y="42433"/>
                    <a:pt x="51582" y="42463"/>
                    <a:pt x="50974" y="42311"/>
                  </a:cubicBezTo>
                  <a:cubicBezTo>
                    <a:pt x="50795" y="42264"/>
                    <a:pt x="50660" y="42243"/>
                    <a:pt x="50551" y="42243"/>
                  </a:cubicBezTo>
                  <a:cubicBezTo>
                    <a:pt x="50309" y="42243"/>
                    <a:pt x="50200" y="42347"/>
                    <a:pt x="50032" y="42493"/>
                  </a:cubicBezTo>
                  <a:cubicBezTo>
                    <a:pt x="49789" y="42706"/>
                    <a:pt x="49849" y="43101"/>
                    <a:pt x="49667" y="43253"/>
                  </a:cubicBezTo>
                  <a:cubicBezTo>
                    <a:pt x="49477" y="43389"/>
                    <a:pt x="49263" y="43597"/>
                    <a:pt x="49219" y="43597"/>
                  </a:cubicBezTo>
                  <a:cubicBezTo>
                    <a:pt x="49214" y="43597"/>
                    <a:pt x="49211" y="43594"/>
                    <a:pt x="49211" y="43588"/>
                  </a:cubicBezTo>
                  <a:cubicBezTo>
                    <a:pt x="49211" y="43527"/>
                    <a:pt x="48998" y="43466"/>
                    <a:pt x="49241" y="43344"/>
                  </a:cubicBezTo>
                  <a:cubicBezTo>
                    <a:pt x="49454" y="43223"/>
                    <a:pt x="49424" y="43162"/>
                    <a:pt x="49667" y="42919"/>
                  </a:cubicBezTo>
                  <a:cubicBezTo>
                    <a:pt x="49880" y="42645"/>
                    <a:pt x="49728" y="42615"/>
                    <a:pt x="49819" y="42281"/>
                  </a:cubicBezTo>
                  <a:cubicBezTo>
                    <a:pt x="49846" y="42133"/>
                    <a:pt x="49843" y="42092"/>
                    <a:pt x="49798" y="42092"/>
                  </a:cubicBezTo>
                  <a:cubicBezTo>
                    <a:pt x="49741" y="42092"/>
                    <a:pt x="49615" y="42159"/>
                    <a:pt x="49393" y="42159"/>
                  </a:cubicBezTo>
                  <a:cubicBezTo>
                    <a:pt x="49029" y="42159"/>
                    <a:pt x="48634" y="41916"/>
                    <a:pt x="48238" y="41733"/>
                  </a:cubicBezTo>
                  <a:cubicBezTo>
                    <a:pt x="48192" y="41714"/>
                    <a:pt x="48152" y="41706"/>
                    <a:pt x="48119" y="41706"/>
                  </a:cubicBezTo>
                  <a:cubicBezTo>
                    <a:pt x="47895" y="41706"/>
                    <a:pt x="47965" y="42098"/>
                    <a:pt x="47965" y="42098"/>
                  </a:cubicBezTo>
                  <a:cubicBezTo>
                    <a:pt x="47965" y="42098"/>
                    <a:pt x="47600" y="42250"/>
                    <a:pt x="47448" y="42524"/>
                  </a:cubicBezTo>
                  <a:cubicBezTo>
                    <a:pt x="47266" y="42797"/>
                    <a:pt x="47205" y="43010"/>
                    <a:pt x="47175" y="43284"/>
                  </a:cubicBezTo>
                  <a:cubicBezTo>
                    <a:pt x="47160" y="43401"/>
                    <a:pt x="47088" y="43455"/>
                    <a:pt x="47022" y="43455"/>
                  </a:cubicBezTo>
                  <a:cubicBezTo>
                    <a:pt x="46951" y="43455"/>
                    <a:pt x="46885" y="43394"/>
                    <a:pt x="46901" y="43284"/>
                  </a:cubicBezTo>
                  <a:cubicBezTo>
                    <a:pt x="46962" y="43071"/>
                    <a:pt x="47114" y="42919"/>
                    <a:pt x="47387" y="42311"/>
                  </a:cubicBezTo>
                  <a:cubicBezTo>
                    <a:pt x="47500" y="42047"/>
                    <a:pt x="47546" y="41981"/>
                    <a:pt x="47576" y="41981"/>
                  </a:cubicBezTo>
                  <a:cubicBezTo>
                    <a:pt x="47605" y="41981"/>
                    <a:pt x="47619" y="42049"/>
                    <a:pt x="47670" y="42049"/>
                  </a:cubicBezTo>
                  <a:cubicBezTo>
                    <a:pt x="47690" y="42049"/>
                    <a:pt x="47716" y="42038"/>
                    <a:pt x="47752" y="42007"/>
                  </a:cubicBezTo>
                  <a:cubicBezTo>
                    <a:pt x="47965" y="41825"/>
                    <a:pt x="47904" y="41916"/>
                    <a:pt x="47934" y="41733"/>
                  </a:cubicBezTo>
                  <a:cubicBezTo>
                    <a:pt x="47934" y="41551"/>
                    <a:pt x="48330" y="41004"/>
                    <a:pt x="48299" y="40822"/>
                  </a:cubicBezTo>
                  <a:cubicBezTo>
                    <a:pt x="48290" y="40756"/>
                    <a:pt x="48269" y="40733"/>
                    <a:pt x="48239" y="40733"/>
                  </a:cubicBezTo>
                  <a:cubicBezTo>
                    <a:pt x="48180" y="40733"/>
                    <a:pt x="48088" y="40824"/>
                    <a:pt x="47992" y="40824"/>
                  </a:cubicBezTo>
                  <a:cubicBezTo>
                    <a:pt x="47983" y="40824"/>
                    <a:pt x="47974" y="40823"/>
                    <a:pt x="47965" y="40822"/>
                  </a:cubicBezTo>
                  <a:cubicBezTo>
                    <a:pt x="47813" y="40822"/>
                    <a:pt x="47570" y="40518"/>
                    <a:pt x="47296" y="40062"/>
                  </a:cubicBezTo>
                  <a:cubicBezTo>
                    <a:pt x="47023" y="39575"/>
                    <a:pt x="46992" y="39028"/>
                    <a:pt x="46536" y="39028"/>
                  </a:cubicBezTo>
                  <a:cubicBezTo>
                    <a:pt x="46323" y="39028"/>
                    <a:pt x="45928" y="39028"/>
                    <a:pt x="45928" y="38967"/>
                  </a:cubicBezTo>
                  <a:cubicBezTo>
                    <a:pt x="45898" y="38907"/>
                    <a:pt x="46141" y="38785"/>
                    <a:pt x="45959" y="38694"/>
                  </a:cubicBezTo>
                  <a:cubicBezTo>
                    <a:pt x="45594" y="38512"/>
                    <a:pt x="45807" y="38664"/>
                    <a:pt x="45564" y="38360"/>
                  </a:cubicBezTo>
                  <a:cubicBezTo>
                    <a:pt x="45290" y="38086"/>
                    <a:pt x="45290" y="38147"/>
                    <a:pt x="45047" y="38116"/>
                  </a:cubicBezTo>
                  <a:cubicBezTo>
                    <a:pt x="44864" y="38086"/>
                    <a:pt x="44682" y="38056"/>
                    <a:pt x="44409" y="37964"/>
                  </a:cubicBezTo>
                  <a:cubicBezTo>
                    <a:pt x="44287" y="37934"/>
                    <a:pt x="44196" y="37904"/>
                    <a:pt x="44074" y="37843"/>
                  </a:cubicBezTo>
                  <a:cubicBezTo>
                    <a:pt x="43951" y="37807"/>
                    <a:pt x="43856" y="37793"/>
                    <a:pt x="43782" y="37793"/>
                  </a:cubicBezTo>
                  <a:cubicBezTo>
                    <a:pt x="43545" y="37793"/>
                    <a:pt x="43527" y="37934"/>
                    <a:pt x="43527" y="37934"/>
                  </a:cubicBezTo>
                  <a:cubicBezTo>
                    <a:pt x="43527" y="37934"/>
                    <a:pt x="43508" y="37933"/>
                    <a:pt x="43475" y="37933"/>
                  </a:cubicBezTo>
                  <a:cubicBezTo>
                    <a:pt x="43329" y="37933"/>
                    <a:pt x="42911" y="37953"/>
                    <a:pt x="42737" y="38177"/>
                  </a:cubicBezTo>
                  <a:cubicBezTo>
                    <a:pt x="42667" y="38267"/>
                    <a:pt x="42614" y="38294"/>
                    <a:pt x="42554" y="38294"/>
                  </a:cubicBezTo>
                  <a:cubicBezTo>
                    <a:pt x="42455" y="38294"/>
                    <a:pt x="42337" y="38220"/>
                    <a:pt x="42099" y="38220"/>
                  </a:cubicBezTo>
                  <a:cubicBezTo>
                    <a:pt x="42036" y="38220"/>
                    <a:pt x="41966" y="38225"/>
                    <a:pt x="41886" y="38238"/>
                  </a:cubicBezTo>
                  <a:cubicBezTo>
                    <a:pt x="41758" y="38261"/>
                    <a:pt x="41666" y="38271"/>
                    <a:pt x="41599" y="38271"/>
                  </a:cubicBezTo>
                  <a:cubicBezTo>
                    <a:pt x="41491" y="38271"/>
                    <a:pt x="41449" y="38245"/>
                    <a:pt x="41430" y="38208"/>
                  </a:cubicBezTo>
                  <a:cubicBezTo>
                    <a:pt x="41399" y="38177"/>
                    <a:pt x="41369" y="38116"/>
                    <a:pt x="41308" y="38025"/>
                  </a:cubicBezTo>
                  <a:cubicBezTo>
                    <a:pt x="41163" y="37856"/>
                    <a:pt x="40748" y="37764"/>
                    <a:pt x="40386" y="37764"/>
                  </a:cubicBezTo>
                  <a:cubicBezTo>
                    <a:pt x="40293" y="37764"/>
                    <a:pt x="40203" y="37770"/>
                    <a:pt x="40123" y="37782"/>
                  </a:cubicBezTo>
                  <a:cubicBezTo>
                    <a:pt x="40068" y="37791"/>
                    <a:pt x="40029" y="37795"/>
                    <a:pt x="40001" y="37795"/>
                  </a:cubicBezTo>
                  <a:cubicBezTo>
                    <a:pt x="39843" y="37795"/>
                    <a:pt x="40066" y="37655"/>
                    <a:pt x="40092" y="37448"/>
                  </a:cubicBezTo>
                  <a:cubicBezTo>
                    <a:pt x="40092" y="37205"/>
                    <a:pt x="40032" y="37326"/>
                    <a:pt x="39788" y="37113"/>
                  </a:cubicBezTo>
                  <a:cubicBezTo>
                    <a:pt x="39606" y="36931"/>
                    <a:pt x="39363" y="36901"/>
                    <a:pt x="39059" y="36809"/>
                  </a:cubicBezTo>
                  <a:cubicBezTo>
                    <a:pt x="38998" y="36779"/>
                    <a:pt x="38937" y="36749"/>
                    <a:pt x="38846" y="36718"/>
                  </a:cubicBezTo>
                  <a:cubicBezTo>
                    <a:pt x="38649" y="36642"/>
                    <a:pt x="38557" y="36635"/>
                    <a:pt x="38497" y="36635"/>
                  </a:cubicBezTo>
                  <a:cubicBezTo>
                    <a:pt x="38481" y="36635"/>
                    <a:pt x="38468" y="36635"/>
                    <a:pt x="38455" y="36635"/>
                  </a:cubicBezTo>
                  <a:cubicBezTo>
                    <a:pt x="38418" y="36635"/>
                    <a:pt x="38386" y="36631"/>
                    <a:pt x="38329" y="36597"/>
                  </a:cubicBezTo>
                  <a:cubicBezTo>
                    <a:pt x="38208" y="36536"/>
                    <a:pt x="38238" y="36445"/>
                    <a:pt x="38086" y="36171"/>
                  </a:cubicBezTo>
                  <a:cubicBezTo>
                    <a:pt x="38086" y="36141"/>
                    <a:pt x="38056" y="36141"/>
                    <a:pt x="38025" y="36080"/>
                  </a:cubicBezTo>
                  <a:cubicBezTo>
                    <a:pt x="37904" y="35867"/>
                    <a:pt x="37661" y="35837"/>
                    <a:pt x="37448" y="35806"/>
                  </a:cubicBezTo>
                  <a:lnTo>
                    <a:pt x="37205" y="35806"/>
                  </a:lnTo>
                  <a:cubicBezTo>
                    <a:pt x="37053" y="35776"/>
                    <a:pt x="36445" y="35715"/>
                    <a:pt x="36323" y="35654"/>
                  </a:cubicBezTo>
                  <a:cubicBezTo>
                    <a:pt x="36232" y="35594"/>
                    <a:pt x="36171" y="35350"/>
                    <a:pt x="36050" y="35138"/>
                  </a:cubicBezTo>
                  <a:cubicBezTo>
                    <a:pt x="36005" y="35075"/>
                    <a:pt x="35971" y="35052"/>
                    <a:pt x="35927" y="35052"/>
                  </a:cubicBezTo>
                  <a:cubicBezTo>
                    <a:pt x="35822" y="35052"/>
                    <a:pt x="35662" y="35186"/>
                    <a:pt x="35168" y="35229"/>
                  </a:cubicBezTo>
                  <a:cubicBezTo>
                    <a:pt x="34439" y="35290"/>
                    <a:pt x="34621" y="35290"/>
                    <a:pt x="34621" y="35472"/>
                  </a:cubicBezTo>
                  <a:cubicBezTo>
                    <a:pt x="34651" y="35654"/>
                    <a:pt x="34651" y="35654"/>
                    <a:pt x="34317" y="35898"/>
                  </a:cubicBezTo>
                  <a:cubicBezTo>
                    <a:pt x="34118" y="36042"/>
                    <a:pt x="34049" y="36079"/>
                    <a:pt x="33942" y="36079"/>
                  </a:cubicBezTo>
                  <a:cubicBezTo>
                    <a:pt x="33869" y="36079"/>
                    <a:pt x="33778" y="36062"/>
                    <a:pt x="33618" y="36050"/>
                  </a:cubicBezTo>
                  <a:cubicBezTo>
                    <a:pt x="33223" y="35989"/>
                    <a:pt x="32858" y="35685"/>
                    <a:pt x="32645" y="35563"/>
                  </a:cubicBezTo>
                  <a:cubicBezTo>
                    <a:pt x="32592" y="35533"/>
                    <a:pt x="32550" y="35519"/>
                    <a:pt x="32513" y="35519"/>
                  </a:cubicBezTo>
                  <a:cubicBezTo>
                    <a:pt x="32402" y="35519"/>
                    <a:pt x="32334" y="35639"/>
                    <a:pt x="32129" y="35776"/>
                  </a:cubicBezTo>
                  <a:cubicBezTo>
                    <a:pt x="31885" y="35989"/>
                    <a:pt x="31733" y="35989"/>
                    <a:pt x="31338" y="35989"/>
                  </a:cubicBezTo>
                  <a:cubicBezTo>
                    <a:pt x="30943" y="35989"/>
                    <a:pt x="31095" y="35867"/>
                    <a:pt x="31065" y="35502"/>
                  </a:cubicBezTo>
                  <a:cubicBezTo>
                    <a:pt x="31042" y="35229"/>
                    <a:pt x="30848" y="35195"/>
                    <a:pt x="30381" y="35195"/>
                  </a:cubicBezTo>
                  <a:cubicBezTo>
                    <a:pt x="30225" y="35195"/>
                    <a:pt x="30039" y="35198"/>
                    <a:pt x="29819" y="35198"/>
                  </a:cubicBezTo>
                  <a:cubicBezTo>
                    <a:pt x="28937" y="35229"/>
                    <a:pt x="29180" y="35563"/>
                    <a:pt x="28664" y="35715"/>
                  </a:cubicBezTo>
                  <a:cubicBezTo>
                    <a:pt x="28177" y="35867"/>
                    <a:pt x="28329" y="35746"/>
                    <a:pt x="28360" y="36019"/>
                  </a:cubicBezTo>
                  <a:cubicBezTo>
                    <a:pt x="28390" y="36293"/>
                    <a:pt x="28755" y="36749"/>
                    <a:pt x="28816" y="37053"/>
                  </a:cubicBezTo>
                  <a:cubicBezTo>
                    <a:pt x="28876" y="37357"/>
                    <a:pt x="28785" y="37357"/>
                    <a:pt x="28572" y="37448"/>
                  </a:cubicBezTo>
                  <a:cubicBezTo>
                    <a:pt x="28402" y="37533"/>
                    <a:pt x="28336" y="37633"/>
                    <a:pt x="28301" y="37633"/>
                  </a:cubicBezTo>
                  <a:cubicBezTo>
                    <a:pt x="28287" y="37633"/>
                    <a:pt x="28277" y="37615"/>
                    <a:pt x="28268" y="37569"/>
                  </a:cubicBezTo>
                  <a:cubicBezTo>
                    <a:pt x="28268" y="37387"/>
                    <a:pt x="28116" y="37357"/>
                    <a:pt x="27964" y="37144"/>
                  </a:cubicBezTo>
                  <a:cubicBezTo>
                    <a:pt x="27782" y="36931"/>
                    <a:pt x="27995" y="36931"/>
                    <a:pt x="28025" y="36749"/>
                  </a:cubicBezTo>
                  <a:cubicBezTo>
                    <a:pt x="28056" y="36597"/>
                    <a:pt x="28147" y="36627"/>
                    <a:pt x="28238" y="36445"/>
                  </a:cubicBezTo>
                  <a:cubicBezTo>
                    <a:pt x="28329" y="36262"/>
                    <a:pt x="28147" y="36110"/>
                    <a:pt x="28116" y="35958"/>
                  </a:cubicBezTo>
                  <a:cubicBezTo>
                    <a:pt x="28056" y="35806"/>
                    <a:pt x="27964" y="35806"/>
                    <a:pt x="27782" y="35563"/>
                  </a:cubicBezTo>
                  <a:cubicBezTo>
                    <a:pt x="27569" y="35290"/>
                    <a:pt x="27782" y="35411"/>
                    <a:pt x="28056" y="35259"/>
                  </a:cubicBezTo>
                  <a:cubicBezTo>
                    <a:pt x="28299" y="35138"/>
                    <a:pt x="28238" y="35107"/>
                    <a:pt x="28299" y="34803"/>
                  </a:cubicBezTo>
                  <a:cubicBezTo>
                    <a:pt x="28343" y="34656"/>
                    <a:pt x="28287" y="34594"/>
                    <a:pt x="28169" y="34594"/>
                  </a:cubicBezTo>
                  <a:cubicBezTo>
                    <a:pt x="28044" y="34594"/>
                    <a:pt x="27849" y="34663"/>
                    <a:pt x="27630" y="34773"/>
                  </a:cubicBezTo>
                  <a:cubicBezTo>
                    <a:pt x="27239" y="34940"/>
                    <a:pt x="27438" y="35236"/>
                    <a:pt x="27308" y="35236"/>
                  </a:cubicBezTo>
                  <a:cubicBezTo>
                    <a:pt x="27297" y="35236"/>
                    <a:pt x="27283" y="35234"/>
                    <a:pt x="27265" y="35229"/>
                  </a:cubicBezTo>
                  <a:cubicBezTo>
                    <a:pt x="27178" y="35191"/>
                    <a:pt x="27106" y="35159"/>
                    <a:pt x="27052" y="35159"/>
                  </a:cubicBezTo>
                  <a:cubicBezTo>
                    <a:pt x="26973" y="35159"/>
                    <a:pt x="26931" y="35226"/>
                    <a:pt x="26931" y="35442"/>
                  </a:cubicBezTo>
                  <a:cubicBezTo>
                    <a:pt x="26907" y="35725"/>
                    <a:pt x="26719" y="35788"/>
                    <a:pt x="26579" y="35788"/>
                  </a:cubicBezTo>
                  <a:cubicBezTo>
                    <a:pt x="26539" y="35788"/>
                    <a:pt x="26502" y="35783"/>
                    <a:pt x="26475" y="35776"/>
                  </a:cubicBezTo>
                  <a:cubicBezTo>
                    <a:pt x="26399" y="35757"/>
                    <a:pt x="26253" y="35715"/>
                    <a:pt x="26146" y="35715"/>
                  </a:cubicBezTo>
                  <a:cubicBezTo>
                    <a:pt x="26081" y="35715"/>
                    <a:pt x="26031" y="35730"/>
                    <a:pt x="26019" y="35776"/>
                  </a:cubicBezTo>
                  <a:cubicBezTo>
                    <a:pt x="25962" y="35861"/>
                    <a:pt x="25985" y="36052"/>
                    <a:pt x="25765" y="36052"/>
                  </a:cubicBezTo>
                  <a:cubicBezTo>
                    <a:pt x="25750" y="36052"/>
                    <a:pt x="25733" y="36052"/>
                    <a:pt x="25715" y="36050"/>
                  </a:cubicBezTo>
                  <a:cubicBezTo>
                    <a:pt x="25666" y="36037"/>
                    <a:pt x="25629" y="36031"/>
                    <a:pt x="25598" y="36031"/>
                  </a:cubicBezTo>
                  <a:cubicBezTo>
                    <a:pt x="25480" y="36031"/>
                    <a:pt x="25465" y="36123"/>
                    <a:pt x="25198" y="36293"/>
                  </a:cubicBezTo>
                  <a:cubicBezTo>
                    <a:pt x="24894" y="36505"/>
                    <a:pt x="24955" y="36992"/>
                    <a:pt x="25016" y="37478"/>
                  </a:cubicBezTo>
                  <a:cubicBezTo>
                    <a:pt x="25040" y="37659"/>
                    <a:pt x="24997" y="37692"/>
                    <a:pt x="24925" y="37692"/>
                  </a:cubicBezTo>
                  <a:cubicBezTo>
                    <a:pt x="24885" y="37692"/>
                    <a:pt x="24836" y="37681"/>
                    <a:pt x="24784" y="37681"/>
                  </a:cubicBezTo>
                  <a:cubicBezTo>
                    <a:pt x="24695" y="37681"/>
                    <a:pt x="24599" y="37711"/>
                    <a:pt x="24530" y="37873"/>
                  </a:cubicBezTo>
                  <a:cubicBezTo>
                    <a:pt x="24378" y="38329"/>
                    <a:pt x="23983" y="38025"/>
                    <a:pt x="24074" y="38542"/>
                  </a:cubicBezTo>
                  <a:cubicBezTo>
                    <a:pt x="24101" y="38786"/>
                    <a:pt x="24080" y="38861"/>
                    <a:pt x="24045" y="38861"/>
                  </a:cubicBezTo>
                  <a:cubicBezTo>
                    <a:pt x="24002" y="38861"/>
                    <a:pt x="23939" y="38744"/>
                    <a:pt x="23922" y="38694"/>
                  </a:cubicBezTo>
                  <a:cubicBezTo>
                    <a:pt x="23891" y="38664"/>
                    <a:pt x="23861" y="38633"/>
                    <a:pt x="23831" y="38572"/>
                  </a:cubicBezTo>
                  <a:cubicBezTo>
                    <a:pt x="23770" y="38512"/>
                    <a:pt x="23679" y="38451"/>
                    <a:pt x="23557" y="38329"/>
                  </a:cubicBezTo>
                  <a:cubicBezTo>
                    <a:pt x="23314" y="38147"/>
                    <a:pt x="23253" y="38268"/>
                    <a:pt x="22888" y="37904"/>
                  </a:cubicBezTo>
                  <a:cubicBezTo>
                    <a:pt x="22788" y="37803"/>
                    <a:pt x="22657" y="37765"/>
                    <a:pt x="22511" y="37765"/>
                  </a:cubicBezTo>
                  <a:cubicBezTo>
                    <a:pt x="22125" y="37765"/>
                    <a:pt x="21630" y="38028"/>
                    <a:pt x="21277" y="38116"/>
                  </a:cubicBezTo>
                  <a:cubicBezTo>
                    <a:pt x="20761" y="38268"/>
                    <a:pt x="20548" y="38481"/>
                    <a:pt x="20183" y="38664"/>
                  </a:cubicBezTo>
                  <a:cubicBezTo>
                    <a:pt x="20086" y="38709"/>
                    <a:pt x="20005" y="38728"/>
                    <a:pt x="19936" y="38728"/>
                  </a:cubicBezTo>
                  <a:cubicBezTo>
                    <a:pt x="19728" y="38728"/>
                    <a:pt x="19636" y="38550"/>
                    <a:pt x="19545" y="38390"/>
                  </a:cubicBezTo>
                  <a:cubicBezTo>
                    <a:pt x="19495" y="38320"/>
                    <a:pt x="19462" y="38293"/>
                    <a:pt x="19440" y="38293"/>
                  </a:cubicBezTo>
                  <a:cubicBezTo>
                    <a:pt x="19396" y="38293"/>
                    <a:pt x="19403" y="38409"/>
                    <a:pt x="19423" y="38512"/>
                  </a:cubicBezTo>
                  <a:cubicBezTo>
                    <a:pt x="19423" y="38578"/>
                    <a:pt x="19411" y="38600"/>
                    <a:pt x="19392" y="38600"/>
                  </a:cubicBezTo>
                  <a:cubicBezTo>
                    <a:pt x="19357" y="38600"/>
                    <a:pt x="19299" y="38531"/>
                    <a:pt x="19241" y="38512"/>
                  </a:cubicBezTo>
                  <a:cubicBezTo>
                    <a:pt x="19150" y="38512"/>
                    <a:pt x="19089" y="38451"/>
                    <a:pt x="19119" y="38268"/>
                  </a:cubicBezTo>
                  <a:cubicBezTo>
                    <a:pt x="19150" y="38116"/>
                    <a:pt x="19058" y="38116"/>
                    <a:pt x="18937" y="38116"/>
                  </a:cubicBezTo>
                  <a:cubicBezTo>
                    <a:pt x="18907" y="38116"/>
                    <a:pt x="18876" y="38116"/>
                    <a:pt x="18815" y="38086"/>
                  </a:cubicBezTo>
                  <a:cubicBezTo>
                    <a:pt x="18603" y="38056"/>
                    <a:pt x="18542" y="37934"/>
                    <a:pt x="18451" y="37782"/>
                  </a:cubicBezTo>
                  <a:cubicBezTo>
                    <a:pt x="18359" y="37660"/>
                    <a:pt x="18329" y="37600"/>
                    <a:pt x="18207" y="37387"/>
                  </a:cubicBezTo>
                  <a:cubicBezTo>
                    <a:pt x="18116" y="37144"/>
                    <a:pt x="18025" y="37053"/>
                    <a:pt x="18025" y="37053"/>
                  </a:cubicBezTo>
                  <a:cubicBezTo>
                    <a:pt x="18025" y="37053"/>
                    <a:pt x="17903" y="36870"/>
                    <a:pt x="17782" y="36657"/>
                  </a:cubicBezTo>
                  <a:cubicBezTo>
                    <a:pt x="17691" y="36475"/>
                    <a:pt x="17691" y="36475"/>
                    <a:pt x="17873" y="36353"/>
                  </a:cubicBezTo>
                  <a:cubicBezTo>
                    <a:pt x="18025" y="36201"/>
                    <a:pt x="17843" y="36293"/>
                    <a:pt x="17782" y="36019"/>
                  </a:cubicBezTo>
                  <a:cubicBezTo>
                    <a:pt x="17691" y="35746"/>
                    <a:pt x="17812" y="35837"/>
                    <a:pt x="18025" y="35654"/>
                  </a:cubicBezTo>
                  <a:cubicBezTo>
                    <a:pt x="18207" y="35472"/>
                    <a:pt x="17964" y="35290"/>
                    <a:pt x="17903" y="35046"/>
                  </a:cubicBezTo>
                  <a:cubicBezTo>
                    <a:pt x="17873" y="34803"/>
                    <a:pt x="17903" y="34894"/>
                    <a:pt x="17995" y="34651"/>
                  </a:cubicBezTo>
                  <a:cubicBezTo>
                    <a:pt x="18086" y="34378"/>
                    <a:pt x="18116" y="34347"/>
                    <a:pt x="18207" y="34104"/>
                  </a:cubicBezTo>
                  <a:cubicBezTo>
                    <a:pt x="18314" y="33891"/>
                    <a:pt x="18117" y="33795"/>
                    <a:pt x="18026" y="33795"/>
                  </a:cubicBezTo>
                  <a:cubicBezTo>
                    <a:pt x="18013" y="33795"/>
                    <a:pt x="18002" y="33797"/>
                    <a:pt x="17995" y="33800"/>
                  </a:cubicBezTo>
                  <a:cubicBezTo>
                    <a:pt x="17934" y="33800"/>
                    <a:pt x="17691" y="33891"/>
                    <a:pt x="17539" y="33952"/>
                  </a:cubicBezTo>
                  <a:cubicBezTo>
                    <a:pt x="17523" y="33955"/>
                    <a:pt x="17511" y="33956"/>
                    <a:pt x="17502" y="33956"/>
                  </a:cubicBezTo>
                  <a:cubicBezTo>
                    <a:pt x="17413" y="33956"/>
                    <a:pt x="17699" y="33820"/>
                    <a:pt x="17782" y="33709"/>
                  </a:cubicBezTo>
                  <a:cubicBezTo>
                    <a:pt x="17903" y="33557"/>
                    <a:pt x="18025" y="33618"/>
                    <a:pt x="18116" y="33496"/>
                  </a:cubicBezTo>
                  <a:cubicBezTo>
                    <a:pt x="18207" y="33375"/>
                    <a:pt x="18147" y="33344"/>
                    <a:pt x="18025" y="33344"/>
                  </a:cubicBezTo>
                  <a:cubicBezTo>
                    <a:pt x="17903" y="33344"/>
                    <a:pt x="17782" y="33284"/>
                    <a:pt x="17508" y="33132"/>
                  </a:cubicBezTo>
                  <a:cubicBezTo>
                    <a:pt x="17265" y="33010"/>
                    <a:pt x="17022" y="33132"/>
                    <a:pt x="16840" y="32980"/>
                  </a:cubicBezTo>
                  <a:cubicBezTo>
                    <a:pt x="16816" y="32960"/>
                    <a:pt x="16789" y="32952"/>
                    <a:pt x="16761" y="32952"/>
                  </a:cubicBezTo>
                  <a:cubicBezTo>
                    <a:pt x="16640" y="32952"/>
                    <a:pt x="16484" y="33098"/>
                    <a:pt x="16335" y="33098"/>
                  </a:cubicBezTo>
                  <a:cubicBezTo>
                    <a:pt x="16300" y="33098"/>
                    <a:pt x="16265" y="33090"/>
                    <a:pt x="16232" y="33071"/>
                  </a:cubicBezTo>
                  <a:cubicBezTo>
                    <a:pt x="16193" y="33051"/>
                    <a:pt x="16161" y="33043"/>
                    <a:pt x="16132" y="33043"/>
                  </a:cubicBezTo>
                  <a:cubicBezTo>
                    <a:pt x="16024" y="33043"/>
                    <a:pt x="15954" y="33157"/>
                    <a:pt x="15715" y="33253"/>
                  </a:cubicBezTo>
                  <a:cubicBezTo>
                    <a:pt x="15588" y="33324"/>
                    <a:pt x="15447" y="33349"/>
                    <a:pt x="15300" y="33349"/>
                  </a:cubicBezTo>
                  <a:cubicBezTo>
                    <a:pt x="15130" y="33349"/>
                    <a:pt x="14951" y="33316"/>
                    <a:pt x="14773" y="33284"/>
                  </a:cubicBezTo>
                  <a:cubicBezTo>
                    <a:pt x="14730" y="33276"/>
                    <a:pt x="14693" y="33272"/>
                    <a:pt x="14660" y="33272"/>
                  </a:cubicBezTo>
                  <a:cubicBezTo>
                    <a:pt x="14469" y="33272"/>
                    <a:pt x="14431" y="33386"/>
                    <a:pt x="14358" y="33386"/>
                  </a:cubicBezTo>
                  <a:cubicBezTo>
                    <a:pt x="14346" y="33386"/>
                    <a:pt x="14332" y="33382"/>
                    <a:pt x="14317" y="33375"/>
                  </a:cubicBezTo>
                  <a:cubicBezTo>
                    <a:pt x="14266" y="33337"/>
                    <a:pt x="14247" y="33320"/>
                    <a:pt x="14224" y="33320"/>
                  </a:cubicBezTo>
                  <a:cubicBezTo>
                    <a:pt x="14193" y="33320"/>
                    <a:pt x="14154" y="33352"/>
                    <a:pt x="14013" y="33405"/>
                  </a:cubicBezTo>
                  <a:cubicBezTo>
                    <a:pt x="13977" y="33415"/>
                    <a:pt x="13947" y="33420"/>
                    <a:pt x="13921" y="33420"/>
                  </a:cubicBezTo>
                  <a:cubicBezTo>
                    <a:pt x="13810" y="33420"/>
                    <a:pt x="13785" y="33340"/>
                    <a:pt x="13709" y="33340"/>
                  </a:cubicBezTo>
                  <a:cubicBezTo>
                    <a:pt x="13700" y="33340"/>
                    <a:pt x="13690" y="33341"/>
                    <a:pt x="13678" y="33344"/>
                  </a:cubicBezTo>
                  <a:cubicBezTo>
                    <a:pt x="13618" y="33344"/>
                    <a:pt x="13648" y="33314"/>
                    <a:pt x="13678" y="33284"/>
                  </a:cubicBezTo>
                  <a:cubicBezTo>
                    <a:pt x="13739" y="33192"/>
                    <a:pt x="13952" y="33040"/>
                    <a:pt x="14134" y="32828"/>
                  </a:cubicBezTo>
                  <a:cubicBezTo>
                    <a:pt x="14408" y="32524"/>
                    <a:pt x="14286" y="32280"/>
                    <a:pt x="14286" y="31946"/>
                  </a:cubicBezTo>
                  <a:cubicBezTo>
                    <a:pt x="14256" y="31642"/>
                    <a:pt x="14378" y="31642"/>
                    <a:pt x="14560" y="31551"/>
                  </a:cubicBezTo>
                  <a:cubicBezTo>
                    <a:pt x="14651" y="31490"/>
                    <a:pt x="14621" y="31490"/>
                    <a:pt x="14621" y="31399"/>
                  </a:cubicBezTo>
                  <a:cubicBezTo>
                    <a:pt x="14590" y="31308"/>
                    <a:pt x="14621" y="31156"/>
                    <a:pt x="14773" y="30821"/>
                  </a:cubicBezTo>
                  <a:cubicBezTo>
                    <a:pt x="15137" y="30122"/>
                    <a:pt x="14985" y="30426"/>
                    <a:pt x="14955" y="30214"/>
                  </a:cubicBezTo>
                  <a:cubicBezTo>
                    <a:pt x="14925" y="30001"/>
                    <a:pt x="14925" y="29849"/>
                    <a:pt x="15016" y="29697"/>
                  </a:cubicBezTo>
                  <a:cubicBezTo>
                    <a:pt x="15107" y="29514"/>
                    <a:pt x="15441" y="29119"/>
                    <a:pt x="15563" y="28876"/>
                  </a:cubicBezTo>
                  <a:cubicBezTo>
                    <a:pt x="15660" y="28682"/>
                    <a:pt x="15680" y="28545"/>
                    <a:pt x="15497" y="28545"/>
                  </a:cubicBezTo>
                  <a:cubicBezTo>
                    <a:pt x="15451" y="28545"/>
                    <a:pt x="15393" y="28554"/>
                    <a:pt x="15320" y="28572"/>
                  </a:cubicBezTo>
                  <a:cubicBezTo>
                    <a:pt x="15079" y="28616"/>
                    <a:pt x="14980" y="28722"/>
                    <a:pt x="14876" y="28722"/>
                  </a:cubicBezTo>
                  <a:cubicBezTo>
                    <a:pt x="14835" y="28722"/>
                    <a:pt x="14794" y="28706"/>
                    <a:pt x="14742" y="28663"/>
                  </a:cubicBezTo>
                  <a:cubicBezTo>
                    <a:pt x="14692" y="28620"/>
                    <a:pt x="14619" y="28602"/>
                    <a:pt x="14531" y="28602"/>
                  </a:cubicBezTo>
                  <a:cubicBezTo>
                    <a:pt x="14249" y="28602"/>
                    <a:pt x="13813" y="28783"/>
                    <a:pt x="13466" y="28876"/>
                  </a:cubicBezTo>
                  <a:cubicBezTo>
                    <a:pt x="13010" y="28998"/>
                    <a:pt x="13010" y="29180"/>
                    <a:pt x="12949" y="29666"/>
                  </a:cubicBezTo>
                  <a:cubicBezTo>
                    <a:pt x="12919" y="30122"/>
                    <a:pt x="12767" y="30609"/>
                    <a:pt x="12615" y="30852"/>
                  </a:cubicBezTo>
                  <a:cubicBezTo>
                    <a:pt x="12493" y="31095"/>
                    <a:pt x="12341" y="31186"/>
                    <a:pt x="11672" y="31338"/>
                  </a:cubicBezTo>
                  <a:cubicBezTo>
                    <a:pt x="11034" y="31460"/>
                    <a:pt x="11551" y="31429"/>
                    <a:pt x="11216" y="31551"/>
                  </a:cubicBezTo>
                  <a:cubicBezTo>
                    <a:pt x="10882" y="31642"/>
                    <a:pt x="10943" y="31642"/>
                    <a:pt x="10487" y="31946"/>
                  </a:cubicBezTo>
                  <a:cubicBezTo>
                    <a:pt x="10372" y="32028"/>
                    <a:pt x="10283" y="32062"/>
                    <a:pt x="10212" y="32062"/>
                  </a:cubicBezTo>
                  <a:cubicBezTo>
                    <a:pt x="10020" y="32062"/>
                    <a:pt x="9951" y="31820"/>
                    <a:pt x="9818" y="31642"/>
                  </a:cubicBezTo>
                  <a:cubicBezTo>
                    <a:pt x="9781" y="31590"/>
                    <a:pt x="9737" y="31573"/>
                    <a:pt x="9688" y="31573"/>
                  </a:cubicBezTo>
                  <a:cubicBezTo>
                    <a:pt x="9584" y="31573"/>
                    <a:pt x="9458" y="31651"/>
                    <a:pt x="9330" y="31651"/>
                  </a:cubicBezTo>
                  <a:cubicBezTo>
                    <a:pt x="9270" y="31651"/>
                    <a:pt x="9209" y="31633"/>
                    <a:pt x="9149" y="31581"/>
                  </a:cubicBezTo>
                  <a:cubicBezTo>
                    <a:pt x="8906" y="31369"/>
                    <a:pt x="9028" y="31125"/>
                    <a:pt x="8998" y="30852"/>
                  </a:cubicBezTo>
                  <a:cubicBezTo>
                    <a:pt x="8967" y="30578"/>
                    <a:pt x="8694" y="30609"/>
                    <a:pt x="8572" y="30153"/>
                  </a:cubicBezTo>
                  <a:cubicBezTo>
                    <a:pt x="8481" y="29727"/>
                    <a:pt x="8359" y="29606"/>
                    <a:pt x="8268" y="28967"/>
                  </a:cubicBezTo>
                  <a:cubicBezTo>
                    <a:pt x="8177" y="28299"/>
                    <a:pt x="8207" y="28542"/>
                    <a:pt x="8450" y="27782"/>
                  </a:cubicBezTo>
                  <a:cubicBezTo>
                    <a:pt x="8694" y="27022"/>
                    <a:pt x="8481" y="27144"/>
                    <a:pt x="8663" y="26870"/>
                  </a:cubicBezTo>
                  <a:cubicBezTo>
                    <a:pt x="8724" y="26748"/>
                    <a:pt x="8754" y="26657"/>
                    <a:pt x="8785" y="26536"/>
                  </a:cubicBezTo>
                  <a:cubicBezTo>
                    <a:pt x="8815" y="26323"/>
                    <a:pt x="8785" y="26141"/>
                    <a:pt x="8754" y="25958"/>
                  </a:cubicBezTo>
                  <a:cubicBezTo>
                    <a:pt x="8724" y="25654"/>
                    <a:pt x="8724" y="25776"/>
                    <a:pt x="8846" y="25563"/>
                  </a:cubicBezTo>
                  <a:cubicBezTo>
                    <a:pt x="8967" y="25350"/>
                    <a:pt x="8967" y="25320"/>
                    <a:pt x="8937" y="25077"/>
                  </a:cubicBezTo>
                  <a:cubicBezTo>
                    <a:pt x="8906" y="24864"/>
                    <a:pt x="8998" y="24803"/>
                    <a:pt x="9180" y="24560"/>
                  </a:cubicBezTo>
                  <a:cubicBezTo>
                    <a:pt x="9393" y="24347"/>
                    <a:pt x="9453" y="24378"/>
                    <a:pt x="9514" y="24195"/>
                  </a:cubicBezTo>
                  <a:cubicBezTo>
                    <a:pt x="9545" y="24104"/>
                    <a:pt x="9560" y="24089"/>
                    <a:pt x="9605" y="24089"/>
                  </a:cubicBezTo>
                  <a:cubicBezTo>
                    <a:pt x="9628" y="24089"/>
                    <a:pt x="9659" y="24093"/>
                    <a:pt x="9702" y="24093"/>
                  </a:cubicBezTo>
                  <a:cubicBezTo>
                    <a:pt x="9746" y="24093"/>
                    <a:pt x="9803" y="24089"/>
                    <a:pt x="9879" y="24074"/>
                  </a:cubicBezTo>
                  <a:cubicBezTo>
                    <a:pt x="10183" y="24043"/>
                    <a:pt x="10001" y="24043"/>
                    <a:pt x="10122" y="23891"/>
                  </a:cubicBezTo>
                  <a:cubicBezTo>
                    <a:pt x="10167" y="23846"/>
                    <a:pt x="10191" y="23835"/>
                    <a:pt x="10213" y="23835"/>
                  </a:cubicBezTo>
                  <a:cubicBezTo>
                    <a:pt x="10237" y="23835"/>
                    <a:pt x="10258" y="23849"/>
                    <a:pt x="10300" y="23849"/>
                  </a:cubicBezTo>
                  <a:cubicBezTo>
                    <a:pt x="10324" y="23849"/>
                    <a:pt x="10354" y="23844"/>
                    <a:pt x="10396" y="23830"/>
                  </a:cubicBezTo>
                  <a:cubicBezTo>
                    <a:pt x="10608" y="23770"/>
                    <a:pt x="10548" y="23739"/>
                    <a:pt x="10578" y="23587"/>
                  </a:cubicBezTo>
                  <a:cubicBezTo>
                    <a:pt x="10578" y="23466"/>
                    <a:pt x="10487" y="23405"/>
                    <a:pt x="10608" y="23192"/>
                  </a:cubicBezTo>
                  <a:cubicBezTo>
                    <a:pt x="10637" y="23149"/>
                    <a:pt x="10658" y="23135"/>
                    <a:pt x="10679" y="23135"/>
                  </a:cubicBezTo>
                  <a:cubicBezTo>
                    <a:pt x="10718" y="23135"/>
                    <a:pt x="10760" y="23183"/>
                    <a:pt x="10866" y="23183"/>
                  </a:cubicBezTo>
                  <a:cubicBezTo>
                    <a:pt x="10942" y="23183"/>
                    <a:pt x="11051" y="23158"/>
                    <a:pt x="11216" y="23071"/>
                  </a:cubicBezTo>
                  <a:cubicBezTo>
                    <a:pt x="11480" y="22939"/>
                    <a:pt x="11539" y="22892"/>
                    <a:pt x="11573" y="22892"/>
                  </a:cubicBezTo>
                  <a:cubicBezTo>
                    <a:pt x="11611" y="22892"/>
                    <a:pt x="11619" y="22947"/>
                    <a:pt x="11824" y="23010"/>
                  </a:cubicBezTo>
                  <a:cubicBezTo>
                    <a:pt x="11942" y="23049"/>
                    <a:pt x="12012" y="23066"/>
                    <a:pt x="12064" y="23066"/>
                  </a:cubicBezTo>
                  <a:cubicBezTo>
                    <a:pt x="12171" y="23066"/>
                    <a:pt x="12196" y="22991"/>
                    <a:pt x="12402" y="22888"/>
                  </a:cubicBezTo>
                  <a:cubicBezTo>
                    <a:pt x="12468" y="22855"/>
                    <a:pt x="12512" y="22842"/>
                    <a:pt x="12544" y="22842"/>
                  </a:cubicBezTo>
                  <a:cubicBezTo>
                    <a:pt x="12656" y="22842"/>
                    <a:pt x="12593" y="23010"/>
                    <a:pt x="12736" y="23010"/>
                  </a:cubicBezTo>
                  <a:cubicBezTo>
                    <a:pt x="12888" y="23010"/>
                    <a:pt x="12919" y="23010"/>
                    <a:pt x="13162" y="23071"/>
                  </a:cubicBezTo>
                  <a:cubicBezTo>
                    <a:pt x="13214" y="23084"/>
                    <a:pt x="13259" y="23090"/>
                    <a:pt x="13298" y="23090"/>
                  </a:cubicBezTo>
                  <a:cubicBezTo>
                    <a:pt x="13442" y="23090"/>
                    <a:pt x="13509" y="23008"/>
                    <a:pt x="13557" y="22888"/>
                  </a:cubicBezTo>
                  <a:cubicBezTo>
                    <a:pt x="13585" y="22842"/>
                    <a:pt x="13610" y="22824"/>
                    <a:pt x="13636" y="22824"/>
                  </a:cubicBezTo>
                  <a:cubicBezTo>
                    <a:pt x="13694" y="22824"/>
                    <a:pt x="13755" y="22916"/>
                    <a:pt x="13861" y="22979"/>
                  </a:cubicBezTo>
                  <a:cubicBezTo>
                    <a:pt x="13886" y="22994"/>
                    <a:pt x="13905" y="23001"/>
                    <a:pt x="13919" y="23001"/>
                  </a:cubicBezTo>
                  <a:cubicBezTo>
                    <a:pt x="13990" y="23001"/>
                    <a:pt x="13922" y="22823"/>
                    <a:pt x="13770" y="22645"/>
                  </a:cubicBezTo>
                  <a:cubicBezTo>
                    <a:pt x="13587" y="22432"/>
                    <a:pt x="13770" y="22463"/>
                    <a:pt x="13739" y="22220"/>
                  </a:cubicBezTo>
                  <a:cubicBezTo>
                    <a:pt x="13739" y="22156"/>
                    <a:pt x="13734" y="22133"/>
                    <a:pt x="13721" y="22133"/>
                  </a:cubicBezTo>
                  <a:cubicBezTo>
                    <a:pt x="13689" y="22133"/>
                    <a:pt x="13615" y="22259"/>
                    <a:pt x="13466" y="22280"/>
                  </a:cubicBezTo>
                  <a:cubicBezTo>
                    <a:pt x="13438" y="22284"/>
                    <a:pt x="13415" y="22286"/>
                    <a:pt x="13395" y="22286"/>
                  </a:cubicBezTo>
                  <a:cubicBezTo>
                    <a:pt x="13262" y="22286"/>
                    <a:pt x="13295" y="22200"/>
                    <a:pt x="13374" y="22068"/>
                  </a:cubicBezTo>
                  <a:cubicBezTo>
                    <a:pt x="13416" y="22015"/>
                    <a:pt x="13466" y="21999"/>
                    <a:pt x="13532" y="21999"/>
                  </a:cubicBezTo>
                  <a:cubicBezTo>
                    <a:pt x="13640" y="21999"/>
                    <a:pt x="13793" y="22041"/>
                    <a:pt x="14034" y="22041"/>
                  </a:cubicBezTo>
                  <a:cubicBezTo>
                    <a:pt x="14075" y="22041"/>
                    <a:pt x="14118" y="22040"/>
                    <a:pt x="14165" y="22037"/>
                  </a:cubicBezTo>
                  <a:cubicBezTo>
                    <a:pt x="14651" y="22007"/>
                    <a:pt x="14590" y="21885"/>
                    <a:pt x="14651" y="21794"/>
                  </a:cubicBezTo>
                  <a:cubicBezTo>
                    <a:pt x="14668" y="21760"/>
                    <a:pt x="14678" y="21745"/>
                    <a:pt x="14684" y="21745"/>
                  </a:cubicBezTo>
                  <a:cubicBezTo>
                    <a:pt x="14700" y="21745"/>
                    <a:pt x="14690" y="21845"/>
                    <a:pt x="14712" y="21976"/>
                  </a:cubicBezTo>
                  <a:cubicBezTo>
                    <a:pt x="14729" y="22027"/>
                    <a:pt x="14746" y="22047"/>
                    <a:pt x="14770" y="22047"/>
                  </a:cubicBezTo>
                  <a:cubicBezTo>
                    <a:pt x="14832" y="22047"/>
                    <a:pt x="14944" y="21912"/>
                    <a:pt x="15229" y="21824"/>
                  </a:cubicBezTo>
                  <a:cubicBezTo>
                    <a:pt x="15492" y="21749"/>
                    <a:pt x="15499" y="21697"/>
                    <a:pt x="15610" y="21697"/>
                  </a:cubicBezTo>
                  <a:cubicBezTo>
                    <a:pt x="15679" y="21697"/>
                    <a:pt x="15787" y="21717"/>
                    <a:pt x="16019" y="21764"/>
                  </a:cubicBezTo>
                  <a:cubicBezTo>
                    <a:pt x="16657" y="21916"/>
                    <a:pt x="16049" y="22128"/>
                    <a:pt x="16627" y="22189"/>
                  </a:cubicBezTo>
                  <a:cubicBezTo>
                    <a:pt x="16675" y="22194"/>
                    <a:pt x="16718" y="22197"/>
                    <a:pt x="16756" y="22197"/>
                  </a:cubicBezTo>
                  <a:cubicBezTo>
                    <a:pt x="17182" y="22197"/>
                    <a:pt x="17080" y="21913"/>
                    <a:pt x="17387" y="21885"/>
                  </a:cubicBezTo>
                  <a:cubicBezTo>
                    <a:pt x="17460" y="21873"/>
                    <a:pt x="17518" y="21867"/>
                    <a:pt x="17566" y="21867"/>
                  </a:cubicBezTo>
                  <a:cubicBezTo>
                    <a:pt x="17759" y="21867"/>
                    <a:pt x="17788" y="21964"/>
                    <a:pt x="17934" y="22159"/>
                  </a:cubicBezTo>
                  <a:cubicBezTo>
                    <a:pt x="18147" y="22402"/>
                    <a:pt x="18390" y="22220"/>
                    <a:pt x="18481" y="22523"/>
                  </a:cubicBezTo>
                  <a:cubicBezTo>
                    <a:pt x="18603" y="22858"/>
                    <a:pt x="18359" y="22919"/>
                    <a:pt x="18390" y="23223"/>
                  </a:cubicBezTo>
                  <a:cubicBezTo>
                    <a:pt x="18390" y="23516"/>
                    <a:pt x="18503" y="23923"/>
                    <a:pt x="18675" y="23923"/>
                  </a:cubicBezTo>
                  <a:cubicBezTo>
                    <a:pt x="18681" y="23923"/>
                    <a:pt x="18688" y="23923"/>
                    <a:pt x="18694" y="23922"/>
                  </a:cubicBezTo>
                  <a:cubicBezTo>
                    <a:pt x="18704" y="23920"/>
                    <a:pt x="18713" y="23919"/>
                    <a:pt x="18721" y="23919"/>
                  </a:cubicBezTo>
                  <a:cubicBezTo>
                    <a:pt x="18835" y="23919"/>
                    <a:pt x="18761" y="24110"/>
                    <a:pt x="18846" y="24195"/>
                  </a:cubicBezTo>
                  <a:cubicBezTo>
                    <a:pt x="18967" y="24317"/>
                    <a:pt x="19393" y="24894"/>
                    <a:pt x="19514" y="24925"/>
                  </a:cubicBezTo>
                  <a:cubicBezTo>
                    <a:pt x="19561" y="24925"/>
                    <a:pt x="19620" y="24942"/>
                    <a:pt x="19691" y="24942"/>
                  </a:cubicBezTo>
                  <a:cubicBezTo>
                    <a:pt x="19807" y="24942"/>
                    <a:pt x="19953" y="24896"/>
                    <a:pt x="20122" y="24651"/>
                  </a:cubicBezTo>
                  <a:cubicBezTo>
                    <a:pt x="20396" y="24256"/>
                    <a:pt x="20335" y="23587"/>
                    <a:pt x="20092" y="23344"/>
                  </a:cubicBezTo>
                  <a:cubicBezTo>
                    <a:pt x="19818" y="23101"/>
                    <a:pt x="19970" y="23010"/>
                    <a:pt x="20001" y="22736"/>
                  </a:cubicBezTo>
                  <a:cubicBezTo>
                    <a:pt x="20031" y="22493"/>
                    <a:pt x="19910" y="22523"/>
                    <a:pt x="19727" y="22189"/>
                  </a:cubicBezTo>
                  <a:cubicBezTo>
                    <a:pt x="19545" y="21885"/>
                    <a:pt x="19484" y="21703"/>
                    <a:pt x="19393" y="21429"/>
                  </a:cubicBezTo>
                  <a:cubicBezTo>
                    <a:pt x="19302" y="21186"/>
                    <a:pt x="19180" y="21216"/>
                    <a:pt x="19332" y="20913"/>
                  </a:cubicBezTo>
                  <a:cubicBezTo>
                    <a:pt x="19454" y="20639"/>
                    <a:pt x="19545" y="20244"/>
                    <a:pt x="19758" y="20031"/>
                  </a:cubicBezTo>
                  <a:cubicBezTo>
                    <a:pt x="19940" y="19818"/>
                    <a:pt x="19970" y="19818"/>
                    <a:pt x="20487" y="19393"/>
                  </a:cubicBezTo>
                  <a:cubicBezTo>
                    <a:pt x="20973" y="18967"/>
                    <a:pt x="21004" y="18876"/>
                    <a:pt x="21277" y="18633"/>
                  </a:cubicBezTo>
                  <a:cubicBezTo>
                    <a:pt x="21521" y="18359"/>
                    <a:pt x="21916" y="18390"/>
                    <a:pt x="21976" y="18207"/>
                  </a:cubicBezTo>
                  <a:cubicBezTo>
                    <a:pt x="22037" y="18055"/>
                    <a:pt x="22128" y="18086"/>
                    <a:pt x="22524" y="17873"/>
                  </a:cubicBezTo>
                  <a:cubicBezTo>
                    <a:pt x="22919" y="17660"/>
                    <a:pt x="22767" y="17721"/>
                    <a:pt x="23101" y="17508"/>
                  </a:cubicBezTo>
                  <a:cubicBezTo>
                    <a:pt x="23405" y="17295"/>
                    <a:pt x="23587" y="16991"/>
                    <a:pt x="23223" y="16840"/>
                  </a:cubicBezTo>
                  <a:cubicBezTo>
                    <a:pt x="22888" y="16657"/>
                    <a:pt x="23223" y="16718"/>
                    <a:pt x="23709" y="16566"/>
                  </a:cubicBezTo>
                  <a:cubicBezTo>
                    <a:pt x="24195" y="16414"/>
                    <a:pt x="23618" y="16414"/>
                    <a:pt x="23435" y="16292"/>
                  </a:cubicBezTo>
                  <a:cubicBezTo>
                    <a:pt x="23283" y="16201"/>
                    <a:pt x="23283" y="16049"/>
                    <a:pt x="23283" y="15836"/>
                  </a:cubicBezTo>
                  <a:cubicBezTo>
                    <a:pt x="23314" y="15624"/>
                    <a:pt x="23375" y="15593"/>
                    <a:pt x="23314" y="15289"/>
                  </a:cubicBezTo>
                  <a:cubicBezTo>
                    <a:pt x="23223" y="15016"/>
                    <a:pt x="23314" y="14894"/>
                    <a:pt x="23527" y="14651"/>
                  </a:cubicBezTo>
                  <a:cubicBezTo>
                    <a:pt x="23580" y="14583"/>
                    <a:pt x="23608" y="14554"/>
                    <a:pt x="23621" y="14554"/>
                  </a:cubicBezTo>
                  <a:cubicBezTo>
                    <a:pt x="23658" y="14554"/>
                    <a:pt x="23549" y="14811"/>
                    <a:pt x="23527" y="15016"/>
                  </a:cubicBezTo>
                  <a:cubicBezTo>
                    <a:pt x="23527" y="15289"/>
                    <a:pt x="23557" y="15198"/>
                    <a:pt x="23770" y="15289"/>
                  </a:cubicBezTo>
                  <a:cubicBezTo>
                    <a:pt x="23858" y="15327"/>
                    <a:pt x="23904" y="15349"/>
                    <a:pt x="23931" y="15349"/>
                  </a:cubicBezTo>
                  <a:cubicBezTo>
                    <a:pt x="23968" y="15349"/>
                    <a:pt x="23965" y="15305"/>
                    <a:pt x="23983" y="15198"/>
                  </a:cubicBezTo>
                  <a:cubicBezTo>
                    <a:pt x="24013" y="15016"/>
                    <a:pt x="23983" y="14864"/>
                    <a:pt x="24013" y="14681"/>
                  </a:cubicBezTo>
                  <a:cubicBezTo>
                    <a:pt x="24034" y="14609"/>
                    <a:pt x="24047" y="14582"/>
                    <a:pt x="24066" y="14582"/>
                  </a:cubicBezTo>
                  <a:cubicBezTo>
                    <a:pt x="24102" y="14582"/>
                    <a:pt x="24157" y="14682"/>
                    <a:pt x="24317" y="14742"/>
                  </a:cubicBezTo>
                  <a:cubicBezTo>
                    <a:pt x="24370" y="14769"/>
                    <a:pt x="24404" y="14781"/>
                    <a:pt x="24427" y="14781"/>
                  </a:cubicBezTo>
                  <a:cubicBezTo>
                    <a:pt x="24511" y="14781"/>
                    <a:pt x="24454" y="14622"/>
                    <a:pt x="24621" y="14408"/>
                  </a:cubicBezTo>
                  <a:cubicBezTo>
                    <a:pt x="24834" y="14165"/>
                    <a:pt x="24773" y="14225"/>
                    <a:pt x="24834" y="13952"/>
                  </a:cubicBezTo>
                  <a:cubicBezTo>
                    <a:pt x="24834" y="13952"/>
                    <a:pt x="24530" y="13830"/>
                    <a:pt x="24894" y="13739"/>
                  </a:cubicBezTo>
                  <a:cubicBezTo>
                    <a:pt x="25259" y="13618"/>
                    <a:pt x="24955" y="13587"/>
                    <a:pt x="25107" y="13405"/>
                  </a:cubicBezTo>
                  <a:cubicBezTo>
                    <a:pt x="25187" y="13338"/>
                    <a:pt x="25214" y="13324"/>
                    <a:pt x="25263" y="13324"/>
                  </a:cubicBezTo>
                  <a:cubicBezTo>
                    <a:pt x="25299" y="13324"/>
                    <a:pt x="25348" y="13332"/>
                    <a:pt x="25439" y="13332"/>
                  </a:cubicBezTo>
                  <a:cubicBezTo>
                    <a:pt x="25505" y="13332"/>
                    <a:pt x="25593" y="13328"/>
                    <a:pt x="25715" y="13314"/>
                  </a:cubicBezTo>
                  <a:cubicBezTo>
                    <a:pt x="26232" y="13253"/>
                    <a:pt x="26232" y="13253"/>
                    <a:pt x="26323" y="13010"/>
                  </a:cubicBezTo>
                  <a:cubicBezTo>
                    <a:pt x="26361" y="12933"/>
                    <a:pt x="26385" y="12905"/>
                    <a:pt x="26407" y="12905"/>
                  </a:cubicBezTo>
                  <a:cubicBezTo>
                    <a:pt x="26456" y="12905"/>
                    <a:pt x="26500" y="13038"/>
                    <a:pt x="26688" y="13101"/>
                  </a:cubicBezTo>
                  <a:cubicBezTo>
                    <a:pt x="26717" y="13110"/>
                    <a:pt x="26744" y="13114"/>
                    <a:pt x="26770" y="13114"/>
                  </a:cubicBezTo>
                  <a:cubicBezTo>
                    <a:pt x="27008" y="13114"/>
                    <a:pt x="27074" y="12761"/>
                    <a:pt x="26992" y="12706"/>
                  </a:cubicBezTo>
                  <a:cubicBezTo>
                    <a:pt x="26931" y="12645"/>
                    <a:pt x="26718" y="12645"/>
                    <a:pt x="26718" y="12402"/>
                  </a:cubicBezTo>
                  <a:cubicBezTo>
                    <a:pt x="26688" y="12128"/>
                    <a:pt x="26657" y="12098"/>
                    <a:pt x="27144" y="11672"/>
                  </a:cubicBezTo>
                  <a:cubicBezTo>
                    <a:pt x="27412" y="11438"/>
                    <a:pt x="27486" y="11425"/>
                    <a:pt x="27539" y="11425"/>
                  </a:cubicBezTo>
                  <a:cubicBezTo>
                    <a:pt x="27546" y="11425"/>
                    <a:pt x="27552" y="11425"/>
                    <a:pt x="27558" y="11425"/>
                  </a:cubicBezTo>
                  <a:cubicBezTo>
                    <a:pt x="27593" y="11425"/>
                    <a:pt x="27629" y="11419"/>
                    <a:pt x="27721" y="11338"/>
                  </a:cubicBezTo>
                  <a:cubicBezTo>
                    <a:pt x="27887" y="11172"/>
                    <a:pt x="27887" y="11154"/>
                    <a:pt x="27993" y="11154"/>
                  </a:cubicBezTo>
                  <a:cubicBezTo>
                    <a:pt x="28023" y="11154"/>
                    <a:pt x="28062" y="11156"/>
                    <a:pt x="28116" y="11156"/>
                  </a:cubicBezTo>
                  <a:cubicBezTo>
                    <a:pt x="28360" y="11156"/>
                    <a:pt x="28390" y="11064"/>
                    <a:pt x="28542" y="11034"/>
                  </a:cubicBezTo>
                  <a:cubicBezTo>
                    <a:pt x="28724" y="11004"/>
                    <a:pt x="28724" y="10882"/>
                    <a:pt x="29028" y="10821"/>
                  </a:cubicBezTo>
                  <a:cubicBezTo>
                    <a:pt x="29363" y="10760"/>
                    <a:pt x="29211" y="10730"/>
                    <a:pt x="29180" y="10517"/>
                  </a:cubicBezTo>
                  <a:cubicBezTo>
                    <a:pt x="29150" y="10335"/>
                    <a:pt x="29211" y="10426"/>
                    <a:pt x="29606" y="10365"/>
                  </a:cubicBezTo>
                  <a:cubicBezTo>
                    <a:pt x="29971" y="10304"/>
                    <a:pt x="30214" y="10122"/>
                    <a:pt x="30548" y="9970"/>
                  </a:cubicBezTo>
                  <a:cubicBezTo>
                    <a:pt x="30626" y="9937"/>
                    <a:pt x="30673" y="9924"/>
                    <a:pt x="30697" y="9924"/>
                  </a:cubicBezTo>
                  <a:cubicBezTo>
                    <a:pt x="30785" y="9924"/>
                    <a:pt x="30578" y="10098"/>
                    <a:pt x="30578" y="10122"/>
                  </a:cubicBezTo>
                  <a:cubicBezTo>
                    <a:pt x="30585" y="10128"/>
                    <a:pt x="30594" y="10131"/>
                    <a:pt x="30609" y="10131"/>
                  </a:cubicBezTo>
                  <a:cubicBezTo>
                    <a:pt x="30667" y="10131"/>
                    <a:pt x="30803" y="10092"/>
                    <a:pt x="31095" y="10092"/>
                  </a:cubicBezTo>
                  <a:cubicBezTo>
                    <a:pt x="31460" y="10092"/>
                    <a:pt x="31126" y="10183"/>
                    <a:pt x="31095" y="10274"/>
                  </a:cubicBezTo>
                  <a:cubicBezTo>
                    <a:pt x="31073" y="10319"/>
                    <a:pt x="31002" y="10347"/>
                    <a:pt x="30894" y="10347"/>
                  </a:cubicBezTo>
                  <a:cubicBezTo>
                    <a:pt x="30854" y="10347"/>
                    <a:pt x="30810" y="10343"/>
                    <a:pt x="30761" y="10335"/>
                  </a:cubicBezTo>
                  <a:cubicBezTo>
                    <a:pt x="30674" y="10335"/>
                    <a:pt x="30637" y="10315"/>
                    <a:pt x="30592" y="10315"/>
                  </a:cubicBezTo>
                  <a:cubicBezTo>
                    <a:pt x="30559" y="10315"/>
                    <a:pt x="30522" y="10326"/>
                    <a:pt x="30457" y="10365"/>
                  </a:cubicBezTo>
                  <a:cubicBezTo>
                    <a:pt x="30335" y="10426"/>
                    <a:pt x="29940" y="10639"/>
                    <a:pt x="29940" y="10639"/>
                  </a:cubicBezTo>
                  <a:cubicBezTo>
                    <a:pt x="29940" y="10639"/>
                    <a:pt x="29910" y="10730"/>
                    <a:pt x="29819" y="10912"/>
                  </a:cubicBezTo>
                  <a:cubicBezTo>
                    <a:pt x="29727" y="11125"/>
                    <a:pt x="29727" y="11125"/>
                    <a:pt x="29727" y="11247"/>
                  </a:cubicBezTo>
                  <a:cubicBezTo>
                    <a:pt x="29727" y="11368"/>
                    <a:pt x="29910" y="11490"/>
                    <a:pt x="30001" y="11490"/>
                  </a:cubicBezTo>
                  <a:cubicBezTo>
                    <a:pt x="30123" y="11459"/>
                    <a:pt x="30366" y="11338"/>
                    <a:pt x="30518" y="11247"/>
                  </a:cubicBezTo>
                  <a:cubicBezTo>
                    <a:pt x="30700" y="11186"/>
                    <a:pt x="30791" y="11004"/>
                    <a:pt x="30913" y="10912"/>
                  </a:cubicBezTo>
                  <a:cubicBezTo>
                    <a:pt x="31034" y="10821"/>
                    <a:pt x="30913" y="10821"/>
                    <a:pt x="30974" y="10669"/>
                  </a:cubicBezTo>
                  <a:cubicBezTo>
                    <a:pt x="30989" y="10639"/>
                    <a:pt x="31008" y="10627"/>
                    <a:pt x="31028" y="10627"/>
                  </a:cubicBezTo>
                  <a:cubicBezTo>
                    <a:pt x="31088" y="10627"/>
                    <a:pt x="31156" y="10730"/>
                    <a:pt x="31156" y="10730"/>
                  </a:cubicBezTo>
                  <a:cubicBezTo>
                    <a:pt x="31156" y="10730"/>
                    <a:pt x="31247" y="10730"/>
                    <a:pt x="31399" y="10608"/>
                  </a:cubicBezTo>
                  <a:cubicBezTo>
                    <a:pt x="31460" y="10548"/>
                    <a:pt x="31475" y="10540"/>
                    <a:pt x="31502" y="10540"/>
                  </a:cubicBezTo>
                  <a:cubicBezTo>
                    <a:pt x="31511" y="10540"/>
                    <a:pt x="31521" y="10541"/>
                    <a:pt x="31534" y="10541"/>
                  </a:cubicBezTo>
                  <a:cubicBezTo>
                    <a:pt x="31561" y="10541"/>
                    <a:pt x="31602" y="10537"/>
                    <a:pt x="31673" y="10517"/>
                  </a:cubicBezTo>
                  <a:cubicBezTo>
                    <a:pt x="31885" y="10487"/>
                    <a:pt x="31946" y="10487"/>
                    <a:pt x="32037" y="10365"/>
                  </a:cubicBezTo>
                  <a:cubicBezTo>
                    <a:pt x="32159" y="10213"/>
                    <a:pt x="32129" y="10274"/>
                    <a:pt x="32524" y="10183"/>
                  </a:cubicBezTo>
                  <a:cubicBezTo>
                    <a:pt x="32919" y="10061"/>
                    <a:pt x="32676" y="10001"/>
                    <a:pt x="32554" y="9879"/>
                  </a:cubicBezTo>
                  <a:cubicBezTo>
                    <a:pt x="32508" y="9821"/>
                    <a:pt x="32484" y="9807"/>
                    <a:pt x="32461" y="9807"/>
                  </a:cubicBezTo>
                  <a:cubicBezTo>
                    <a:pt x="32441" y="9807"/>
                    <a:pt x="32422" y="9819"/>
                    <a:pt x="32389" y="9819"/>
                  </a:cubicBezTo>
                  <a:cubicBezTo>
                    <a:pt x="32363" y="9819"/>
                    <a:pt x="32330" y="9812"/>
                    <a:pt x="32281" y="9788"/>
                  </a:cubicBezTo>
                  <a:cubicBezTo>
                    <a:pt x="32235" y="9751"/>
                    <a:pt x="32217" y="9728"/>
                    <a:pt x="32210" y="9718"/>
                  </a:cubicBezTo>
                  <a:lnTo>
                    <a:pt x="32210" y="9718"/>
                  </a:lnTo>
                  <a:cubicBezTo>
                    <a:pt x="32213" y="9732"/>
                    <a:pt x="32210" y="9767"/>
                    <a:pt x="32159" y="9818"/>
                  </a:cubicBezTo>
                  <a:cubicBezTo>
                    <a:pt x="32116" y="9851"/>
                    <a:pt x="32084" y="9860"/>
                    <a:pt x="32044" y="9860"/>
                  </a:cubicBezTo>
                  <a:cubicBezTo>
                    <a:pt x="31988" y="9860"/>
                    <a:pt x="31915" y="9842"/>
                    <a:pt x="31771" y="9842"/>
                  </a:cubicBezTo>
                  <a:cubicBezTo>
                    <a:pt x="31726" y="9842"/>
                    <a:pt x="31673" y="9844"/>
                    <a:pt x="31612" y="9849"/>
                  </a:cubicBezTo>
                  <a:cubicBezTo>
                    <a:pt x="31514" y="9865"/>
                    <a:pt x="31427" y="9872"/>
                    <a:pt x="31352" y="9872"/>
                  </a:cubicBezTo>
                  <a:cubicBezTo>
                    <a:pt x="31146" y="9872"/>
                    <a:pt x="31026" y="9816"/>
                    <a:pt x="31004" y="9727"/>
                  </a:cubicBezTo>
                  <a:cubicBezTo>
                    <a:pt x="30974" y="9636"/>
                    <a:pt x="31034" y="9605"/>
                    <a:pt x="30639" y="9575"/>
                  </a:cubicBezTo>
                  <a:cubicBezTo>
                    <a:pt x="30275" y="9575"/>
                    <a:pt x="30457" y="9484"/>
                    <a:pt x="30426" y="9241"/>
                  </a:cubicBezTo>
                  <a:cubicBezTo>
                    <a:pt x="30415" y="9136"/>
                    <a:pt x="30412" y="9103"/>
                    <a:pt x="30401" y="9103"/>
                  </a:cubicBezTo>
                  <a:cubicBezTo>
                    <a:pt x="30384" y="9103"/>
                    <a:pt x="30345" y="9191"/>
                    <a:pt x="30214" y="9210"/>
                  </a:cubicBezTo>
                  <a:cubicBezTo>
                    <a:pt x="30175" y="9215"/>
                    <a:pt x="30147" y="9218"/>
                    <a:pt x="30128" y="9218"/>
                  </a:cubicBezTo>
                  <a:cubicBezTo>
                    <a:pt x="30026" y="9218"/>
                    <a:pt x="30167" y="9146"/>
                    <a:pt x="30244" y="8967"/>
                  </a:cubicBezTo>
                  <a:cubicBezTo>
                    <a:pt x="30335" y="8724"/>
                    <a:pt x="30366" y="8785"/>
                    <a:pt x="30396" y="8663"/>
                  </a:cubicBezTo>
                  <a:cubicBezTo>
                    <a:pt x="30413" y="8637"/>
                    <a:pt x="30404" y="8626"/>
                    <a:pt x="30378" y="8626"/>
                  </a:cubicBezTo>
                  <a:cubicBezTo>
                    <a:pt x="30312" y="8626"/>
                    <a:pt x="30140" y="8698"/>
                    <a:pt x="30031" y="8785"/>
                  </a:cubicBezTo>
                  <a:cubicBezTo>
                    <a:pt x="29960" y="8842"/>
                    <a:pt x="29895" y="8872"/>
                    <a:pt x="29836" y="8872"/>
                  </a:cubicBezTo>
                  <a:cubicBezTo>
                    <a:pt x="29771" y="8872"/>
                    <a:pt x="29715" y="8835"/>
                    <a:pt x="29667" y="8754"/>
                  </a:cubicBezTo>
                  <a:cubicBezTo>
                    <a:pt x="29621" y="8693"/>
                    <a:pt x="29591" y="8678"/>
                    <a:pt x="29541" y="8678"/>
                  </a:cubicBezTo>
                  <a:cubicBezTo>
                    <a:pt x="29492" y="8678"/>
                    <a:pt x="29423" y="8693"/>
                    <a:pt x="29302" y="8693"/>
                  </a:cubicBezTo>
                  <a:cubicBezTo>
                    <a:pt x="29089" y="8693"/>
                    <a:pt x="29241" y="8663"/>
                    <a:pt x="29302" y="8633"/>
                  </a:cubicBezTo>
                  <a:cubicBezTo>
                    <a:pt x="29363" y="8602"/>
                    <a:pt x="29393" y="8572"/>
                    <a:pt x="29575" y="8572"/>
                  </a:cubicBezTo>
                  <a:cubicBezTo>
                    <a:pt x="29606" y="8566"/>
                    <a:pt x="29635" y="8563"/>
                    <a:pt x="29662" y="8563"/>
                  </a:cubicBezTo>
                  <a:cubicBezTo>
                    <a:pt x="29771" y="8563"/>
                    <a:pt x="29849" y="8602"/>
                    <a:pt x="29849" y="8602"/>
                  </a:cubicBezTo>
                  <a:lnTo>
                    <a:pt x="30183" y="8481"/>
                  </a:lnTo>
                  <a:cubicBezTo>
                    <a:pt x="30183" y="8481"/>
                    <a:pt x="30366" y="8450"/>
                    <a:pt x="30670" y="8329"/>
                  </a:cubicBezTo>
                  <a:cubicBezTo>
                    <a:pt x="30943" y="8207"/>
                    <a:pt x="30913" y="8177"/>
                    <a:pt x="30700" y="8086"/>
                  </a:cubicBezTo>
                  <a:cubicBezTo>
                    <a:pt x="30528" y="8036"/>
                    <a:pt x="30455" y="7947"/>
                    <a:pt x="30192" y="7947"/>
                  </a:cubicBezTo>
                  <a:cubicBezTo>
                    <a:pt x="30130" y="7947"/>
                    <a:pt x="30058" y="7952"/>
                    <a:pt x="29971" y="7964"/>
                  </a:cubicBezTo>
                  <a:cubicBezTo>
                    <a:pt x="29545" y="8025"/>
                    <a:pt x="28755" y="8329"/>
                    <a:pt x="28755" y="8329"/>
                  </a:cubicBezTo>
                  <a:cubicBezTo>
                    <a:pt x="28755" y="8329"/>
                    <a:pt x="28329" y="8511"/>
                    <a:pt x="28086" y="8633"/>
                  </a:cubicBezTo>
                  <a:cubicBezTo>
                    <a:pt x="27873" y="8724"/>
                    <a:pt x="27721" y="8876"/>
                    <a:pt x="27508" y="9058"/>
                  </a:cubicBezTo>
                  <a:cubicBezTo>
                    <a:pt x="27440" y="9126"/>
                    <a:pt x="27385" y="9154"/>
                    <a:pt x="27344" y="9154"/>
                  </a:cubicBezTo>
                  <a:cubicBezTo>
                    <a:pt x="27259" y="9154"/>
                    <a:pt x="27244" y="9030"/>
                    <a:pt x="27326" y="8906"/>
                  </a:cubicBezTo>
                  <a:cubicBezTo>
                    <a:pt x="27448" y="8724"/>
                    <a:pt x="27660" y="8602"/>
                    <a:pt x="27934" y="8298"/>
                  </a:cubicBezTo>
                  <a:cubicBezTo>
                    <a:pt x="28039" y="8181"/>
                    <a:pt x="28108" y="8145"/>
                    <a:pt x="28173" y="8145"/>
                  </a:cubicBezTo>
                  <a:cubicBezTo>
                    <a:pt x="28276" y="8145"/>
                    <a:pt x="28367" y="8238"/>
                    <a:pt x="28572" y="8238"/>
                  </a:cubicBezTo>
                  <a:cubicBezTo>
                    <a:pt x="28907" y="8207"/>
                    <a:pt x="28846" y="8116"/>
                    <a:pt x="29028" y="7751"/>
                  </a:cubicBezTo>
                  <a:cubicBezTo>
                    <a:pt x="29135" y="7569"/>
                    <a:pt x="29188" y="7538"/>
                    <a:pt x="29249" y="7538"/>
                  </a:cubicBezTo>
                  <a:cubicBezTo>
                    <a:pt x="29279" y="7538"/>
                    <a:pt x="29311" y="7546"/>
                    <a:pt x="29353" y="7546"/>
                  </a:cubicBezTo>
                  <a:cubicBezTo>
                    <a:pt x="29395" y="7546"/>
                    <a:pt x="29446" y="7538"/>
                    <a:pt x="29515" y="7508"/>
                  </a:cubicBezTo>
                  <a:cubicBezTo>
                    <a:pt x="29788" y="7386"/>
                    <a:pt x="30366" y="7386"/>
                    <a:pt x="30366" y="7386"/>
                  </a:cubicBezTo>
                  <a:cubicBezTo>
                    <a:pt x="30366" y="7386"/>
                    <a:pt x="31065" y="7356"/>
                    <a:pt x="32068" y="7265"/>
                  </a:cubicBezTo>
                  <a:cubicBezTo>
                    <a:pt x="33101" y="7174"/>
                    <a:pt x="32554" y="7083"/>
                    <a:pt x="33132" y="6657"/>
                  </a:cubicBezTo>
                  <a:cubicBezTo>
                    <a:pt x="33709" y="6262"/>
                    <a:pt x="33405" y="6292"/>
                    <a:pt x="34013" y="6171"/>
                  </a:cubicBezTo>
                  <a:cubicBezTo>
                    <a:pt x="34621" y="6079"/>
                    <a:pt x="34408" y="6079"/>
                    <a:pt x="34408" y="6079"/>
                  </a:cubicBezTo>
                  <a:cubicBezTo>
                    <a:pt x="34408" y="6079"/>
                    <a:pt x="34560" y="6049"/>
                    <a:pt x="34773" y="5776"/>
                  </a:cubicBezTo>
                  <a:cubicBezTo>
                    <a:pt x="35016" y="5532"/>
                    <a:pt x="34651" y="5715"/>
                    <a:pt x="34651" y="5502"/>
                  </a:cubicBezTo>
                  <a:cubicBezTo>
                    <a:pt x="34682" y="5259"/>
                    <a:pt x="34560" y="5259"/>
                    <a:pt x="34317" y="5168"/>
                  </a:cubicBezTo>
                  <a:cubicBezTo>
                    <a:pt x="34248" y="5133"/>
                    <a:pt x="34193" y="5123"/>
                    <a:pt x="34150" y="5123"/>
                  </a:cubicBezTo>
                  <a:cubicBezTo>
                    <a:pt x="34092" y="5123"/>
                    <a:pt x="34055" y="5141"/>
                    <a:pt x="34029" y="5141"/>
                  </a:cubicBezTo>
                  <a:cubicBezTo>
                    <a:pt x="34006" y="5141"/>
                    <a:pt x="33993" y="5127"/>
                    <a:pt x="33983" y="5076"/>
                  </a:cubicBezTo>
                  <a:cubicBezTo>
                    <a:pt x="33956" y="4996"/>
                    <a:pt x="33959" y="4969"/>
                    <a:pt x="33926" y="4969"/>
                  </a:cubicBezTo>
                  <a:cubicBezTo>
                    <a:pt x="33884" y="4969"/>
                    <a:pt x="33785" y="5012"/>
                    <a:pt x="33496" y="5046"/>
                  </a:cubicBezTo>
                  <a:cubicBezTo>
                    <a:pt x="32949" y="5137"/>
                    <a:pt x="32828" y="5289"/>
                    <a:pt x="32676" y="5380"/>
                  </a:cubicBezTo>
                  <a:cubicBezTo>
                    <a:pt x="32493" y="5472"/>
                    <a:pt x="32433" y="5502"/>
                    <a:pt x="32281" y="5502"/>
                  </a:cubicBezTo>
                  <a:cubicBezTo>
                    <a:pt x="32159" y="5472"/>
                    <a:pt x="32433" y="5320"/>
                    <a:pt x="32433" y="5320"/>
                  </a:cubicBezTo>
                  <a:cubicBezTo>
                    <a:pt x="32433" y="5320"/>
                    <a:pt x="32797" y="5289"/>
                    <a:pt x="32949" y="5168"/>
                  </a:cubicBezTo>
                  <a:cubicBezTo>
                    <a:pt x="33101" y="5076"/>
                    <a:pt x="33101" y="5107"/>
                    <a:pt x="33344" y="4955"/>
                  </a:cubicBezTo>
                  <a:cubicBezTo>
                    <a:pt x="33618" y="4833"/>
                    <a:pt x="33648" y="4833"/>
                    <a:pt x="33466" y="4772"/>
                  </a:cubicBezTo>
                  <a:cubicBezTo>
                    <a:pt x="33354" y="4717"/>
                    <a:pt x="33402" y="4661"/>
                    <a:pt x="33372" y="4661"/>
                  </a:cubicBezTo>
                  <a:cubicBezTo>
                    <a:pt x="33354" y="4661"/>
                    <a:pt x="33303" y="4683"/>
                    <a:pt x="33162" y="4742"/>
                  </a:cubicBezTo>
                  <a:cubicBezTo>
                    <a:pt x="33022" y="4785"/>
                    <a:pt x="32928" y="4805"/>
                    <a:pt x="32861" y="4805"/>
                  </a:cubicBezTo>
                  <a:cubicBezTo>
                    <a:pt x="32738" y="4805"/>
                    <a:pt x="32704" y="4738"/>
                    <a:pt x="32645" y="4620"/>
                  </a:cubicBezTo>
                  <a:cubicBezTo>
                    <a:pt x="32620" y="4578"/>
                    <a:pt x="32604" y="4561"/>
                    <a:pt x="32587" y="4561"/>
                  </a:cubicBezTo>
                  <a:cubicBezTo>
                    <a:pt x="32545" y="4561"/>
                    <a:pt x="32499" y="4668"/>
                    <a:pt x="32281" y="4712"/>
                  </a:cubicBezTo>
                  <a:cubicBezTo>
                    <a:pt x="32179" y="4732"/>
                    <a:pt x="32112" y="4745"/>
                    <a:pt x="32063" y="4745"/>
                  </a:cubicBezTo>
                  <a:cubicBezTo>
                    <a:pt x="31967" y="4745"/>
                    <a:pt x="31946" y="4691"/>
                    <a:pt x="31885" y="4529"/>
                  </a:cubicBezTo>
                  <a:cubicBezTo>
                    <a:pt x="31866" y="4460"/>
                    <a:pt x="31817" y="4436"/>
                    <a:pt x="31752" y="4436"/>
                  </a:cubicBezTo>
                  <a:cubicBezTo>
                    <a:pt x="31616" y="4436"/>
                    <a:pt x="31411" y="4539"/>
                    <a:pt x="31247" y="4560"/>
                  </a:cubicBezTo>
                  <a:cubicBezTo>
                    <a:pt x="31215" y="4568"/>
                    <a:pt x="31189" y="4571"/>
                    <a:pt x="31168" y="4571"/>
                  </a:cubicBezTo>
                  <a:cubicBezTo>
                    <a:pt x="31028" y="4571"/>
                    <a:pt x="31107" y="4406"/>
                    <a:pt x="31186" y="4195"/>
                  </a:cubicBezTo>
                  <a:cubicBezTo>
                    <a:pt x="31278" y="3952"/>
                    <a:pt x="31156" y="4134"/>
                    <a:pt x="31095" y="3952"/>
                  </a:cubicBezTo>
                  <a:cubicBezTo>
                    <a:pt x="31065" y="3739"/>
                    <a:pt x="31034" y="3830"/>
                    <a:pt x="30548" y="3709"/>
                  </a:cubicBezTo>
                  <a:cubicBezTo>
                    <a:pt x="30062" y="3587"/>
                    <a:pt x="29910" y="3465"/>
                    <a:pt x="29515" y="3192"/>
                  </a:cubicBezTo>
                  <a:cubicBezTo>
                    <a:pt x="29405" y="3109"/>
                    <a:pt x="29347" y="3079"/>
                    <a:pt x="29320" y="3079"/>
                  </a:cubicBezTo>
                  <a:cubicBezTo>
                    <a:pt x="29256" y="3079"/>
                    <a:pt x="29353" y="3241"/>
                    <a:pt x="29332" y="3283"/>
                  </a:cubicBezTo>
                  <a:cubicBezTo>
                    <a:pt x="29302" y="3344"/>
                    <a:pt x="29119" y="3678"/>
                    <a:pt x="29059" y="3800"/>
                  </a:cubicBezTo>
                  <a:cubicBezTo>
                    <a:pt x="28967" y="3921"/>
                    <a:pt x="28846" y="3830"/>
                    <a:pt x="28451" y="4104"/>
                  </a:cubicBezTo>
                  <a:cubicBezTo>
                    <a:pt x="28278" y="4233"/>
                    <a:pt x="28194" y="4267"/>
                    <a:pt x="28153" y="4267"/>
                  </a:cubicBezTo>
                  <a:cubicBezTo>
                    <a:pt x="28108" y="4267"/>
                    <a:pt x="28116" y="4225"/>
                    <a:pt x="28116" y="4225"/>
                  </a:cubicBezTo>
                  <a:cubicBezTo>
                    <a:pt x="28116" y="4225"/>
                    <a:pt x="27873" y="4043"/>
                    <a:pt x="27569" y="3921"/>
                  </a:cubicBezTo>
                  <a:cubicBezTo>
                    <a:pt x="27296" y="3830"/>
                    <a:pt x="27569" y="3921"/>
                    <a:pt x="27326" y="3769"/>
                  </a:cubicBezTo>
                  <a:cubicBezTo>
                    <a:pt x="27053" y="3617"/>
                    <a:pt x="27296" y="3617"/>
                    <a:pt x="27296" y="3222"/>
                  </a:cubicBezTo>
                  <a:cubicBezTo>
                    <a:pt x="27286" y="3097"/>
                    <a:pt x="27283" y="3051"/>
                    <a:pt x="27270" y="3051"/>
                  </a:cubicBezTo>
                  <a:cubicBezTo>
                    <a:pt x="27242" y="3051"/>
                    <a:pt x="27170" y="3261"/>
                    <a:pt x="26901" y="3344"/>
                  </a:cubicBezTo>
                  <a:cubicBezTo>
                    <a:pt x="26771" y="3387"/>
                    <a:pt x="26707" y="3407"/>
                    <a:pt x="26674" y="3407"/>
                  </a:cubicBezTo>
                  <a:cubicBezTo>
                    <a:pt x="26613" y="3407"/>
                    <a:pt x="26656" y="3340"/>
                    <a:pt x="26597" y="3222"/>
                  </a:cubicBezTo>
                  <a:cubicBezTo>
                    <a:pt x="26536" y="3040"/>
                    <a:pt x="26323" y="3131"/>
                    <a:pt x="25989" y="2979"/>
                  </a:cubicBezTo>
                  <a:cubicBezTo>
                    <a:pt x="25890" y="2934"/>
                    <a:pt x="25831" y="2919"/>
                    <a:pt x="25788" y="2919"/>
                  </a:cubicBezTo>
                  <a:cubicBezTo>
                    <a:pt x="25684" y="2919"/>
                    <a:pt x="25669" y="3010"/>
                    <a:pt x="25411" y="3010"/>
                  </a:cubicBezTo>
                  <a:cubicBezTo>
                    <a:pt x="25016" y="3040"/>
                    <a:pt x="24864" y="3101"/>
                    <a:pt x="24287" y="3192"/>
                  </a:cubicBezTo>
                  <a:cubicBezTo>
                    <a:pt x="23709" y="3313"/>
                    <a:pt x="24195" y="3374"/>
                    <a:pt x="24074" y="3557"/>
                  </a:cubicBezTo>
                  <a:cubicBezTo>
                    <a:pt x="23952" y="3709"/>
                    <a:pt x="23648" y="3709"/>
                    <a:pt x="23861" y="4013"/>
                  </a:cubicBezTo>
                  <a:cubicBezTo>
                    <a:pt x="24074" y="4286"/>
                    <a:pt x="23709" y="4377"/>
                    <a:pt x="23223" y="4499"/>
                  </a:cubicBezTo>
                  <a:cubicBezTo>
                    <a:pt x="22767" y="4651"/>
                    <a:pt x="23101" y="4620"/>
                    <a:pt x="23831" y="4924"/>
                  </a:cubicBezTo>
                  <a:cubicBezTo>
                    <a:pt x="24591" y="5228"/>
                    <a:pt x="23952" y="5289"/>
                    <a:pt x="23861" y="5624"/>
                  </a:cubicBezTo>
                  <a:cubicBezTo>
                    <a:pt x="23739" y="5928"/>
                    <a:pt x="23283" y="6049"/>
                    <a:pt x="22736" y="6201"/>
                  </a:cubicBezTo>
                  <a:cubicBezTo>
                    <a:pt x="22189" y="6323"/>
                    <a:pt x="22037" y="6353"/>
                    <a:pt x="22341" y="6475"/>
                  </a:cubicBezTo>
                  <a:cubicBezTo>
                    <a:pt x="22676" y="6566"/>
                    <a:pt x="22402" y="7204"/>
                    <a:pt x="22402" y="7204"/>
                  </a:cubicBezTo>
                  <a:lnTo>
                    <a:pt x="22402" y="8268"/>
                  </a:lnTo>
                  <a:cubicBezTo>
                    <a:pt x="22402" y="8268"/>
                    <a:pt x="22189" y="8937"/>
                    <a:pt x="21946" y="8997"/>
                  </a:cubicBezTo>
                  <a:lnTo>
                    <a:pt x="21794" y="8997"/>
                  </a:lnTo>
                  <a:cubicBezTo>
                    <a:pt x="21790" y="8998"/>
                    <a:pt x="21786" y="8998"/>
                    <a:pt x="21782" y="8998"/>
                  </a:cubicBezTo>
                  <a:cubicBezTo>
                    <a:pt x="21601" y="8998"/>
                    <a:pt x="21369" y="8359"/>
                    <a:pt x="21369" y="8359"/>
                  </a:cubicBezTo>
                  <a:cubicBezTo>
                    <a:pt x="21369" y="8359"/>
                    <a:pt x="21065" y="7903"/>
                    <a:pt x="20943" y="7630"/>
                  </a:cubicBezTo>
                  <a:cubicBezTo>
                    <a:pt x="20821" y="7326"/>
                    <a:pt x="20852" y="7174"/>
                    <a:pt x="20852" y="7052"/>
                  </a:cubicBezTo>
                  <a:cubicBezTo>
                    <a:pt x="20882" y="6900"/>
                    <a:pt x="20943" y="6718"/>
                    <a:pt x="21095" y="6383"/>
                  </a:cubicBezTo>
                  <a:cubicBezTo>
                    <a:pt x="21141" y="6291"/>
                    <a:pt x="21134" y="6258"/>
                    <a:pt x="21095" y="6258"/>
                  </a:cubicBezTo>
                  <a:cubicBezTo>
                    <a:pt x="21005" y="6258"/>
                    <a:pt x="20747" y="6432"/>
                    <a:pt x="20578" y="6475"/>
                  </a:cubicBezTo>
                  <a:cubicBezTo>
                    <a:pt x="20335" y="6535"/>
                    <a:pt x="20183" y="6566"/>
                    <a:pt x="19879" y="6596"/>
                  </a:cubicBezTo>
                  <a:cubicBezTo>
                    <a:pt x="19841" y="6600"/>
                    <a:pt x="19808" y="6602"/>
                    <a:pt x="19779" y="6602"/>
                  </a:cubicBezTo>
                  <a:cubicBezTo>
                    <a:pt x="19581" y="6602"/>
                    <a:pt x="19567" y="6512"/>
                    <a:pt x="19089" y="6353"/>
                  </a:cubicBezTo>
                  <a:cubicBezTo>
                    <a:pt x="18572" y="6171"/>
                    <a:pt x="18663" y="6323"/>
                    <a:pt x="18207" y="6079"/>
                  </a:cubicBezTo>
                  <a:cubicBezTo>
                    <a:pt x="18103" y="6031"/>
                    <a:pt x="17998" y="6011"/>
                    <a:pt x="17894" y="6011"/>
                  </a:cubicBezTo>
                  <a:cubicBezTo>
                    <a:pt x="17547" y="6011"/>
                    <a:pt x="17212" y="6236"/>
                    <a:pt x="16931" y="6353"/>
                  </a:cubicBezTo>
                  <a:cubicBezTo>
                    <a:pt x="16864" y="6381"/>
                    <a:pt x="16820" y="6393"/>
                    <a:pt x="16794" y="6393"/>
                  </a:cubicBezTo>
                  <a:cubicBezTo>
                    <a:pt x="16677" y="6393"/>
                    <a:pt x="16900" y="6145"/>
                    <a:pt x="16900" y="5897"/>
                  </a:cubicBezTo>
                  <a:cubicBezTo>
                    <a:pt x="16870" y="5624"/>
                    <a:pt x="16840" y="5624"/>
                    <a:pt x="16688" y="5532"/>
                  </a:cubicBezTo>
                  <a:cubicBezTo>
                    <a:pt x="16505" y="5441"/>
                    <a:pt x="16779" y="5259"/>
                    <a:pt x="17478" y="4742"/>
                  </a:cubicBezTo>
                  <a:cubicBezTo>
                    <a:pt x="18147" y="4225"/>
                    <a:pt x="18086" y="4195"/>
                    <a:pt x="18663" y="4104"/>
                  </a:cubicBezTo>
                  <a:cubicBezTo>
                    <a:pt x="19271" y="3982"/>
                    <a:pt x="19058" y="3800"/>
                    <a:pt x="19514" y="3557"/>
                  </a:cubicBezTo>
                  <a:cubicBezTo>
                    <a:pt x="19677" y="3486"/>
                    <a:pt x="19856" y="3469"/>
                    <a:pt x="20027" y="3469"/>
                  </a:cubicBezTo>
                  <a:cubicBezTo>
                    <a:pt x="20182" y="3469"/>
                    <a:pt x="20331" y="3483"/>
                    <a:pt x="20455" y="3483"/>
                  </a:cubicBezTo>
                  <a:cubicBezTo>
                    <a:pt x="20604" y="3483"/>
                    <a:pt x="20716" y="3463"/>
                    <a:pt x="20761" y="3374"/>
                  </a:cubicBezTo>
                  <a:cubicBezTo>
                    <a:pt x="20913" y="3131"/>
                    <a:pt x="21065" y="3131"/>
                    <a:pt x="21369" y="2888"/>
                  </a:cubicBezTo>
                  <a:cubicBezTo>
                    <a:pt x="21673" y="2614"/>
                    <a:pt x="21673" y="2645"/>
                    <a:pt x="21733" y="2523"/>
                  </a:cubicBezTo>
                  <a:cubicBezTo>
                    <a:pt x="21824" y="2432"/>
                    <a:pt x="22250" y="2493"/>
                    <a:pt x="22463" y="2402"/>
                  </a:cubicBezTo>
                  <a:cubicBezTo>
                    <a:pt x="22676" y="2280"/>
                    <a:pt x="23071" y="2128"/>
                    <a:pt x="23496" y="1915"/>
                  </a:cubicBezTo>
                  <a:cubicBezTo>
                    <a:pt x="23891" y="1703"/>
                    <a:pt x="23527" y="1672"/>
                    <a:pt x="23435" y="1368"/>
                  </a:cubicBezTo>
                  <a:cubicBezTo>
                    <a:pt x="23407" y="1282"/>
                    <a:pt x="23499" y="1253"/>
                    <a:pt x="23647" y="1253"/>
                  </a:cubicBezTo>
                  <a:cubicBezTo>
                    <a:pt x="23946" y="1253"/>
                    <a:pt x="24473" y="1370"/>
                    <a:pt x="24697" y="1370"/>
                  </a:cubicBezTo>
                  <a:cubicBezTo>
                    <a:pt x="24714" y="1370"/>
                    <a:pt x="24729" y="1370"/>
                    <a:pt x="24742" y="1368"/>
                  </a:cubicBezTo>
                  <a:cubicBezTo>
                    <a:pt x="24955" y="1307"/>
                    <a:pt x="24955" y="912"/>
                    <a:pt x="24986" y="912"/>
                  </a:cubicBezTo>
                  <a:lnTo>
                    <a:pt x="25060" y="888"/>
                  </a:lnTo>
                  <a:lnTo>
                    <a:pt x="25060" y="888"/>
                  </a:lnTo>
                  <a:cubicBezTo>
                    <a:pt x="25023" y="917"/>
                    <a:pt x="25050" y="1061"/>
                    <a:pt x="25077" y="1277"/>
                  </a:cubicBezTo>
                  <a:cubicBezTo>
                    <a:pt x="25087" y="1387"/>
                    <a:pt x="25090" y="1424"/>
                    <a:pt x="25098" y="1424"/>
                  </a:cubicBezTo>
                  <a:cubicBezTo>
                    <a:pt x="25113" y="1424"/>
                    <a:pt x="25147" y="1267"/>
                    <a:pt x="25290" y="1247"/>
                  </a:cubicBezTo>
                  <a:cubicBezTo>
                    <a:pt x="25343" y="1239"/>
                    <a:pt x="25383" y="1235"/>
                    <a:pt x="25417" y="1235"/>
                  </a:cubicBezTo>
                  <a:cubicBezTo>
                    <a:pt x="25519" y="1235"/>
                    <a:pt x="25571" y="1269"/>
                    <a:pt x="25776" y="1338"/>
                  </a:cubicBezTo>
                  <a:cubicBezTo>
                    <a:pt x="26050" y="1399"/>
                    <a:pt x="25776" y="1399"/>
                    <a:pt x="25715" y="1459"/>
                  </a:cubicBezTo>
                  <a:cubicBezTo>
                    <a:pt x="25685" y="1551"/>
                    <a:pt x="25229" y="1703"/>
                    <a:pt x="25229" y="1703"/>
                  </a:cubicBezTo>
                  <a:cubicBezTo>
                    <a:pt x="25229" y="1703"/>
                    <a:pt x="24803" y="1885"/>
                    <a:pt x="25046" y="1885"/>
                  </a:cubicBezTo>
                  <a:cubicBezTo>
                    <a:pt x="25259" y="1854"/>
                    <a:pt x="25350" y="1854"/>
                    <a:pt x="25624" y="1794"/>
                  </a:cubicBezTo>
                  <a:cubicBezTo>
                    <a:pt x="25898" y="1733"/>
                    <a:pt x="25776" y="1642"/>
                    <a:pt x="25958" y="1429"/>
                  </a:cubicBezTo>
                  <a:cubicBezTo>
                    <a:pt x="26019" y="1358"/>
                    <a:pt x="26050" y="1338"/>
                    <a:pt x="26073" y="1338"/>
                  </a:cubicBezTo>
                  <a:cubicBezTo>
                    <a:pt x="26105" y="1338"/>
                    <a:pt x="26124" y="1374"/>
                    <a:pt x="26188" y="1374"/>
                  </a:cubicBezTo>
                  <a:cubicBezTo>
                    <a:pt x="26219" y="1374"/>
                    <a:pt x="26262" y="1365"/>
                    <a:pt x="26323" y="1338"/>
                  </a:cubicBezTo>
                  <a:cubicBezTo>
                    <a:pt x="26406" y="1305"/>
                    <a:pt x="26463" y="1292"/>
                    <a:pt x="26505" y="1292"/>
                  </a:cubicBezTo>
                  <a:cubicBezTo>
                    <a:pt x="26615" y="1292"/>
                    <a:pt x="26605" y="1385"/>
                    <a:pt x="26627" y="1429"/>
                  </a:cubicBezTo>
                  <a:cubicBezTo>
                    <a:pt x="26627" y="1490"/>
                    <a:pt x="26475" y="1581"/>
                    <a:pt x="26262" y="1703"/>
                  </a:cubicBezTo>
                  <a:cubicBezTo>
                    <a:pt x="26019" y="1824"/>
                    <a:pt x="25989" y="1824"/>
                    <a:pt x="25898" y="1946"/>
                  </a:cubicBezTo>
                  <a:cubicBezTo>
                    <a:pt x="25806" y="2037"/>
                    <a:pt x="25259" y="2189"/>
                    <a:pt x="25259" y="2189"/>
                  </a:cubicBezTo>
                  <a:cubicBezTo>
                    <a:pt x="25259" y="2189"/>
                    <a:pt x="24378" y="2432"/>
                    <a:pt x="24287" y="2523"/>
                  </a:cubicBezTo>
                  <a:cubicBezTo>
                    <a:pt x="24213" y="2572"/>
                    <a:pt x="24437" y="2661"/>
                    <a:pt x="24719" y="2661"/>
                  </a:cubicBezTo>
                  <a:cubicBezTo>
                    <a:pt x="24786" y="2661"/>
                    <a:pt x="24855" y="2656"/>
                    <a:pt x="24925" y="2645"/>
                  </a:cubicBezTo>
                  <a:cubicBezTo>
                    <a:pt x="25320" y="2554"/>
                    <a:pt x="25411" y="2493"/>
                    <a:pt x="25867" y="2402"/>
                  </a:cubicBezTo>
                  <a:cubicBezTo>
                    <a:pt x="25925" y="2393"/>
                    <a:pt x="25972" y="2390"/>
                    <a:pt x="26012" y="2390"/>
                  </a:cubicBezTo>
                  <a:cubicBezTo>
                    <a:pt x="26268" y="2390"/>
                    <a:pt x="26216" y="2544"/>
                    <a:pt x="26505" y="2675"/>
                  </a:cubicBezTo>
                  <a:cubicBezTo>
                    <a:pt x="26728" y="2756"/>
                    <a:pt x="26762" y="2797"/>
                    <a:pt x="26796" y="2797"/>
                  </a:cubicBezTo>
                  <a:cubicBezTo>
                    <a:pt x="26813" y="2797"/>
                    <a:pt x="26830" y="2787"/>
                    <a:pt x="26870" y="2766"/>
                  </a:cubicBezTo>
                  <a:cubicBezTo>
                    <a:pt x="27022" y="2706"/>
                    <a:pt x="27265" y="2675"/>
                    <a:pt x="27265" y="2675"/>
                  </a:cubicBezTo>
                  <a:lnTo>
                    <a:pt x="28390" y="2614"/>
                  </a:lnTo>
                  <a:cubicBezTo>
                    <a:pt x="28390" y="2614"/>
                    <a:pt x="28907" y="2554"/>
                    <a:pt x="29089" y="2432"/>
                  </a:cubicBezTo>
                  <a:cubicBezTo>
                    <a:pt x="29135" y="2402"/>
                    <a:pt x="29119" y="2390"/>
                    <a:pt x="29071" y="2390"/>
                  </a:cubicBezTo>
                  <a:cubicBezTo>
                    <a:pt x="28926" y="2390"/>
                    <a:pt x="28481" y="2493"/>
                    <a:pt x="28481" y="2493"/>
                  </a:cubicBezTo>
                  <a:cubicBezTo>
                    <a:pt x="28481" y="2493"/>
                    <a:pt x="27964" y="2402"/>
                    <a:pt x="27752" y="2280"/>
                  </a:cubicBezTo>
                  <a:cubicBezTo>
                    <a:pt x="27667" y="2231"/>
                    <a:pt x="27771" y="2217"/>
                    <a:pt x="27927" y="2217"/>
                  </a:cubicBezTo>
                  <a:cubicBezTo>
                    <a:pt x="28161" y="2217"/>
                    <a:pt x="28512" y="2250"/>
                    <a:pt x="28512" y="2250"/>
                  </a:cubicBezTo>
                  <a:lnTo>
                    <a:pt x="29211" y="2250"/>
                  </a:lnTo>
                  <a:cubicBezTo>
                    <a:pt x="29211" y="2250"/>
                    <a:pt x="29454" y="2128"/>
                    <a:pt x="29515" y="1976"/>
                  </a:cubicBezTo>
                  <a:cubicBezTo>
                    <a:pt x="29575" y="1854"/>
                    <a:pt x="29454" y="1794"/>
                    <a:pt x="29150" y="1733"/>
                  </a:cubicBezTo>
                  <a:cubicBezTo>
                    <a:pt x="29096" y="1722"/>
                    <a:pt x="29046" y="1718"/>
                    <a:pt x="28997" y="1718"/>
                  </a:cubicBezTo>
                  <a:cubicBezTo>
                    <a:pt x="28838" y="1718"/>
                    <a:pt x="28703" y="1763"/>
                    <a:pt x="28577" y="1763"/>
                  </a:cubicBezTo>
                  <a:cubicBezTo>
                    <a:pt x="28524" y="1763"/>
                    <a:pt x="28472" y="1755"/>
                    <a:pt x="28420" y="1733"/>
                  </a:cubicBezTo>
                  <a:cubicBezTo>
                    <a:pt x="28208" y="1642"/>
                    <a:pt x="28268" y="1520"/>
                    <a:pt x="28299" y="1490"/>
                  </a:cubicBezTo>
                  <a:cubicBezTo>
                    <a:pt x="28301" y="1488"/>
                    <a:pt x="28306" y="1487"/>
                    <a:pt x="28314" y="1487"/>
                  </a:cubicBezTo>
                  <a:cubicBezTo>
                    <a:pt x="28444" y="1487"/>
                    <a:pt x="29332" y="1703"/>
                    <a:pt x="29332" y="1703"/>
                  </a:cubicBezTo>
                  <a:cubicBezTo>
                    <a:pt x="29332" y="1703"/>
                    <a:pt x="29347" y="1704"/>
                    <a:pt x="29374" y="1704"/>
                  </a:cubicBezTo>
                  <a:cubicBezTo>
                    <a:pt x="29454" y="1704"/>
                    <a:pt x="29636" y="1687"/>
                    <a:pt x="29819" y="1551"/>
                  </a:cubicBezTo>
                  <a:cubicBezTo>
                    <a:pt x="30031" y="1338"/>
                    <a:pt x="30214" y="1186"/>
                    <a:pt x="30305" y="1095"/>
                  </a:cubicBezTo>
                  <a:cubicBezTo>
                    <a:pt x="30350" y="1064"/>
                    <a:pt x="30092" y="1057"/>
                    <a:pt x="29822" y="1057"/>
                  </a:cubicBezTo>
                  <a:cubicBezTo>
                    <a:pt x="29553" y="1057"/>
                    <a:pt x="29271" y="1064"/>
                    <a:pt x="29271" y="1064"/>
                  </a:cubicBezTo>
                  <a:lnTo>
                    <a:pt x="28512" y="1125"/>
                  </a:lnTo>
                  <a:lnTo>
                    <a:pt x="27843" y="973"/>
                  </a:lnTo>
                  <a:cubicBezTo>
                    <a:pt x="27843" y="973"/>
                    <a:pt x="27964" y="943"/>
                    <a:pt x="28208" y="760"/>
                  </a:cubicBezTo>
                  <a:cubicBezTo>
                    <a:pt x="28325" y="682"/>
                    <a:pt x="28291" y="660"/>
                    <a:pt x="28215" y="660"/>
                  </a:cubicBezTo>
                  <a:cubicBezTo>
                    <a:pt x="28113" y="660"/>
                    <a:pt x="27934" y="699"/>
                    <a:pt x="27934" y="699"/>
                  </a:cubicBezTo>
                  <a:lnTo>
                    <a:pt x="27357" y="699"/>
                  </a:lnTo>
                  <a:lnTo>
                    <a:pt x="26657" y="760"/>
                  </a:lnTo>
                  <a:lnTo>
                    <a:pt x="25928" y="517"/>
                  </a:lnTo>
                  <a:lnTo>
                    <a:pt x="26384" y="274"/>
                  </a:lnTo>
                  <a:cubicBezTo>
                    <a:pt x="26384" y="274"/>
                    <a:pt x="26627" y="122"/>
                    <a:pt x="2690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36" name="Google Shape;1336;p71"/>
            <p:cNvSpPr/>
            <p:nvPr/>
          </p:nvSpPr>
          <p:spPr>
            <a:xfrm>
              <a:off x="3552000" y="2853675"/>
              <a:ext cx="589700" cy="770050"/>
            </a:xfrm>
            <a:custGeom>
              <a:rect b="b" l="l" r="r" t="t"/>
              <a:pathLst>
                <a:path extrusionOk="0" h="30802" w="23588">
                  <a:moveTo>
                    <a:pt x="23588" y="1"/>
                  </a:moveTo>
                  <a:lnTo>
                    <a:pt x="23588" y="1"/>
                  </a:lnTo>
                  <a:cubicBezTo>
                    <a:pt x="23132" y="912"/>
                    <a:pt x="22676" y="1824"/>
                    <a:pt x="22190" y="2706"/>
                  </a:cubicBezTo>
                  <a:cubicBezTo>
                    <a:pt x="22098" y="2949"/>
                    <a:pt x="21946" y="3192"/>
                    <a:pt x="22007" y="3435"/>
                  </a:cubicBezTo>
                  <a:cubicBezTo>
                    <a:pt x="22050" y="3781"/>
                    <a:pt x="22332" y="4010"/>
                    <a:pt x="22614" y="4234"/>
                  </a:cubicBezTo>
                  <a:lnTo>
                    <a:pt x="22614" y="4234"/>
                  </a:lnTo>
                  <a:lnTo>
                    <a:pt x="23588" y="1"/>
                  </a:lnTo>
                  <a:close/>
                  <a:moveTo>
                    <a:pt x="22614" y="4234"/>
                  </a:moveTo>
                  <a:lnTo>
                    <a:pt x="22383" y="5236"/>
                  </a:lnTo>
                  <a:lnTo>
                    <a:pt x="22383" y="5236"/>
                  </a:lnTo>
                  <a:lnTo>
                    <a:pt x="23223" y="5107"/>
                  </a:lnTo>
                  <a:cubicBezTo>
                    <a:pt x="23239" y="4723"/>
                    <a:pt x="22926" y="4482"/>
                    <a:pt x="22614" y="4234"/>
                  </a:cubicBezTo>
                  <a:close/>
                  <a:moveTo>
                    <a:pt x="22383" y="5236"/>
                  </a:moveTo>
                  <a:lnTo>
                    <a:pt x="21247" y="5411"/>
                  </a:lnTo>
                  <a:cubicBezTo>
                    <a:pt x="21126" y="5441"/>
                    <a:pt x="21004" y="5472"/>
                    <a:pt x="20913" y="5563"/>
                  </a:cubicBezTo>
                  <a:cubicBezTo>
                    <a:pt x="20791" y="5684"/>
                    <a:pt x="20822" y="5867"/>
                    <a:pt x="20852" y="6049"/>
                  </a:cubicBezTo>
                  <a:cubicBezTo>
                    <a:pt x="20976" y="6531"/>
                    <a:pt x="21244" y="6988"/>
                    <a:pt x="21455" y="7451"/>
                  </a:cubicBezTo>
                  <a:lnTo>
                    <a:pt x="21455" y="7451"/>
                  </a:lnTo>
                  <a:cubicBezTo>
                    <a:pt x="21610" y="7395"/>
                    <a:pt x="21764" y="7333"/>
                    <a:pt x="21916" y="7265"/>
                  </a:cubicBezTo>
                  <a:lnTo>
                    <a:pt x="22383" y="5236"/>
                  </a:lnTo>
                  <a:close/>
                  <a:moveTo>
                    <a:pt x="21455" y="7451"/>
                  </a:moveTo>
                  <a:cubicBezTo>
                    <a:pt x="20360" y="7846"/>
                    <a:pt x="19204" y="7957"/>
                    <a:pt x="18025" y="7957"/>
                  </a:cubicBezTo>
                  <a:cubicBezTo>
                    <a:pt x="16609" y="7957"/>
                    <a:pt x="15158" y="7797"/>
                    <a:pt x="13740" y="7782"/>
                  </a:cubicBezTo>
                  <a:cubicBezTo>
                    <a:pt x="13604" y="7776"/>
                    <a:pt x="13468" y="7772"/>
                    <a:pt x="13331" y="7772"/>
                  </a:cubicBezTo>
                  <a:cubicBezTo>
                    <a:pt x="12761" y="7772"/>
                    <a:pt x="12187" y="7835"/>
                    <a:pt x="11673" y="8055"/>
                  </a:cubicBezTo>
                  <a:cubicBezTo>
                    <a:pt x="11034" y="8299"/>
                    <a:pt x="10487" y="8724"/>
                    <a:pt x="9970" y="9180"/>
                  </a:cubicBezTo>
                  <a:cubicBezTo>
                    <a:pt x="9059" y="9909"/>
                    <a:pt x="8147" y="10669"/>
                    <a:pt x="7265" y="11399"/>
                  </a:cubicBezTo>
                  <a:cubicBezTo>
                    <a:pt x="6201" y="12280"/>
                    <a:pt x="5107" y="13162"/>
                    <a:pt x="4378" y="14347"/>
                  </a:cubicBezTo>
                  <a:cubicBezTo>
                    <a:pt x="3709" y="15411"/>
                    <a:pt x="3375" y="16627"/>
                    <a:pt x="3040" y="17843"/>
                  </a:cubicBezTo>
                  <a:cubicBezTo>
                    <a:pt x="2645" y="19271"/>
                    <a:pt x="2250" y="20700"/>
                    <a:pt x="1885" y="22098"/>
                  </a:cubicBezTo>
                  <a:cubicBezTo>
                    <a:pt x="1460" y="23587"/>
                    <a:pt x="1065" y="25077"/>
                    <a:pt x="669" y="26536"/>
                  </a:cubicBezTo>
                  <a:cubicBezTo>
                    <a:pt x="335" y="27752"/>
                    <a:pt x="1" y="29059"/>
                    <a:pt x="335" y="30275"/>
                  </a:cubicBezTo>
                  <a:cubicBezTo>
                    <a:pt x="365" y="30427"/>
                    <a:pt x="457" y="30609"/>
                    <a:pt x="578" y="30730"/>
                  </a:cubicBezTo>
                  <a:cubicBezTo>
                    <a:pt x="655" y="30780"/>
                    <a:pt x="738" y="30801"/>
                    <a:pt x="820" y="30801"/>
                  </a:cubicBezTo>
                  <a:cubicBezTo>
                    <a:pt x="1095" y="30801"/>
                    <a:pt x="1373" y="30562"/>
                    <a:pt x="1490" y="30305"/>
                  </a:cubicBezTo>
                  <a:cubicBezTo>
                    <a:pt x="1642" y="29940"/>
                    <a:pt x="1642" y="29545"/>
                    <a:pt x="1794" y="29180"/>
                  </a:cubicBezTo>
                  <a:cubicBezTo>
                    <a:pt x="2220" y="28238"/>
                    <a:pt x="3679" y="27904"/>
                    <a:pt x="3800" y="26840"/>
                  </a:cubicBezTo>
                  <a:cubicBezTo>
                    <a:pt x="3861" y="26232"/>
                    <a:pt x="3496" y="25381"/>
                    <a:pt x="4074" y="25138"/>
                  </a:cubicBezTo>
                  <a:cubicBezTo>
                    <a:pt x="4138" y="25110"/>
                    <a:pt x="4206" y="25099"/>
                    <a:pt x="4275" y="25099"/>
                  </a:cubicBezTo>
                  <a:cubicBezTo>
                    <a:pt x="4434" y="25099"/>
                    <a:pt x="4604" y="25156"/>
                    <a:pt x="4773" y="25198"/>
                  </a:cubicBezTo>
                  <a:cubicBezTo>
                    <a:pt x="5006" y="25259"/>
                    <a:pt x="5252" y="25293"/>
                    <a:pt x="5498" y="25293"/>
                  </a:cubicBezTo>
                  <a:cubicBezTo>
                    <a:pt x="5989" y="25293"/>
                    <a:pt x="6475" y="25158"/>
                    <a:pt x="6840" y="24834"/>
                  </a:cubicBezTo>
                  <a:cubicBezTo>
                    <a:pt x="7387" y="24317"/>
                    <a:pt x="7448" y="23314"/>
                    <a:pt x="6870" y="22888"/>
                  </a:cubicBezTo>
                  <a:cubicBezTo>
                    <a:pt x="7904" y="22858"/>
                    <a:pt x="8937" y="22584"/>
                    <a:pt x="9879" y="22159"/>
                  </a:cubicBezTo>
                  <a:cubicBezTo>
                    <a:pt x="10183" y="22007"/>
                    <a:pt x="10518" y="21855"/>
                    <a:pt x="10670" y="21581"/>
                  </a:cubicBezTo>
                  <a:cubicBezTo>
                    <a:pt x="11125" y="20852"/>
                    <a:pt x="10639" y="19636"/>
                    <a:pt x="11399" y="19302"/>
                  </a:cubicBezTo>
                  <a:lnTo>
                    <a:pt x="11399" y="19302"/>
                  </a:lnTo>
                  <a:cubicBezTo>
                    <a:pt x="11338" y="19818"/>
                    <a:pt x="11399" y="20366"/>
                    <a:pt x="11551" y="20882"/>
                  </a:cubicBezTo>
                  <a:cubicBezTo>
                    <a:pt x="12037" y="20092"/>
                    <a:pt x="12645" y="19393"/>
                    <a:pt x="13344" y="18815"/>
                  </a:cubicBezTo>
                  <a:cubicBezTo>
                    <a:pt x="13618" y="18603"/>
                    <a:pt x="13922" y="18390"/>
                    <a:pt x="14135" y="18086"/>
                  </a:cubicBezTo>
                  <a:cubicBezTo>
                    <a:pt x="14287" y="17873"/>
                    <a:pt x="14378" y="17630"/>
                    <a:pt x="14469" y="17387"/>
                  </a:cubicBezTo>
                  <a:cubicBezTo>
                    <a:pt x="14803" y="16597"/>
                    <a:pt x="15138" y="15806"/>
                    <a:pt x="15442" y="15016"/>
                  </a:cubicBezTo>
                  <a:cubicBezTo>
                    <a:pt x="15654" y="14499"/>
                    <a:pt x="15928" y="13952"/>
                    <a:pt x="16445" y="13739"/>
                  </a:cubicBezTo>
                  <a:cubicBezTo>
                    <a:pt x="16607" y="13685"/>
                    <a:pt x="16785" y="13669"/>
                    <a:pt x="16970" y="13669"/>
                  </a:cubicBezTo>
                  <a:cubicBezTo>
                    <a:pt x="17260" y="13669"/>
                    <a:pt x="17564" y="13710"/>
                    <a:pt x="17841" y="13710"/>
                  </a:cubicBezTo>
                  <a:cubicBezTo>
                    <a:pt x="18182" y="13710"/>
                    <a:pt x="18481" y="13648"/>
                    <a:pt x="18664" y="13375"/>
                  </a:cubicBezTo>
                  <a:cubicBezTo>
                    <a:pt x="18846" y="13101"/>
                    <a:pt x="18785" y="12767"/>
                    <a:pt x="18846" y="12463"/>
                  </a:cubicBezTo>
                  <a:cubicBezTo>
                    <a:pt x="19089" y="10882"/>
                    <a:pt x="21490" y="10396"/>
                    <a:pt x="21734" y="8815"/>
                  </a:cubicBezTo>
                  <a:cubicBezTo>
                    <a:pt x="21808" y="8340"/>
                    <a:pt x="21657" y="7893"/>
                    <a:pt x="21455" y="745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37" name="Google Shape;1337;p71"/>
            <p:cNvSpPr/>
            <p:nvPr/>
          </p:nvSpPr>
          <p:spPr>
            <a:xfrm>
              <a:off x="2578167" y="1660535"/>
              <a:ext cx="337400" cy="680900"/>
            </a:xfrm>
            <a:custGeom>
              <a:rect b="b" l="l" r="r" t="t"/>
              <a:pathLst>
                <a:path extrusionOk="0" h="27236" w="13496">
                  <a:moveTo>
                    <a:pt x="9788" y="1"/>
                  </a:moveTo>
                  <a:cubicBezTo>
                    <a:pt x="8268" y="4469"/>
                    <a:pt x="2523" y="4135"/>
                    <a:pt x="2402" y="12645"/>
                  </a:cubicBezTo>
                  <a:cubicBezTo>
                    <a:pt x="0" y="18451"/>
                    <a:pt x="3496" y="27235"/>
                    <a:pt x="3496" y="27235"/>
                  </a:cubicBezTo>
                  <a:lnTo>
                    <a:pt x="4316" y="27144"/>
                  </a:lnTo>
                  <a:cubicBezTo>
                    <a:pt x="426" y="16566"/>
                    <a:pt x="3891" y="13345"/>
                    <a:pt x="3891" y="13345"/>
                  </a:cubicBezTo>
                  <a:cubicBezTo>
                    <a:pt x="13496" y="11642"/>
                    <a:pt x="9788" y="1"/>
                    <a:pt x="9788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38" name="Google Shape;1338;p71"/>
            <p:cNvSpPr/>
            <p:nvPr/>
          </p:nvSpPr>
          <p:spPr>
            <a:xfrm>
              <a:off x="2306892" y="1864035"/>
              <a:ext cx="315375" cy="307175"/>
            </a:xfrm>
            <a:custGeom>
              <a:rect b="b" l="l" r="r" t="t"/>
              <a:pathLst>
                <a:path extrusionOk="0" h="12287" w="12615">
                  <a:moveTo>
                    <a:pt x="2432" y="0"/>
                  </a:moveTo>
                  <a:cubicBezTo>
                    <a:pt x="1680" y="0"/>
                    <a:pt x="870" y="51"/>
                    <a:pt x="0" y="159"/>
                  </a:cubicBezTo>
                  <a:cubicBezTo>
                    <a:pt x="2806" y="2539"/>
                    <a:pt x="3072" y="6820"/>
                    <a:pt x="7642" y="6820"/>
                  </a:cubicBezTo>
                  <a:cubicBezTo>
                    <a:pt x="8616" y="6820"/>
                    <a:pt x="9785" y="6626"/>
                    <a:pt x="11216" y="6177"/>
                  </a:cubicBezTo>
                  <a:cubicBezTo>
                    <a:pt x="11216" y="6177"/>
                    <a:pt x="12401" y="9338"/>
                    <a:pt x="12614" y="12287"/>
                  </a:cubicBezTo>
                  <a:lnTo>
                    <a:pt x="12432" y="8548"/>
                  </a:lnTo>
                  <a:cubicBezTo>
                    <a:pt x="12432" y="8548"/>
                    <a:pt x="12248" y="0"/>
                    <a:pt x="2432" y="0"/>
                  </a:cubicBezTo>
                  <a:close/>
                </a:path>
              </a:pathLst>
            </a:custGeom>
            <a:solidFill>
              <a:srgbClr val="14998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39" name="Google Shape;1339;p71"/>
            <p:cNvSpPr/>
            <p:nvPr/>
          </p:nvSpPr>
          <p:spPr>
            <a:xfrm>
              <a:off x="4393663" y="2803824"/>
              <a:ext cx="669500" cy="421775"/>
            </a:xfrm>
            <a:custGeom>
              <a:rect b="b" l="l" r="r" t="t"/>
              <a:pathLst>
                <a:path extrusionOk="0" h="16871" w="26780">
                  <a:moveTo>
                    <a:pt x="17738" y="0"/>
                  </a:moveTo>
                  <a:cubicBezTo>
                    <a:pt x="14101" y="0"/>
                    <a:pt x="10501" y="1108"/>
                    <a:pt x="8420" y="6293"/>
                  </a:cubicBezTo>
                  <a:cubicBezTo>
                    <a:pt x="6110" y="7843"/>
                    <a:pt x="1095" y="13800"/>
                    <a:pt x="1095" y="13800"/>
                  </a:cubicBezTo>
                  <a:lnTo>
                    <a:pt x="1" y="16870"/>
                  </a:lnTo>
                  <a:cubicBezTo>
                    <a:pt x="5259" y="9970"/>
                    <a:pt x="9758" y="7204"/>
                    <a:pt x="9758" y="7204"/>
                  </a:cubicBezTo>
                  <a:cubicBezTo>
                    <a:pt x="10785" y="7361"/>
                    <a:pt x="11766" y="7432"/>
                    <a:pt x="12703" y="7432"/>
                  </a:cubicBezTo>
                  <a:cubicBezTo>
                    <a:pt x="21966" y="7432"/>
                    <a:pt x="26779" y="487"/>
                    <a:pt x="26779" y="487"/>
                  </a:cubicBezTo>
                  <a:lnTo>
                    <a:pt x="26779" y="487"/>
                  </a:lnTo>
                  <a:cubicBezTo>
                    <a:pt x="26336" y="579"/>
                    <a:pt x="25847" y="616"/>
                    <a:pt x="25323" y="616"/>
                  </a:cubicBezTo>
                  <a:cubicBezTo>
                    <a:pt x="23184" y="616"/>
                    <a:pt x="20451" y="0"/>
                    <a:pt x="17738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40" name="Google Shape;1340;p71"/>
            <p:cNvSpPr/>
            <p:nvPr/>
          </p:nvSpPr>
          <p:spPr>
            <a:xfrm>
              <a:off x="4209763" y="2677699"/>
              <a:ext cx="362500" cy="763700"/>
            </a:xfrm>
            <a:custGeom>
              <a:rect b="b" l="l" r="r" t="t"/>
              <a:pathLst>
                <a:path extrusionOk="0" h="30548" w="14500">
                  <a:moveTo>
                    <a:pt x="4165" y="0"/>
                  </a:moveTo>
                  <a:cubicBezTo>
                    <a:pt x="3983" y="9939"/>
                    <a:pt x="9211" y="13678"/>
                    <a:pt x="9211" y="13678"/>
                  </a:cubicBezTo>
                  <a:cubicBezTo>
                    <a:pt x="8846" y="22371"/>
                    <a:pt x="1" y="29575"/>
                    <a:pt x="1" y="29575"/>
                  </a:cubicBezTo>
                  <a:lnTo>
                    <a:pt x="122" y="30548"/>
                  </a:lnTo>
                  <a:cubicBezTo>
                    <a:pt x="7569" y="24286"/>
                    <a:pt x="11399" y="14468"/>
                    <a:pt x="11399" y="14468"/>
                  </a:cubicBezTo>
                  <a:cubicBezTo>
                    <a:pt x="14500" y="5046"/>
                    <a:pt x="4166" y="0"/>
                    <a:pt x="4165" y="0"/>
                  </a:cubicBezTo>
                  <a:close/>
                </a:path>
              </a:pathLst>
            </a:custGeom>
            <a:solidFill>
              <a:srgbClr val="13897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341" name="Google Shape;1341;p71"/>
          <p:cNvSpPr/>
          <p:nvPr/>
        </p:nvSpPr>
        <p:spPr>
          <a:xfrm>
            <a:off x="640950" y="1396600"/>
            <a:ext cx="3492600" cy="1899000"/>
          </a:xfrm>
          <a:prstGeom prst="rect">
            <a:avLst/>
          </a:prstGeom>
          <a:solidFill>
            <a:schemeClr val="accent6"/>
          </a:solidFill>
          <a:ln cap="flat" cmpd="sng" w="9525">
            <a:solidFill>
              <a:srgbClr val="F2F2F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ca">
                <a:solidFill>
                  <a:srgbClr val="F2F2F2"/>
                </a:solidFill>
                <a:latin typeface="Montserrat"/>
                <a:ea typeface="Montserrat"/>
                <a:cs typeface="Montserrat"/>
                <a:sym typeface="Montserrat"/>
              </a:rPr>
              <a:t>Acords de la cimera</a:t>
            </a:r>
            <a:endParaRPr b="1">
              <a:solidFill>
                <a:srgbClr val="F2F2F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ca">
                <a:solidFill>
                  <a:srgbClr val="F2F2F2"/>
                </a:solidFill>
                <a:latin typeface="Montserrat"/>
                <a:ea typeface="Montserrat"/>
                <a:cs typeface="Montserrat"/>
                <a:sym typeface="Montserrat"/>
              </a:rPr>
              <a:t>Que han de ser acordats per unanimitat per 195 països</a:t>
            </a:r>
            <a:endParaRPr>
              <a:solidFill>
                <a:srgbClr val="F2F2F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342" name="Google Shape;1342;p71"/>
          <p:cNvSpPr/>
          <p:nvPr/>
        </p:nvSpPr>
        <p:spPr>
          <a:xfrm>
            <a:off x="640950" y="3351725"/>
            <a:ext cx="3492600" cy="430800"/>
          </a:xfrm>
          <a:prstGeom prst="rect">
            <a:avLst/>
          </a:prstGeom>
          <a:solidFill>
            <a:schemeClr val="accent1"/>
          </a:solidFill>
          <a:ln cap="flat" cmpd="sng" w="9525">
            <a:solidFill>
              <a:srgbClr val="F2F2F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ca" sz="1200">
                <a:solidFill>
                  <a:srgbClr val="F2F2F2"/>
                </a:solidFill>
                <a:latin typeface="Montserrat"/>
                <a:ea typeface="Montserrat"/>
                <a:cs typeface="Montserrat"/>
                <a:sym typeface="Montserrat"/>
              </a:rPr>
              <a:t>Això és el que definim com </a:t>
            </a:r>
            <a:endParaRPr sz="1200">
              <a:solidFill>
                <a:srgbClr val="F2F2F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ca" sz="1200">
                <a:solidFill>
                  <a:srgbClr val="F2F2F2"/>
                </a:solidFill>
                <a:latin typeface="Montserrat"/>
                <a:ea typeface="Montserrat"/>
                <a:cs typeface="Montserrat"/>
                <a:sym typeface="Montserrat"/>
              </a:rPr>
              <a:t>l’acord de la cimera</a:t>
            </a:r>
            <a:endParaRPr b="1" sz="1200">
              <a:solidFill>
                <a:srgbClr val="F2F2F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3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46" name="Shape 13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7" name="Google Shape;1347;p72"/>
          <p:cNvSpPr txBox="1"/>
          <p:nvPr>
            <p:ph type="title"/>
          </p:nvPr>
        </p:nvSpPr>
        <p:spPr>
          <a:xfrm>
            <a:off x="742425" y="1944000"/>
            <a:ext cx="3438300" cy="12555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ca" sz="3000"/>
              <a:t>Pero de qué sirve todo esto</a:t>
            </a:r>
            <a:endParaRPr sz="3000"/>
          </a:p>
        </p:txBody>
      </p:sp>
      <p:sp>
        <p:nvSpPr>
          <p:cNvPr id="1348" name="Google Shape;1348;p72"/>
          <p:cNvSpPr txBox="1"/>
          <p:nvPr>
            <p:ph idx="1" type="body"/>
          </p:nvPr>
        </p:nvSpPr>
        <p:spPr>
          <a:xfrm>
            <a:off x="4800900" y="2095500"/>
            <a:ext cx="3629700" cy="9525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ca"/>
              <a:t>Y por qué llevan 30 años celebrándose cumbres si no </a:t>
            </a:r>
            <a:br>
              <a:rPr lang="ca"/>
            </a:br>
            <a:r>
              <a:rPr lang="ca"/>
              <a:t>se ha logrado nada </a:t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3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13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52" name="Shape 13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53" name="Google Shape;1353;p7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08425" y="0"/>
            <a:ext cx="5143501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1354" name="Google Shape;1354;p73"/>
          <p:cNvSpPr txBox="1"/>
          <p:nvPr/>
        </p:nvSpPr>
        <p:spPr>
          <a:xfrm>
            <a:off x="5978900" y="324450"/>
            <a:ext cx="2768400" cy="4279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ca">
                <a:solidFill>
                  <a:schemeClr val="accent2"/>
                </a:solidFill>
                <a:latin typeface="Montserrat"/>
                <a:ea typeface="Montserrat"/>
                <a:cs typeface="Montserrat"/>
                <a:sym typeface="Montserrat"/>
              </a:rPr>
              <a:t>Antes de la firma del acuerdo de París, </a:t>
            </a:r>
            <a:br>
              <a:rPr b="1" lang="ca">
                <a:solidFill>
                  <a:schemeClr val="accent2"/>
                </a:solidFill>
                <a:latin typeface="Montserrat"/>
                <a:ea typeface="Montserrat"/>
                <a:cs typeface="Montserrat"/>
                <a:sym typeface="Montserrat"/>
              </a:rPr>
            </a:br>
            <a:r>
              <a:rPr b="1" lang="ca">
                <a:solidFill>
                  <a:schemeClr val="accent2"/>
                </a:solidFill>
                <a:latin typeface="Montserrat"/>
                <a:ea typeface="Montserrat"/>
                <a:cs typeface="Montserrat"/>
                <a:sym typeface="Montserrat"/>
              </a:rPr>
              <a:t>el mundo se dirigía </a:t>
            </a:r>
            <a:br>
              <a:rPr b="1" lang="ca">
                <a:solidFill>
                  <a:schemeClr val="accent2"/>
                </a:solidFill>
                <a:latin typeface="Montserrat"/>
                <a:ea typeface="Montserrat"/>
                <a:cs typeface="Montserrat"/>
                <a:sym typeface="Montserrat"/>
              </a:rPr>
            </a:br>
            <a:r>
              <a:rPr b="1" lang="ca">
                <a:solidFill>
                  <a:schemeClr val="accent2"/>
                </a:solidFill>
                <a:latin typeface="Montserrat"/>
                <a:ea typeface="Montserrat"/>
                <a:cs typeface="Montserrat"/>
                <a:sym typeface="Montserrat"/>
              </a:rPr>
              <a:t>hacia un calentamiento global de más de 4 o 5 grados de media</a:t>
            </a:r>
            <a:endParaRPr b="1">
              <a:solidFill>
                <a:schemeClr val="accent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>
              <a:solidFill>
                <a:schemeClr val="accent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a">
                <a:solidFill>
                  <a:schemeClr val="accent2"/>
                </a:solidFill>
                <a:latin typeface="Montserrat"/>
                <a:ea typeface="Montserrat"/>
                <a:cs typeface="Montserrat"/>
                <a:sym typeface="Montserrat"/>
              </a:rPr>
              <a:t>Ese escenario ha </a:t>
            </a:r>
            <a:br>
              <a:rPr lang="ca">
                <a:solidFill>
                  <a:schemeClr val="accent2"/>
                </a:solidFill>
                <a:latin typeface="Montserrat"/>
                <a:ea typeface="Montserrat"/>
                <a:cs typeface="Montserrat"/>
                <a:sym typeface="Montserrat"/>
              </a:rPr>
            </a:br>
            <a:r>
              <a:rPr lang="ca">
                <a:solidFill>
                  <a:schemeClr val="accent2"/>
                </a:solidFill>
                <a:latin typeface="Montserrat"/>
                <a:ea typeface="Montserrat"/>
                <a:cs typeface="Montserrat"/>
                <a:sym typeface="Montserrat"/>
              </a:rPr>
              <a:t>logrado esquivarse </a:t>
            </a:r>
            <a:br>
              <a:rPr lang="ca">
                <a:solidFill>
                  <a:schemeClr val="accent2"/>
                </a:solidFill>
                <a:latin typeface="Montserrat"/>
                <a:ea typeface="Montserrat"/>
                <a:cs typeface="Montserrat"/>
                <a:sym typeface="Montserrat"/>
              </a:rPr>
            </a:br>
            <a:r>
              <a:rPr lang="ca">
                <a:solidFill>
                  <a:schemeClr val="accent2"/>
                </a:solidFill>
                <a:latin typeface="Montserrat"/>
                <a:ea typeface="Montserrat"/>
                <a:cs typeface="Montserrat"/>
                <a:sym typeface="Montserrat"/>
              </a:rPr>
              <a:t>gracias a las medidas tomadas hasta ahora</a:t>
            </a:r>
            <a:endParaRPr>
              <a:solidFill>
                <a:schemeClr val="accent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accent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a">
                <a:solidFill>
                  <a:schemeClr val="accent2"/>
                </a:solidFill>
                <a:latin typeface="Montserrat"/>
                <a:ea typeface="Montserrat"/>
                <a:cs typeface="Montserrat"/>
                <a:sym typeface="Montserrat"/>
              </a:rPr>
              <a:t>Ahora mismo los modelos apuntan a que vamos hacia un aumento de entre 2 y 3 grados de media</a:t>
            </a:r>
            <a:endParaRPr>
              <a:solidFill>
                <a:schemeClr val="accent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accent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a">
                <a:solidFill>
                  <a:schemeClr val="accent2"/>
                </a:solidFill>
                <a:latin typeface="Montserrat"/>
                <a:ea typeface="Montserrat"/>
                <a:cs typeface="Montserrat"/>
                <a:sym typeface="Montserrat"/>
              </a:rPr>
              <a:t>Queda un largo camino </a:t>
            </a:r>
            <a:br>
              <a:rPr lang="ca">
                <a:solidFill>
                  <a:schemeClr val="accent2"/>
                </a:solidFill>
                <a:latin typeface="Montserrat"/>
                <a:ea typeface="Montserrat"/>
                <a:cs typeface="Montserrat"/>
                <a:sym typeface="Montserrat"/>
              </a:rPr>
            </a:br>
            <a:r>
              <a:rPr lang="ca">
                <a:solidFill>
                  <a:schemeClr val="accent2"/>
                </a:solidFill>
                <a:latin typeface="Montserrat"/>
                <a:ea typeface="Montserrat"/>
                <a:cs typeface="Montserrat"/>
                <a:sym typeface="Montserrat"/>
              </a:rPr>
              <a:t>pero algo hemos avanzado</a:t>
            </a:r>
            <a:endParaRPr>
              <a:solidFill>
                <a:schemeClr val="accent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58" name="Shape 13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9" name="Google Shape;1359;p74"/>
          <p:cNvSpPr txBox="1"/>
          <p:nvPr>
            <p:ph type="title"/>
          </p:nvPr>
        </p:nvSpPr>
        <p:spPr>
          <a:xfrm>
            <a:off x="713225" y="539500"/>
            <a:ext cx="7864800" cy="478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ca" sz="2700"/>
              <a:t>Mensajes al mundo</a:t>
            </a:r>
            <a:endParaRPr sz="2700"/>
          </a:p>
        </p:txBody>
      </p:sp>
      <p:sp>
        <p:nvSpPr>
          <p:cNvPr id="1360" name="Google Shape;1360;p74"/>
          <p:cNvSpPr txBox="1"/>
          <p:nvPr>
            <p:ph idx="1" type="body"/>
          </p:nvPr>
        </p:nvSpPr>
        <p:spPr>
          <a:xfrm>
            <a:off x="525750" y="1675250"/>
            <a:ext cx="3460500" cy="949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16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ca"/>
              <a:t>Por primera vez en la historia, las </a:t>
            </a:r>
            <a:r>
              <a:rPr b="1" lang="ca"/>
              <a:t>poblaciones afectadas se sienten escuchada</a:t>
            </a:r>
            <a:r>
              <a:rPr lang="ca"/>
              <a:t>s por los procesos de toma de decisiones y empiezan a encontrar respaldo a sus quejas</a:t>
            </a:r>
            <a:endParaRPr/>
          </a:p>
        </p:txBody>
      </p:sp>
      <p:sp>
        <p:nvSpPr>
          <p:cNvPr id="1361" name="Google Shape;1361;p74"/>
          <p:cNvSpPr txBox="1"/>
          <p:nvPr>
            <p:ph idx="2" type="body"/>
          </p:nvPr>
        </p:nvSpPr>
        <p:spPr>
          <a:xfrm>
            <a:off x="5157725" y="3346600"/>
            <a:ext cx="3460500" cy="949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ca"/>
              <a:t>Los acuerdos de los últimos años están enviando </a:t>
            </a:r>
            <a:r>
              <a:rPr b="1" lang="ca"/>
              <a:t>una señal al mercado y a los inversores </a:t>
            </a:r>
            <a:br>
              <a:rPr b="1" lang="ca"/>
            </a:br>
            <a:r>
              <a:rPr lang="ca"/>
              <a:t>sobre cuáles son realmente los combustibles rentables a largo plazo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grpSp>
        <p:nvGrpSpPr>
          <p:cNvPr id="1362" name="Google Shape;1362;p74"/>
          <p:cNvGrpSpPr/>
          <p:nvPr/>
        </p:nvGrpSpPr>
        <p:grpSpPr>
          <a:xfrm>
            <a:off x="3986250" y="1150409"/>
            <a:ext cx="1776335" cy="1388191"/>
            <a:chOff x="3986250" y="1150409"/>
            <a:chExt cx="1776335" cy="1388191"/>
          </a:xfrm>
        </p:grpSpPr>
        <p:grpSp>
          <p:nvGrpSpPr>
            <p:cNvPr id="1363" name="Google Shape;1363;p74"/>
            <p:cNvGrpSpPr/>
            <p:nvPr/>
          </p:nvGrpSpPr>
          <p:grpSpPr>
            <a:xfrm>
              <a:off x="4910813" y="1150409"/>
              <a:ext cx="851772" cy="1252596"/>
              <a:chOff x="4181200" y="2276150"/>
              <a:chExt cx="852625" cy="1253850"/>
            </a:xfrm>
          </p:grpSpPr>
          <p:sp>
            <p:nvSpPr>
              <p:cNvPr id="1364" name="Google Shape;1364;p74"/>
              <p:cNvSpPr/>
              <p:nvPr/>
            </p:nvSpPr>
            <p:spPr>
              <a:xfrm>
                <a:off x="4357500" y="2276150"/>
                <a:ext cx="417200" cy="918750"/>
              </a:xfrm>
              <a:custGeom>
                <a:rect b="b" l="l" r="r" t="t"/>
                <a:pathLst>
                  <a:path extrusionOk="0" h="36750" w="16688">
                    <a:moveTo>
                      <a:pt x="16687" y="1"/>
                    </a:moveTo>
                    <a:cubicBezTo>
                      <a:pt x="16687" y="1"/>
                      <a:pt x="0" y="6324"/>
                      <a:pt x="8632" y="22250"/>
                    </a:cubicBezTo>
                    <a:cubicBezTo>
                      <a:pt x="8632" y="22250"/>
                      <a:pt x="9940" y="25685"/>
                      <a:pt x="2493" y="36111"/>
                    </a:cubicBezTo>
                    <a:lnTo>
                      <a:pt x="3465" y="36749"/>
                    </a:lnTo>
                    <a:cubicBezTo>
                      <a:pt x="3465" y="36749"/>
                      <a:pt x="8663" y="29789"/>
                      <a:pt x="10395" y="22250"/>
                    </a:cubicBezTo>
                    <a:cubicBezTo>
                      <a:pt x="10395" y="22250"/>
                      <a:pt x="15867" y="18998"/>
                      <a:pt x="14742" y="12068"/>
                    </a:cubicBezTo>
                    <a:cubicBezTo>
                      <a:pt x="13678" y="5108"/>
                      <a:pt x="16687" y="1"/>
                      <a:pt x="16687" y="1"/>
                    </a:cubicBezTo>
                    <a:close/>
                  </a:path>
                </a:pathLst>
              </a:custGeom>
              <a:solidFill>
                <a:srgbClr val="149980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365" name="Google Shape;1365;p74"/>
              <p:cNvSpPr/>
              <p:nvPr/>
            </p:nvSpPr>
            <p:spPr>
              <a:xfrm>
                <a:off x="4364325" y="2892125"/>
                <a:ext cx="669500" cy="422075"/>
              </a:xfrm>
              <a:custGeom>
                <a:rect b="b" l="l" r="r" t="t"/>
                <a:pathLst>
                  <a:path extrusionOk="0" h="16883" w="26780">
                    <a:moveTo>
                      <a:pt x="17782" y="0"/>
                    </a:moveTo>
                    <a:cubicBezTo>
                      <a:pt x="14143" y="0"/>
                      <a:pt x="10534" y="1111"/>
                      <a:pt x="8451" y="6305"/>
                    </a:cubicBezTo>
                    <a:cubicBezTo>
                      <a:pt x="6080" y="7855"/>
                      <a:pt x="1095" y="13782"/>
                      <a:pt x="1095" y="13782"/>
                    </a:cubicBezTo>
                    <a:lnTo>
                      <a:pt x="1" y="16882"/>
                    </a:lnTo>
                    <a:cubicBezTo>
                      <a:pt x="5259" y="9982"/>
                      <a:pt x="9727" y="7216"/>
                      <a:pt x="9727" y="7216"/>
                    </a:cubicBezTo>
                    <a:cubicBezTo>
                      <a:pt x="10757" y="7373"/>
                      <a:pt x="11741" y="7444"/>
                      <a:pt x="12680" y="7444"/>
                    </a:cubicBezTo>
                    <a:cubicBezTo>
                      <a:pt x="21966" y="7444"/>
                      <a:pt x="26779" y="499"/>
                      <a:pt x="26779" y="499"/>
                    </a:cubicBezTo>
                    <a:lnTo>
                      <a:pt x="26779" y="499"/>
                    </a:lnTo>
                    <a:cubicBezTo>
                      <a:pt x="26350" y="586"/>
                      <a:pt x="25877" y="621"/>
                      <a:pt x="25370" y="621"/>
                    </a:cubicBezTo>
                    <a:cubicBezTo>
                      <a:pt x="23240" y="621"/>
                      <a:pt x="20502" y="0"/>
                      <a:pt x="17782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366" name="Google Shape;1366;p74"/>
              <p:cNvSpPr/>
              <p:nvPr/>
            </p:nvSpPr>
            <p:spPr>
              <a:xfrm>
                <a:off x="4181200" y="2766300"/>
                <a:ext cx="361725" cy="763700"/>
              </a:xfrm>
              <a:custGeom>
                <a:rect b="b" l="l" r="r" t="t"/>
                <a:pathLst>
                  <a:path extrusionOk="0" h="30548" w="14469">
                    <a:moveTo>
                      <a:pt x="4134" y="0"/>
                    </a:moveTo>
                    <a:cubicBezTo>
                      <a:pt x="3952" y="9970"/>
                      <a:pt x="9180" y="13678"/>
                      <a:pt x="9180" y="13678"/>
                    </a:cubicBezTo>
                    <a:cubicBezTo>
                      <a:pt x="8815" y="22341"/>
                      <a:pt x="0" y="29575"/>
                      <a:pt x="0" y="29575"/>
                    </a:cubicBezTo>
                    <a:lnTo>
                      <a:pt x="122" y="30548"/>
                    </a:lnTo>
                    <a:cubicBezTo>
                      <a:pt x="7569" y="24286"/>
                      <a:pt x="11399" y="14499"/>
                      <a:pt x="11399" y="14499"/>
                    </a:cubicBezTo>
                    <a:cubicBezTo>
                      <a:pt x="14469" y="5076"/>
                      <a:pt x="4135" y="0"/>
                      <a:pt x="4134" y="0"/>
                    </a:cubicBezTo>
                    <a:close/>
                  </a:path>
                </a:pathLst>
              </a:custGeom>
              <a:solidFill>
                <a:srgbClr val="13897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1367" name="Google Shape;1367;p74"/>
            <p:cNvGrpSpPr/>
            <p:nvPr/>
          </p:nvGrpSpPr>
          <p:grpSpPr>
            <a:xfrm>
              <a:off x="3986250" y="1954750"/>
              <a:ext cx="1171500" cy="583850"/>
              <a:chOff x="2399550" y="1440950"/>
              <a:chExt cx="1171500" cy="583850"/>
            </a:xfrm>
          </p:grpSpPr>
          <p:sp>
            <p:nvSpPr>
              <p:cNvPr id="1368" name="Google Shape;1368;p74"/>
              <p:cNvSpPr/>
              <p:nvPr/>
            </p:nvSpPr>
            <p:spPr>
              <a:xfrm>
                <a:off x="2447100" y="1546600"/>
                <a:ext cx="1076400" cy="478200"/>
              </a:xfrm>
              <a:prstGeom prst="roundRect">
                <a:avLst>
                  <a:gd fmla="val 50000" name="adj"/>
                </a:avLst>
              </a:pr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369" name="Google Shape;1369;p74"/>
              <p:cNvSpPr txBox="1"/>
              <p:nvPr/>
            </p:nvSpPr>
            <p:spPr>
              <a:xfrm>
                <a:off x="2399550" y="1440950"/>
                <a:ext cx="1171500" cy="4101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91425" lIns="91425" spcFirstLastPara="1" rIns="91425" wrap="square" tIns="91425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1" sz="3000">
                  <a:solidFill>
                    <a:schemeClr val="accent2"/>
                  </a:solidFill>
                  <a:latin typeface="Merriweather"/>
                  <a:ea typeface="Merriweather"/>
                  <a:cs typeface="Merriweather"/>
                  <a:sym typeface="Merriweather"/>
                </a:endParaRPr>
              </a:p>
            </p:txBody>
          </p:sp>
        </p:grpSp>
      </p:grpSp>
      <p:grpSp>
        <p:nvGrpSpPr>
          <p:cNvPr id="1370" name="Google Shape;1370;p74"/>
          <p:cNvGrpSpPr/>
          <p:nvPr/>
        </p:nvGrpSpPr>
        <p:grpSpPr>
          <a:xfrm>
            <a:off x="3606860" y="2915109"/>
            <a:ext cx="1550890" cy="1111316"/>
            <a:chOff x="3606860" y="2915109"/>
            <a:chExt cx="1550890" cy="1111316"/>
          </a:xfrm>
        </p:grpSpPr>
        <p:grpSp>
          <p:nvGrpSpPr>
            <p:cNvPr id="1371" name="Google Shape;1371;p74"/>
            <p:cNvGrpSpPr/>
            <p:nvPr/>
          </p:nvGrpSpPr>
          <p:grpSpPr>
            <a:xfrm>
              <a:off x="3606860" y="2915109"/>
              <a:ext cx="850829" cy="949390"/>
              <a:chOff x="1827900" y="266775"/>
              <a:chExt cx="4478050" cy="5041900"/>
            </a:xfrm>
          </p:grpSpPr>
          <p:sp>
            <p:nvSpPr>
              <p:cNvPr id="1372" name="Google Shape;1372;p74"/>
              <p:cNvSpPr/>
              <p:nvPr/>
            </p:nvSpPr>
            <p:spPr>
              <a:xfrm>
                <a:off x="3946300" y="266775"/>
                <a:ext cx="2359650" cy="5041900"/>
              </a:xfrm>
              <a:custGeom>
                <a:rect b="b" l="l" r="r" t="t"/>
                <a:pathLst>
                  <a:path extrusionOk="0" h="201676" w="94386">
                    <a:moveTo>
                      <a:pt x="60780" y="0"/>
                    </a:moveTo>
                    <a:lnTo>
                      <a:pt x="60780" y="0"/>
                    </a:lnTo>
                    <a:cubicBezTo>
                      <a:pt x="52314" y="33422"/>
                      <a:pt x="10168" y="34198"/>
                      <a:pt x="14123" y="96235"/>
                    </a:cubicBezTo>
                    <a:cubicBezTo>
                      <a:pt x="1" y="139749"/>
                      <a:pt x="30427" y="201675"/>
                      <a:pt x="30427" y="201675"/>
                    </a:cubicBezTo>
                    <a:lnTo>
                      <a:pt x="36380" y="200751"/>
                    </a:lnTo>
                    <a:cubicBezTo>
                      <a:pt x="2108" y="125885"/>
                      <a:pt x="25473" y="100450"/>
                      <a:pt x="25473" y="100450"/>
                    </a:cubicBezTo>
                    <a:cubicBezTo>
                      <a:pt x="94386" y="82704"/>
                      <a:pt x="60781" y="2"/>
                      <a:pt x="60780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373" name="Google Shape;1373;p74"/>
              <p:cNvSpPr/>
              <p:nvPr/>
            </p:nvSpPr>
            <p:spPr>
              <a:xfrm>
                <a:off x="1827900" y="1994725"/>
                <a:ext cx="2467800" cy="2101300"/>
              </a:xfrm>
              <a:custGeom>
                <a:rect b="b" l="l" r="r" t="t"/>
                <a:pathLst>
                  <a:path extrusionOk="0" h="84052" w="98712">
                    <a:moveTo>
                      <a:pt x="26482" y="0"/>
                    </a:moveTo>
                    <a:cubicBezTo>
                      <a:pt x="18588" y="0"/>
                      <a:pt x="9795" y="893"/>
                      <a:pt x="0" y="2901"/>
                    </a:cubicBezTo>
                    <a:cubicBezTo>
                      <a:pt x="20904" y="18096"/>
                      <a:pt x="25764" y="47248"/>
                      <a:pt x="55578" y="47248"/>
                    </a:cubicBezTo>
                    <a:cubicBezTo>
                      <a:pt x="63413" y="47248"/>
                      <a:pt x="72970" y="45235"/>
                      <a:pt x="84995" y="40426"/>
                    </a:cubicBezTo>
                    <a:cubicBezTo>
                      <a:pt x="84995" y="40426"/>
                      <a:pt x="95421" y="62831"/>
                      <a:pt x="98712" y="84052"/>
                    </a:cubicBezTo>
                    <a:lnTo>
                      <a:pt x="95199" y="56878"/>
                    </a:lnTo>
                    <a:cubicBezTo>
                      <a:pt x="95199" y="56878"/>
                      <a:pt x="89506" y="0"/>
                      <a:pt x="26482" y="0"/>
                    </a:cubicBezTo>
                    <a:close/>
                  </a:path>
                </a:pathLst>
              </a:custGeom>
              <a:solidFill>
                <a:srgbClr val="149980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1374" name="Google Shape;1374;p74"/>
            <p:cNvGrpSpPr/>
            <p:nvPr/>
          </p:nvGrpSpPr>
          <p:grpSpPr>
            <a:xfrm>
              <a:off x="3986250" y="3442575"/>
              <a:ext cx="1171500" cy="583850"/>
              <a:chOff x="3872500" y="2804500"/>
              <a:chExt cx="1171500" cy="583850"/>
            </a:xfrm>
          </p:grpSpPr>
          <p:sp>
            <p:nvSpPr>
              <p:cNvPr id="1375" name="Google Shape;1375;p74"/>
              <p:cNvSpPr/>
              <p:nvPr/>
            </p:nvSpPr>
            <p:spPr>
              <a:xfrm>
                <a:off x="3920050" y="2910150"/>
                <a:ext cx="1076400" cy="478200"/>
              </a:xfrm>
              <a:prstGeom prst="roundRect">
                <a:avLst>
                  <a:gd fmla="val 50000" name="adj"/>
                </a:avLst>
              </a:pr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376" name="Google Shape;1376;p74"/>
              <p:cNvSpPr txBox="1"/>
              <p:nvPr/>
            </p:nvSpPr>
            <p:spPr>
              <a:xfrm>
                <a:off x="3872500" y="2804500"/>
                <a:ext cx="1171500" cy="4101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91425" lIns="91425" spcFirstLastPara="1" rIns="91425" wrap="square" tIns="91425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1" sz="3000">
                  <a:solidFill>
                    <a:schemeClr val="accent2"/>
                  </a:solidFill>
                  <a:latin typeface="Merriweather"/>
                  <a:ea typeface="Merriweather"/>
                  <a:cs typeface="Merriweather"/>
                  <a:sym typeface="Merriweather"/>
                </a:endParaRPr>
              </a:p>
            </p:txBody>
          </p:sp>
        </p:grpSp>
      </p:grp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13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13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13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13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13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13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3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80" name="Shape 13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1" name="Google Shape;1381;p75"/>
          <p:cNvSpPr txBox="1"/>
          <p:nvPr>
            <p:ph type="title"/>
          </p:nvPr>
        </p:nvSpPr>
        <p:spPr>
          <a:xfrm>
            <a:off x="2501250" y="1340600"/>
            <a:ext cx="4141500" cy="2136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ca" sz="2300"/>
              <a:t>¿Entonces podemos celebrar los logros de las últimas cumbres del clima?</a:t>
            </a:r>
            <a:br>
              <a:rPr lang="ca" sz="2300"/>
            </a:br>
            <a:r>
              <a:rPr lang="ca" sz="2300"/>
              <a:t>¿Han servido de algo? ¿Hemos conseguido dejar el mundo un poco mejor de lo que estaba?</a:t>
            </a:r>
            <a:endParaRPr sz="2300"/>
          </a:p>
        </p:txBody>
      </p:sp>
      <p:grpSp>
        <p:nvGrpSpPr>
          <p:cNvPr id="1382" name="Google Shape;1382;p75"/>
          <p:cNvGrpSpPr/>
          <p:nvPr/>
        </p:nvGrpSpPr>
        <p:grpSpPr>
          <a:xfrm>
            <a:off x="6151236" y="1973744"/>
            <a:ext cx="2592432" cy="3169745"/>
            <a:chOff x="7022550" y="3055525"/>
            <a:chExt cx="1487510" cy="1818766"/>
          </a:xfrm>
        </p:grpSpPr>
        <p:sp>
          <p:nvSpPr>
            <p:cNvPr id="1383" name="Google Shape;1383;p75"/>
            <p:cNvSpPr/>
            <p:nvPr/>
          </p:nvSpPr>
          <p:spPr>
            <a:xfrm>
              <a:off x="7322137" y="3055525"/>
              <a:ext cx="337622" cy="297502"/>
            </a:xfrm>
            <a:custGeom>
              <a:rect b="b" l="l" r="r" t="t"/>
              <a:pathLst>
                <a:path extrusionOk="0" h="4286" w="4864">
                  <a:moveTo>
                    <a:pt x="1" y="0"/>
                  </a:moveTo>
                  <a:lnTo>
                    <a:pt x="1" y="0"/>
                  </a:lnTo>
                  <a:cubicBezTo>
                    <a:pt x="1" y="0"/>
                    <a:pt x="1399" y="3769"/>
                    <a:pt x="4256" y="4286"/>
                  </a:cubicBezTo>
                  <a:cubicBezTo>
                    <a:pt x="4256" y="4286"/>
                    <a:pt x="4864" y="2857"/>
                    <a:pt x="3709" y="1581"/>
                  </a:cubicBezTo>
                  <a:cubicBezTo>
                    <a:pt x="2524" y="274"/>
                    <a:pt x="1" y="0"/>
                    <a:pt x="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84" name="Google Shape;1384;p75"/>
            <p:cNvSpPr/>
            <p:nvPr/>
          </p:nvSpPr>
          <p:spPr>
            <a:xfrm>
              <a:off x="7756803" y="3241137"/>
              <a:ext cx="316521" cy="329223"/>
            </a:xfrm>
            <a:custGeom>
              <a:rect b="b" l="l" r="r" t="t"/>
              <a:pathLst>
                <a:path extrusionOk="0" h="4743" w="4560">
                  <a:moveTo>
                    <a:pt x="4073" y="1"/>
                  </a:moveTo>
                  <a:cubicBezTo>
                    <a:pt x="4073" y="1"/>
                    <a:pt x="3556" y="396"/>
                    <a:pt x="1793" y="1490"/>
                  </a:cubicBezTo>
                  <a:cubicBezTo>
                    <a:pt x="0" y="2585"/>
                    <a:pt x="517" y="4743"/>
                    <a:pt x="517" y="4743"/>
                  </a:cubicBezTo>
                  <a:cubicBezTo>
                    <a:pt x="4559" y="4104"/>
                    <a:pt x="4073" y="1"/>
                    <a:pt x="4073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85" name="Google Shape;1385;p75"/>
            <p:cNvSpPr/>
            <p:nvPr/>
          </p:nvSpPr>
          <p:spPr>
            <a:xfrm>
              <a:off x="7328454" y="4017597"/>
              <a:ext cx="354559" cy="171449"/>
            </a:xfrm>
            <a:custGeom>
              <a:rect b="b" l="l" r="r" t="t"/>
              <a:pathLst>
                <a:path extrusionOk="0" h="2470" w="5108">
                  <a:moveTo>
                    <a:pt x="1" y="1"/>
                  </a:moveTo>
                  <a:cubicBezTo>
                    <a:pt x="1" y="1"/>
                    <a:pt x="1175" y="2470"/>
                    <a:pt x="3358" y="2470"/>
                  </a:cubicBezTo>
                  <a:cubicBezTo>
                    <a:pt x="3850" y="2470"/>
                    <a:pt x="4393" y="2345"/>
                    <a:pt x="4986" y="2037"/>
                  </a:cubicBezTo>
                  <a:cubicBezTo>
                    <a:pt x="4986" y="2037"/>
                    <a:pt x="5107" y="548"/>
                    <a:pt x="3436" y="213"/>
                  </a:cubicBezTo>
                  <a:cubicBezTo>
                    <a:pt x="2977" y="122"/>
                    <a:pt x="2555" y="94"/>
                    <a:pt x="2172" y="94"/>
                  </a:cubicBezTo>
                  <a:cubicBezTo>
                    <a:pt x="1590" y="94"/>
                    <a:pt x="1099" y="158"/>
                    <a:pt x="706" y="158"/>
                  </a:cubicBezTo>
                  <a:cubicBezTo>
                    <a:pt x="416" y="158"/>
                    <a:pt x="179" y="123"/>
                    <a:pt x="1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86" name="Google Shape;1386;p75"/>
            <p:cNvSpPr/>
            <p:nvPr/>
          </p:nvSpPr>
          <p:spPr>
            <a:xfrm>
              <a:off x="7471931" y="3164990"/>
              <a:ext cx="493801" cy="1396996"/>
            </a:xfrm>
            <a:custGeom>
              <a:rect b="b" l="l" r="r" t="t"/>
              <a:pathLst>
                <a:path extrusionOk="0" h="20126" w="7114">
                  <a:moveTo>
                    <a:pt x="238" y="1"/>
                  </a:moveTo>
                  <a:cubicBezTo>
                    <a:pt x="174" y="1"/>
                    <a:pt x="118" y="27"/>
                    <a:pt x="62" y="64"/>
                  </a:cubicBezTo>
                  <a:cubicBezTo>
                    <a:pt x="1" y="186"/>
                    <a:pt x="31" y="308"/>
                    <a:pt x="92" y="368"/>
                  </a:cubicBezTo>
                  <a:cubicBezTo>
                    <a:pt x="153" y="368"/>
                    <a:pt x="2584" y="2253"/>
                    <a:pt x="3253" y="7055"/>
                  </a:cubicBezTo>
                  <a:cubicBezTo>
                    <a:pt x="3557" y="9244"/>
                    <a:pt x="3587" y="11980"/>
                    <a:pt x="3557" y="14350"/>
                  </a:cubicBezTo>
                  <a:cubicBezTo>
                    <a:pt x="2919" y="13682"/>
                    <a:pt x="1855" y="13256"/>
                    <a:pt x="1794" y="13226"/>
                  </a:cubicBezTo>
                  <a:cubicBezTo>
                    <a:pt x="1765" y="13219"/>
                    <a:pt x="1737" y="13215"/>
                    <a:pt x="1709" y="13215"/>
                  </a:cubicBezTo>
                  <a:cubicBezTo>
                    <a:pt x="1618" y="13215"/>
                    <a:pt x="1537" y="13254"/>
                    <a:pt x="1490" y="13347"/>
                  </a:cubicBezTo>
                  <a:cubicBezTo>
                    <a:pt x="1429" y="13439"/>
                    <a:pt x="1490" y="13560"/>
                    <a:pt x="1581" y="13651"/>
                  </a:cubicBezTo>
                  <a:cubicBezTo>
                    <a:pt x="2037" y="13834"/>
                    <a:pt x="3192" y="14411"/>
                    <a:pt x="3527" y="15050"/>
                  </a:cubicBezTo>
                  <a:cubicBezTo>
                    <a:pt x="3466" y="17755"/>
                    <a:pt x="3253" y="19882"/>
                    <a:pt x="3253" y="19913"/>
                  </a:cubicBezTo>
                  <a:cubicBezTo>
                    <a:pt x="3253" y="20034"/>
                    <a:pt x="3344" y="20126"/>
                    <a:pt x="3466" y="20126"/>
                  </a:cubicBezTo>
                  <a:lnTo>
                    <a:pt x="3496" y="20126"/>
                  </a:lnTo>
                  <a:cubicBezTo>
                    <a:pt x="3618" y="20126"/>
                    <a:pt x="3709" y="20065"/>
                    <a:pt x="3709" y="19943"/>
                  </a:cubicBezTo>
                  <a:cubicBezTo>
                    <a:pt x="3709" y="19913"/>
                    <a:pt x="3922" y="17846"/>
                    <a:pt x="3983" y="15232"/>
                  </a:cubicBezTo>
                  <a:cubicBezTo>
                    <a:pt x="4013" y="15201"/>
                    <a:pt x="4074" y="15110"/>
                    <a:pt x="4013" y="15050"/>
                  </a:cubicBezTo>
                  <a:cubicBezTo>
                    <a:pt x="4013" y="15019"/>
                    <a:pt x="3983" y="15019"/>
                    <a:pt x="3983" y="14958"/>
                  </a:cubicBezTo>
                  <a:cubicBezTo>
                    <a:pt x="4013" y="13378"/>
                    <a:pt x="4074" y="11554"/>
                    <a:pt x="3952" y="9852"/>
                  </a:cubicBezTo>
                  <a:cubicBezTo>
                    <a:pt x="3952" y="9791"/>
                    <a:pt x="4226" y="5232"/>
                    <a:pt x="6992" y="3013"/>
                  </a:cubicBezTo>
                  <a:cubicBezTo>
                    <a:pt x="7053" y="2952"/>
                    <a:pt x="7113" y="2861"/>
                    <a:pt x="6992" y="2739"/>
                  </a:cubicBezTo>
                  <a:cubicBezTo>
                    <a:pt x="6943" y="2674"/>
                    <a:pt x="6877" y="2644"/>
                    <a:pt x="6816" y="2644"/>
                  </a:cubicBezTo>
                  <a:cubicBezTo>
                    <a:pt x="6764" y="2644"/>
                    <a:pt x="6716" y="2667"/>
                    <a:pt x="6688" y="2709"/>
                  </a:cubicBezTo>
                  <a:cubicBezTo>
                    <a:pt x="4925" y="4107"/>
                    <a:pt x="4135" y="6265"/>
                    <a:pt x="3800" y="7876"/>
                  </a:cubicBezTo>
                  <a:cubicBezTo>
                    <a:pt x="3739" y="7572"/>
                    <a:pt x="3709" y="7299"/>
                    <a:pt x="3679" y="7025"/>
                  </a:cubicBezTo>
                  <a:cubicBezTo>
                    <a:pt x="2949" y="2010"/>
                    <a:pt x="457" y="125"/>
                    <a:pt x="365" y="34"/>
                  </a:cubicBezTo>
                  <a:cubicBezTo>
                    <a:pt x="319" y="11"/>
                    <a:pt x="277" y="1"/>
                    <a:pt x="238" y="1"/>
                  </a:cubicBezTo>
                  <a:close/>
                </a:path>
              </a:pathLst>
            </a:custGeom>
            <a:solidFill>
              <a:srgbClr val="07514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87" name="Google Shape;1387;p75"/>
            <p:cNvSpPr/>
            <p:nvPr/>
          </p:nvSpPr>
          <p:spPr>
            <a:xfrm>
              <a:off x="7022550" y="4272901"/>
              <a:ext cx="1487510" cy="601390"/>
            </a:xfrm>
            <a:custGeom>
              <a:rect b="b" l="l" r="r" t="t"/>
              <a:pathLst>
                <a:path extrusionOk="0" h="8664" w="21430">
                  <a:moveTo>
                    <a:pt x="11412" y="0"/>
                  </a:moveTo>
                  <a:cubicBezTo>
                    <a:pt x="11242" y="0"/>
                    <a:pt x="11075" y="11"/>
                    <a:pt x="10912" y="31"/>
                  </a:cubicBezTo>
                  <a:cubicBezTo>
                    <a:pt x="9393" y="213"/>
                    <a:pt x="8298" y="1216"/>
                    <a:pt x="8298" y="1216"/>
                  </a:cubicBezTo>
                  <a:cubicBezTo>
                    <a:pt x="7982" y="1023"/>
                    <a:pt x="7692" y="945"/>
                    <a:pt x="7431" y="945"/>
                  </a:cubicBezTo>
                  <a:cubicBezTo>
                    <a:pt x="6339" y="945"/>
                    <a:pt x="5745" y="2310"/>
                    <a:pt x="5745" y="2310"/>
                  </a:cubicBezTo>
                  <a:cubicBezTo>
                    <a:pt x="5569" y="2277"/>
                    <a:pt x="5402" y="2262"/>
                    <a:pt x="5245" y="2262"/>
                  </a:cubicBezTo>
                  <a:cubicBezTo>
                    <a:pt x="3101" y="2262"/>
                    <a:pt x="2706" y="5137"/>
                    <a:pt x="2706" y="5137"/>
                  </a:cubicBezTo>
                  <a:cubicBezTo>
                    <a:pt x="2626" y="5114"/>
                    <a:pt x="2553" y="5104"/>
                    <a:pt x="2484" y="5104"/>
                  </a:cubicBezTo>
                  <a:cubicBezTo>
                    <a:pt x="1739" y="5104"/>
                    <a:pt x="1611" y="6353"/>
                    <a:pt x="1611" y="6353"/>
                  </a:cubicBezTo>
                  <a:cubicBezTo>
                    <a:pt x="0" y="6353"/>
                    <a:pt x="304" y="8663"/>
                    <a:pt x="304" y="8663"/>
                  </a:cubicBezTo>
                  <a:lnTo>
                    <a:pt x="21034" y="8663"/>
                  </a:lnTo>
                  <a:cubicBezTo>
                    <a:pt x="21429" y="6961"/>
                    <a:pt x="19302" y="6414"/>
                    <a:pt x="19271" y="6383"/>
                  </a:cubicBezTo>
                  <a:cubicBezTo>
                    <a:pt x="18900" y="4875"/>
                    <a:pt x="17947" y="4735"/>
                    <a:pt x="17603" y="4735"/>
                  </a:cubicBezTo>
                  <a:cubicBezTo>
                    <a:pt x="17525" y="4735"/>
                    <a:pt x="17478" y="4742"/>
                    <a:pt x="17478" y="4742"/>
                  </a:cubicBezTo>
                  <a:cubicBezTo>
                    <a:pt x="17405" y="3619"/>
                    <a:pt x="16923" y="3392"/>
                    <a:pt x="16544" y="3392"/>
                  </a:cubicBezTo>
                  <a:cubicBezTo>
                    <a:pt x="16288" y="3392"/>
                    <a:pt x="16080" y="3496"/>
                    <a:pt x="16080" y="3496"/>
                  </a:cubicBezTo>
                  <a:cubicBezTo>
                    <a:pt x="14505" y="754"/>
                    <a:pt x="12834" y="0"/>
                    <a:pt x="11412" y="0"/>
                  </a:cubicBezTo>
                  <a:close/>
                </a:path>
              </a:pathLst>
            </a:custGeom>
            <a:solidFill>
              <a:srgbClr val="33201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88" name="Google Shape;1388;p75"/>
            <p:cNvSpPr/>
            <p:nvPr/>
          </p:nvSpPr>
          <p:spPr>
            <a:xfrm>
              <a:off x="7026784" y="4274983"/>
              <a:ext cx="898822" cy="599308"/>
            </a:xfrm>
            <a:custGeom>
              <a:rect b="b" l="l" r="r" t="t"/>
              <a:pathLst>
                <a:path extrusionOk="0" h="8634" w="12949">
                  <a:moveTo>
                    <a:pt x="10882" y="1"/>
                  </a:moveTo>
                  <a:cubicBezTo>
                    <a:pt x="9362" y="183"/>
                    <a:pt x="8268" y="1186"/>
                    <a:pt x="8268" y="1186"/>
                  </a:cubicBezTo>
                  <a:cubicBezTo>
                    <a:pt x="7951" y="993"/>
                    <a:pt x="7662" y="915"/>
                    <a:pt x="7400" y="915"/>
                  </a:cubicBezTo>
                  <a:cubicBezTo>
                    <a:pt x="6309" y="915"/>
                    <a:pt x="5715" y="2280"/>
                    <a:pt x="5715" y="2280"/>
                  </a:cubicBezTo>
                  <a:cubicBezTo>
                    <a:pt x="5538" y="2247"/>
                    <a:pt x="5371" y="2232"/>
                    <a:pt x="5214" y="2232"/>
                  </a:cubicBezTo>
                  <a:cubicBezTo>
                    <a:pt x="3071" y="2232"/>
                    <a:pt x="2675" y="5107"/>
                    <a:pt x="2675" y="5107"/>
                  </a:cubicBezTo>
                  <a:cubicBezTo>
                    <a:pt x="2596" y="5084"/>
                    <a:pt x="2522" y="5074"/>
                    <a:pt x="2454" y="5074"/>
                  </a:cubicBezTo>
                  <a:cubicBezTo>
                    <a:pt x="1708" y="5074"/>
                    <a:pt x="1581" y="6323"/>
                    <a:pt x="1581" y="6323"/>
                  </a:cubicBezTo>
                  <a:cubicBezTo>
                    <a:pt x="0" y="6323"/>
                    <a:pt x="304" y="8633"/>
                    <a:pt x="304" y="8633"/>
                  </a:cubicBezTo>
                  <a:lnTo>
                    <a:pt x="3557" y="8633"/>
                  </a:lnTo>
                  <a:cubicBezTo>
                    <a:pt x="4294" y="7600"/>
                    <a:pt x="5537" y="7360"/>
                    <a:pt x="6839" y="7360"/>
                  </a:cubicBezTo>
                  <a:cubicBezTo>
                    <a:pt x="7971" y="7360"/>
                    <a:pt x="9148" y="7541"/>
                    <a:pt x="10077" y="7541"/>
                  </a:cubicBezTo>
                  <a:cubicBezTo>
                    <a:pt x="10941" y="7541"/>
                    <a:pt x="11592" y="7385"/>
                    <a:pt x="11794" y="6779"/>
                  </a:cubicBezTo>
                  <a:cubicBezTo>
                    <a:pt x="12523" y="4591"/>
                    <a:pt x="8693" y="4226"/>
                    <a:pt x="8724" y="4226"/>
                  </a:cubicBezTo>
                  <a:cubicBezTo>
                    <a:pt x="12949" y="2463"/>
                    <a:pt x="11155" y="305"/>
                    <a:pt x="10882" y="1"/>
                  </a:cubicBezTo>
                  <a:close/>
                </a:path>
              </a:pathLst>
            </a:custGeom>
            <a:solidFill>
              <a:srgbClr val="4C321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89" name="Google Shape;1389;p75"/>
            <p:cNvSpPr/>
            <p:nvPr/>
          </p:nvSpPr>
          <p:spPr>
            <a:xfrm>
              <a:off x="7368575" y="4633712"/>
              <a:ext cx="73924" cy="31652"/>
            </a:xfrm>
            <a:custGeom>
              <a:rect b="b" l="l" r="r" t="t"/>
              <a:pathLst>
                <a:path extrusionOk="0" h="456" w="1065">
                  <a:moveTo>
                    <a:pt x="547" y="0"/>
                  </a:moveTo>
                  <a:cubicBezTo>
                    <a:pt x="244" y="0"/>
                    <a:pt x="0" y="91"/>
                    <a:pt x="0" y="243"/>
                  </a:cubicBezTo>
                  <a:cubicBezTo>
                    <a:pt x="0" y="365"/>
                    <a:pt x="244" y="456"/>
                    <a:pt x="547" y="456"/>
                  </a:cubicBezTo>
                  <a:cubicBezTo>
                    <a:pt x="821" y="456"/>
                    <a:pt x="1064" y="365"/>
                    <a:pt x="1064" y="243"/>
                  </a:cubicBezTo>
                  <a:cubicBezTo>
                    <a:pt x="1064" y="91"/>
                    <a:pt x="821" y="0"/>
                    <a:pt x="547" y="0"/>
                  </a:cubicBezTo>
                  <a:close/>
                </a:path>
              </a:pathLst>
            </a:custGeom>
            <a:solidFill>
              <a:srgbClr val="33201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90" name="Google Shape;1390;p75"/>
            <p:cNvSpPr/>
            <p:nvPr/>
          </p:nvSpPr>
          <p:spPr>
            <a:xfrm>
              <a:off x="7619642" y="4675847"/>
              <a:ext cx="137229" cy="59139"/>
            </a:xfrm>
            <a:custGeom>
              <a:rect b="b" l="l" r="r" t="t"/>
              <a:pathLst>
                <a:path extrusionOk="0" h="852" w="1977">
                  <a:moveTo>
                    <a:pt x="973" y="1"/>
                  </a:moveTo>
                  <a:cubicBezTo>
                    <a:pt x="426" y="1"/>
                    <a:pt x="0" y="183"/>
                    <a:pt x="0" y="426"/>
                  </a:cubicBezTo>
                  <a:cubicBezTo>
                    <a:pt x="0" y="639"/>
                    <a:pt x="456" y="852"/>
                    <a:pt x="973" y="852"/>
                  </a:cubicBezTo>
                  <a:cubicBezTo>
                    <a:pt x="1551" y="852"/>
                    <a:pt x="1976" y="639"/>
                    <a:pt x="1976" y="426"/>
                  </a:cubicBezTo>
                  <a:cubicBezTo>
                    <a:pt x="1976" y="244"/>
                    <a:pt x="1520" y="31"/>
                    <a:pt x="973" y="1"/>
                  </a:cubicBezTo>
                  <a:close/>
                </a:path>
              </a:pathLst>
            </a:custGeom>
            <a:solidFill>
              <a:srgbClr val="33201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91" name="Google Shape;1391;p75"/>
            <p:cNvSpPr/>
            <p:nvPr/>
          </p:nvSpPr>
          <p:spPr>
            <a:xfrm>
              <a:off x="7503584" y="4477532"/>
              <a:ext cx="99260" cy="42272"/>
            </a:xfrm>
            <a:custGeom>
              <a:rect b="b" l="l" r="r" t="t"/>
              <a:pathLst>
                <a:path extrusionOk="0" h="609" w="1430">
                  <a:moveTo>
                    <a:pt x="730" y="1"/>
                  </a:moveTo>
                  <a:cubicBezTo>
                    <a:pt x="305" y="1"/>
                    <a:pt x="1" y="153"/>
                    <a:pt x="1" y="305"/>
                  </a:cubicBezTo>
                  <a:cubicBezTo>
                    <a:pt x="1" y="517"/>
                    <a:pt x="335" y="609"/>
                    <a:pt x="730" y="609"/>
                  </a:cubicBezTo>
                  <a:cubicBezTo>
                    <a:pt x="1125" y="609"/>
                    <a:pt x="1429" y="457"/>
                    <a:pt x="1429" y="305"/>
                  </a:cubicBezTo>
                  <a:cubicBezTo>
                    <a:pt x="1429" y="153"/>
                    <a:pt x="1125" y="1"/>
                    <a:pt x="730" y="1"/>
                  </a:cubicBezTo>
                  <a:close/>
                </a:path>
              </a:pathLst>
            </a:custGeom>
            <a:solidFill>
              <a:srgbClr val="33201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92" name="Google Shape;1392;p75"/>
            <p:cNvSpPr/>
            <p:nvPr/>
          </p:nvSpPr>
          <p:spPr>
            <a:xfrm>
              <a:off x="8077492" y="4675847"/>
              <a:ext cx="164646" cy="59139"/>
            </a:xfrm>
            <a:custGeom>
              <a:rect b="b" l="l" r="r" t="t"/>
              <a:pathLst>
                <a:path extrusionOk="0" h="852" w="2372">
                  <a:moveTo>
                    <a:pt x="1186" y="1"/>
                  </a:moveTo>
                  <a:cubicBezTo>
                    <a:pt x="547" y="1"/>
                    <a:pt x="0" y="183"/>
                    <a:pt x="0" y="426"/>
                  </a:cubicBezTo>
                  <a:cubicBezTo>
                    <a:pt x="0" y="639"/>
                    <a:pt x="547" y="852"/>
                    <a:pt x="1186" y="852"/>
                  </a:cubicBezTo>
                  <a:cubicBezTo>
                    <a:pt x="1824" y="852"/>
                    <a:pt x="2371" y="639"/>
                    <a:pt x="2371" y="426"/>
                  </a:cubicBezTo>
                  <a:cubicBezTo>
                    <a:pt x="2371" y="244"/>
                    <a:pt x="1824" y="31"/>
                    <a:pt x="1186" y="1"/>
                  </a:cubicBezTo>
                  <a:close/>
                </a:path>
              </a:pathLst>
            </a:custGeom>
            <a:solidFill>
              <a:srgbClr val="4C321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13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3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96" name="Shape 13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7" name="Google Shape;1397;p76"/>
          <p:cNvSpPr txBox="1"/>
          <p:nvPr>
            <p:ph type="title"/>
          </p:nvPr>
        </p:nvSpPr>
        <p:spPr>
          <a:xfrm>
            <a:off x="2501250" y="765326"/>
            <a:ext cx="4141500" cy="1577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br>
              <a:rPr lang="ca" sz="4100">
                <a:solidFill>
                  <a:schemeClr val="dk2"/>
                </a:solidFill>
              </a:rPr>
            </a:br>
            <a:r>
              <a:rPr lang="ca" sz="6700">
                <a:solidFill>
                  <a:schemeClr val="dk2"/>
                </a:solidFill>
              </a:rPr>
              <a:t>No es </a:t>
            </a:r>
            <a:br>
              <a:rPr lang="ca" sz="6700">
                <a:solidFill>
                  <a:schemeClr val="dk2"/>
                </a:solidFill>
              </a:rPr>
            </a:br>
            <a:r>
              <a:rPr lang="ca" sz="6700">
                <a:solidFill>
                  <a:schemeClr val="dk2"/>
                </a:solidFill>
              </a:rPr>
              <a:t>tan fácil</a:t>
            </a:r>
            <a:endParaRPr sz="6700">
              <a:solidFill>
                <a:schemeClr val="dk2"/>
              </a:solidFill>
            </a:endParaRPr>
          </a:p>
        </p:txBody>
      </p:sp>
      <p:grpSp>
        <p:nvGrpSpPr>
          <p:cNvPr id="1398" name="Google Shape;1398;p76"/>
          <p:cNvGrpSpPr/>
          <p:nvPr/>
        </p:nvGrpSpPr>
        <p:grpSpPr>
          <a:xfrm>
            <a:off x="6151236" y="1973744"/>
            <a:ext cx="2592432" cy="3169745"/>
            <a:chOff x="7022550" y="3055525"/>
            <a:chExt cx="1487510" cy="1818766"/>
          </a:xfrm>
        </p:grpSpPr>
        <p:sp>
          <p:nvSpPr>
            <p:cNvPr id="1399" name="Google Shape;1399;p76"/>
            <p:cNvSpPr/>
            <p:nvPr/>
          </p:nvSpPr>
          <p:spPr>
            <a:xfrm>
              <a:off x="7322137" y="3055525"/>
              <a:ext cx="337622" cy="297502"/>
            </a:xfrm>
            <a:custGeom>
              <a:rect b="b" l="l" r="r" t="t"/>
              <a:pathLst>
                <a:path extrusionOk="0" h="4286" w="4864">
                  <a:moveTo>
                    <a:pt x="1" y="0"/>
                  </a:moveTo>
                  <a:lnTo>
                    <a:pt x="1" y="0"/>
                  </a:lnTo>
                  <a:cubicBezTo>
                    <a:pt x="1" y="0"/>
                    <a:pt x="1399" y="3769"/>
                    <a:pt x="4256" y="4286"/>
                  </a:cubicBezTo>
                  <a:cubicBezTo>
                    <a:pt x="4256" y="4286"/>
                    <a:pt x="4864" y="2857"/>
                    <a:pt x="3709" y="1581"/>
                  </a:cubicBezTo>
                  <a:cubicBezTo>
                    <a:pt x="2524" y="274"/>
                    <a:pt x="1" y="0"/>
                    <a:pt x="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00" name="Google Shape;1400;p76"/>
            <p:cNvSpPr/>
            <p:nvPr/>
          </p:nvSpPr>
          <p:spPr>
            <a:xfrm>
              <a:off x="7756803" y="3241137"/>
              <a:ext cx="316521" cy="329223"/>
            </a:xfrm>
            <a:custGeom>
              <a:rect b="b" l="l" r="r" t="t"/>
              <a:pathLst>
                <a:path extrusionOk="0" h="4743" w="4560">
                  <a:moveTo>
                    <a:pt x="4073" y="1"/>
                  </a:moveTo>
                  <a:cubicBezTo>
                    <a:pt x="4073" y="1"/>
                    <a:pt x="3556" y="396"/>
                    <a:pt x="1793" y="1490"/>
                  </a:cubicBezTo>
                  <a:cubicBezTo>
                    <a:pt x="0" y="2585"/>
                    <a:pt x="517" y="4743"/>
                    <a:pt x="517" y="4743"/>
                  </a:cubicBezTo>
                  <a:cubicBezTo>
                    <a:pt x="4559" y="4104"/>
                    <a:pt x="4073" y="1"/>
                    <a:pt x="4073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01" name="Google Shape;1401;p76"/>
            <p:cNvSpPr/>
            <p:nvPr/>
          </p:nvSpPr>
          <p:spPr>
            <a:xfrm>
              <a:off x="7328454" y="4017597"/>
              <a:ext cx="354559" cy="171449"/>
            </a:xfrm>
            <a:custGeom>
              <a:rect b="b" l="l" r="r" t="t"/>
              <a:pathLst>
                <a:path extrusionOk="0" h="2470" w="5108">
                  <a:moveTo>
                    <a:pt x="1" y="1"/>
                  </a:moveTo>
                  <a:cubicBezTo>
                    <a:pt x="1" y="1"/>
                    <a:pt x="1175" y="2470"/>
                    <a:pt x="3358" y="2470"/>
                  </a:cubicBezTo>
                  <a:cubicBezTo>
                    <a:pt x="3850" y="2470"/>
                    <a:pt x="4393" y="2345"/>
                    <a:pt x="4986" y="2037"/>
                  </a:cubicBezTo>
                  <a:cubicBezTo>
                    <a:pt x="4986" y="2037"/>
                    <a:pt x="5107" y="548"/>
                    <a:pt x="3436" y="213"/>
                  </a:cubicBezTo>
                  <a:cubicBezTo>
                    <a:pt x="2977" y="122"/>
                    <a:pt x="2555" y="94"/>
                    <a:pt x="2172" y="94"/>
                  </a:cubicBezTo>
                  <a:cubicBezTo>
                    <a:pt x="1590" y="94"/>
                    <a:pt x="1099" y="158"/>
                    <a:pt x="706" y="158"/>
                  </a:cubicBezTo>
                  <a:cubicBezTo>
                    <a:pt x="416" y="158"/>
                    <a:pt x="179" y="123"/>
                    <a:pt x="1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02" name="Google Shape;1402;p76"/>
            <p:cNvSpPr/>
            <p:nvPr/>
          </p:nvSpPr>
          <p:spPr>
            <a:xfrm>
              <a:off x="7471931" y="3164990"/>
              <a:ext cx="493801" cy="1396996"/>
            </a:xfrm>
            <a:custGeom>
              <a:rect b="b" l="l" r="r" t="t"/>
              <a:pathLst>
                <a:path extrusionOk="0" h="20126" w="7114">
                  <a:moveTo>
                    <a:pt x="238" y="1"/>
                  </a:moveTo>
                  <a:cubicBezTo>
                    <a:pt x="174" y="1"/>
                    <a:pt x="118" y="27"/>
                    <a:pt x="62" y="64"/>
                  </a:cubicBezTo>
                  <a:cubicBezTo>
                    <a:pt x="1" y="186"/>
                    <a:pt x="31" y="308"/>
                    <a:pt x="92" y="368"/>
                  </a:cubicBezTo>
                  <a:cubicBezTo>
                    <a:pt x="153" y="368"/>
                    <a:pt x="2584" y="2253"/>
                    <a:pt x="3253" y="7055"/>
                  </a:cubicBezTo>
                  <a:cubicBezTo>
                    <a:pt x="3557" y="9244"/>
                    <a:pt x="3587" y="11980"/>
                    <a:pt x="3557" y="14350"/>
                  </a:cubicBezTo>
                  <a:cubicBezTo>
                    <a:pt x="2919" y="13682"/>
                    <a:pt x="1855" y="13256"/>
                    <a:pt x="1794" y="13226"/>
                  </a:cubicBezTo>
                  <a:cubicBezTo>
                    <a:pt x="1765" y="13219"/>
                    <a:pt x="1737" y="13215"/>
                    <a:pt x="1709" y="13215"/>
                  </a:cubicBezTo>
                  <a:cubicBezTo>
                    <a:pt x="1618" y="13215"/>
                    <a:pt x="1537" y="13254"/>
                    <a:pt x="1490" y="13347"/>
                  </a:cubicBezTo>
                  <a:cubicBezTo>
                    <a:pt x="1429" y="13439"/>
                    <a:pt x="1490" y="13560"/>
                    <a:pt x="1581" y="13651"/>
                  </a:cubicBezTo>
                  <a:cubicBezTo>
                    <a:pt x="2037" y="13834"/>
                    <a:pt x="3192" y="14411"/>
                    <a:pt x="3527" y="15050"/>
                  </a:cubicBezTo>
                  <a:cubicBezTo>
                    <a:pt x="3466" y="17755"/>
                    <a:pt x="3253" y="19882"/>
                    <a:pt x="3253" y="19913"/>
                  </a:cubicBezTo>
                  <a:cubicBezTo>
                    <a:pt x="3253" y="20034"/>
                    <a:pt x="3344" y="20126"/>
                    <a:pt x="3466" y="20126"/>
                  </a:cubicBezTo>
                  <a:lnTo>
                    <a:pt x="3496" y="20126"/>
                  </a:lnTo>
                  <a:cubicBezTo>
                    <a:pt x="3618" y="20126"/>
                    <a:pt x="3709" y="20065"/>
                    <a:pt x="3709" y="19943"/>
                  </a:cubicBezTo>
                  <a:cubicBezTo>
                    <a:pt x="3709" y="19913"/>
                    <a:pt x="3922" y="17846"/>
                    <a:pt x="3983" y="15232"/>
                  </a:cubicBezTo>
                  <a:cubicBezTo>
                    <a:pt x="4013" y="15201"/>
                    <a:pt x="4074" y="15110"/>
                    <a:pt x="4013" y="15050"/>
                  </a:cubicBezTo>
                  <a:cubicBezTo>
                    <a:pt x="4013" y="15019"/>
                    <a:pt x="3983" y="15019"/>
                    <a:pt x="3983" y="14958"/>
                  </a:cubicBezTo>
                  <a:cubicBezTo>
                    <a:pt x="4013" y="13378"/>
                    <a:pt x="4074" y="11554"/>
                    <a:pt x="3952" y="9852"/>
                  </a:cubicBezTo>
                  <a:cubicBezTo>
                    <a:pt x="3952" y="9791"/>
                    <a:pt x="4226" y="5232"/>
                    <a:pt x="6992" y="3013"/>
                  </a:cubicBezTo>
                  <a:cubicBezTo>
                    <a:pt x="7053" y="2952"/>
                    <a:pt x="7113" y="2861"/>
                    <a:pt x="6992" y="2739"/>
                  </a:cubicBezTo>
                  <a:cubicBezTo>
                    <a:pt x="6943" y="2674"/>
                    <a:pt x="6877" y="2644"/>
                    <a:pt x="6816" y="2644"/>
                  </a:cubicBezTo>
                  <a:cubicBezTo>
                    <a:pt x="6764" y="2644"/>
                    <a:pt x="6716" y="2667"/>
                    <a:pt x="6688" y="2709"/>
                  </a:cubicBezTo>
                  <a:cubicBezTo>
                    <a:pt x="4925" y="4107"/>
                    <a:pt x="4135" y="6265"/>
                    <a:pt x="3800" y="7876"/>
                  </a:cubicBezTo>
                  <a:cubicBezTo>
                    <a:pt x="3739" y="7572"/>
                    <a:pt x="3709" y="7299"/>
                    <a:pt x="3679" y="7025"/>
                  </a:cubicBezTo>
                  <a:cubicBezTo>
                    <a:pt x="2949" y="2010"/>
                    <a:pt x="457" y="125"/>
                    <a:pt x="365" y="34"/>
                  </a:cubicBezTo>
                  <a:cubicBezTo>
                    <a:pt x="319" y="11"/>
                    <a:pt x="277" y="1"/>
                    <a:pt x="238" y="1"/>
                  </a:cubicBezTo>
                  <a:close/>
                </a:path>
              </a:pathLst>
            </a:custGeom>
            <a:solidFill>
              <a:srgbClr val="07514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03" name="Google Shape;1403;p76"/>
            <p:cNvSpPr/>
            <p:nvPr/>
          </p:nvSpPr>
          <p:spPr>
            <a:xfrm>
              <a:off x="7022550" y="4272901"/>
              <a:ext cx="1487510" cy="601390"/>
            </a:xfrm>
            <a:custGeom>
              <a:rect b="b" l="l" r="r" t="t"/>
              <a:pathLst>
                <a:path extrusionOk="0" h="8664" w="21430">
                  <a:moveTo>
                    <a:pt x="11412" y="0"/>
                  </a:moveTo>
                  <a:cubicBezTo>
                    <a:pt x="11242" y="0"/>
                    <a:pt x="11075" y="11"/>
                    <a:pt x="10912" y="31"/>
                  </a:cubicBezTo>
                  <a:cubicBezTo>
                    <a:pt x="9393" y="213"/>
                    <a:pt x="8298" y="1216"/>
                    <a:pt x="8298" y="1216"/>
                  </a:cubicBezTo>
                  <a:cubicBezTo>
                    <a:pt x="7982" y="1023"/>
                    <a:pt x="7692" y="945"/>
                    <a:pt x="7431" y="945"/>
                  </a:cubicBezTo>
                  <a:cubicBezTo>
                    <a:pt x="6339" y="945"/>
                    <a:pt x="5745" y="2310"/>
                    <a:pt x="5745" y="2310"/>
                  </a:cubicBezTo>
                  <a:cubicBezTo>
                    <a:pt x="5569" y="2277"/>
                    <a:pt x="5402" y="2262"/>
                    <a:pt x="5245" y="2262"/>
                  </a:cubicBezTo>
                  <a:cubicBezTo>
                    <a:pt x="3101" y="2262"/>
                    <a:pt x="2706" y="5137"/>
                    <a:pt x="2706" y="5137"/>
                  </a:cubicBezTo>
                  <a:cubicBezTo>
                    <a:pt x="2626" y="5114"/>
                    <a:pt x="2553" y="5104"/>
                    <a:pt x="2484" y="5104"/>
                  </a:cubicBezTo>
                  <a:cubicBezTo>
                    <a:pt x="1739" y="5104"/>
                    <a:pt x="1611" y="6353"/>
                    <a:pt x="1611" y="6353"/>
                  </a:cubicBezTo>
                  <a:cubicBezTo>
                    <a:pt x="0" y="6353"/>
                    <a:pt x="304" y="8663"/>
                    <a:pt x="304" y="8663"/>
                  </a:cubicBezTo>
                  <a:lnTo>
                    <a:pt x="21034" y="8663"/>
                  </a:lnTo>
                  <a:cubicBezTo>
                    <a:pt x="21429" y="6961"/>
                    <a:pt x="19302" y="6414"/>
                    <a:pt x="19271" y="6383"/>
                  </a:cubicBezTo>
                  <a:cubicBezTo>
                    <a:pt x="18900" y="4875"/>
                    <a:pt x="17947" y="4735"/>
                    <a:pt x="17603" y="4735"/>
                  </a:cubicBezTo>
                  <a:cubicBezTo>
                    <a:pt x="17525" y="4735"/>
                    <a:pt x="17478" y="4742"/>
                    <a:pt x="17478" y="4742"/>
                  </a:cubicBezTo>
                  <a:cubicBezTo>
                    <a:pt x="17405" y="3619"/>
                    <a:pt x="16923" y="3392"/>
                    <a:pt x="16544" y="3392"/>
                  </a:cubicBezTo>
                  <a:cubicBezTo>
                    <a:pt x="16288" y="3392"/>
                    <a:pt x="16080" y="3496"/>
                    <a:pt x="16080" y="3496"/>
                  </a:cubicBezTo>
                  <a:cubicBezTo>
                    <a:pt x="14505" y="754"/>
                    <a:pt x="12834" y="0"/>
                    <a:pt x="11412" y="0"/>
                  </a:cubicBezTo>
                  <a:close/>
                </a:path>
              </a:pathLst>
            </a:custGeom>
            <a:solidFill>
              <a:srgbClr val="33201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04" name="Google Shape;1404;p76"/>
            <p:cNvSpPr/>
            <p:nvPr/>
          </p:nvSpPr>
          <p:spPr>
            <a:xfrm>
              <a:off x="7026784" y="4274983"/>
              <a:ext cx="898822" cy="599308"/>
            </a:xfrm>
            <a:custGeom>
              <a:rect b="b" l="l" r="r" t="t"/>
              <a:pathLst>
                <a:path extrusionOk="0" h="8634" w="12949">
                  <a:moveTo>
                    <a:pt x="10882" y="1"/>
                  </a:moveTo>
                  <a:cubicBezTo>
                    <a:pt x="9362" y="183"/>
                    <a:pt x="8268" y="1186"/>
                    <a:pt x="8268" y="1186"/>
                  </a:cubicBezTo>
                  <a:cubicBezTo>
                    <a:pt x="7951" y="993"/>
                    <a:pt x="7662" y="915"/>
                    <a:pt x="7400" y="915"/>
                  </a:cubicBezTo>
                  <a:cubicBezTo>
                    <a:pt x="6309" y="915"/>
                    <a:pt x="5715" y="2280"/>
                    <a:pt x="5715" y="2280"/>
                  </a:cubicBezTo>
                  <a:cubicBezTo>
                    <a:pt x="5538" y="2247"/>
                    <a:pt x="5371" y="2232"/>
                    <a:pt x="5214" y="2232"/>
                  </a:cubicBezTo>
                  <a:cubicBezTo>
                    <a:pt x="3071" y="2232"/>
                    <a:pt x="2675" y="5107"/>
                    <a:pt x="2675" y="5107"/>
                  </a:cubicBezTo>
                  <a:cubicBezTo>
                    <a:pt x="2596" y="5084"/>
                    <a:pt x="2522" y="5074"/>
                    <a:pt x="2454" y="5074"/>
                  </a:cubicBezTo>
                  <a:cubicBezTo>
                    <a:pt x="1708" y="5074"/>
                    <a:pt x="1581" y="6323"/>
                    <a:pt x="1581" y="6323"/>
                  </a:cubicBezTo>
                  <a:cubicBezTo>
                    <a:pt x="0" y="6323"/>
                    <a:pt x="304" y="8633"/>
                    <a:pt x="304" y="8633"/>
                  </a:cubicBezTo>
                  <a:lnTo>
                    <a:pt x="3557" y="8633"/>
                  </a:lnTo>
                  <a:cubicBezTo>
                    <a:pt x="4294" y="7600"/>
                    <a:pt x="5537" y="7360"/>
                    <a:pt x="6839" y="7360"/>
                  </a:cubicBezTo>
                  <a:cubicBezTo>
                    <a:pt x="7971" y="7360"/>
                    <a:pt x="9148" y="7541"/>
                    <a:pt x="10077" y="7541"/>
                  </a:cubicBezTo>
                  <a:cubicBezTo>
                    <a:pt x="10941" y="7541"/>
                    <a:pt x="11592" y="7385"/>
                    <a:pt x="11794" y="6779"/>
                  </a:cubicBezTo>
                  <a:cubicBezTo>
                    <a:pt x="12523" y="4591"/>
                    <a:pt x="8693" y="4226"/>
                    <a:pt x="8724" y="4226"/>
                  </a:cubicBezTo>
                  <a:cubicBezTo>
                    <a:pt x="12949" y="2463"/>
                    <a:pt x="11155" y="305"/>
                    <a:pt x="10882" y="1"/>
                  </a:cubicBezTo>
                  <a:close/>
                </a:path>
              </a:pathLst>
            </a:custGeom>
            <a:solidFill>
              <a:srgbClr val="4C321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05" name="Google Shape;1405;p76"/>
            <p:cNvSpPr/>
            <p:nvPr/>
          </p:nvSpPr>
          <p:spPr>
            <a:xfrm>
              <a:off x="7368575" y="4633712"/>
              <a:ext cx="73924" cy="31652"/>
            </a:xfrm>
            <a:custGeom>
              <a:rect b="b" l="l" r="r" t="t"/>
              <a:pathLst>
                <a:path extrusionOk="0" h="456" w="1065">
                  <a:moveTo>
                    <a:pt x="547" y="0"/>
                  </a:moveTo>
                  <a:cubicBezTo>
                    <a:pt x="244" y="0"/>
                    <a:pt x="0" y="91"/>
                    <a:pt x="0" y="243"/>
                  </a:cubicBezTo>
                  <a:cubicBezTo>
                    <a:pt x="0" y="365"/>
                    <a:pt x="244" y="456"/>
                    <a:pt x="547" y="456"/>
                  </a:cubicBezTo>
                  <a:cubicBezTo>
                    <a:pt x="821" y="456"/>
                    <a:pt x="1064" y="365"/>
                    <a:pt x="1064" y="243"/>
                  </a:cubicBezTo>
                  <a:cubicBezTo>
                    <a:pt x="1064" y="91"/>
                    <a:pt x="821" y="0"/>
                    <a:pt x="547" y="0"/>
                  </a:cubicBezTo>
                  <a:close/>
                </a:path>
              </a:pathLst>
            </a:custGeom>
            <a:solidFill>
              <a:srgbClr val="33201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06" name="Google Shape;1406;p76"/>
            <p:cNvSpPr/>
            <p:nvPr/>
          </p:nvSpPr>
          <p:spPr>
            <a:xfrm>
              <a:off x="7619642" y="4675847"/>
              <a:ext cx="137229" cy="59139"/>
            </a:xfrm>
            <a:custGeom>
              <a:rect b="b" l="l" r="r" t="t"/>
              <a:pathLst>
                <a:path extrusionOk="0" h="852" w="1977">
                  <a:moveTo>
                    <a:pt x="973" y="1"/>
                  </a:moveTo>
                  <a:cubicBezTo>
                    <a:pt x="426" y="1"/>
                    <a:pt x="0" y="183"/>
                    <a:pt x="0" y="426"/>
                  </a:cubicBezTo>
                  <a:cubicBezTo>
                    <a:pt x="0" y="639"/>
                    <a:pt x="456" y="852"/>
                    <a:pt x="973" y="852"/>
                  </a:cubicBezTo>
                  <a:cubicBezTo>
                    <a:pt x="1551" y="852"/>
                    <a:pt x="1976" y="639"/>
                    <a:pt x="1976" y="426"/>
                  </a:cubicBezTo>
                  <a:cubicBezTo>
                    <a:pt x="1976" y="244"/>
                    <a:pt x="1520" y="31"/>
                    <a:pt x="973" y="1"/>
                  </a:cubicBezTo>
                  <a:close/>
                </a:path>
              </a:pathLst>
            </a:custGeom>
            <a:solidFill>
              <a:srgbClr val="33201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07" name="Google Shape;1407;p76"/>
            <p:cNvSpPr/>
            <p:nvPr/>
          </p:nvSpPr>
          <p:spPr>
            <a:xfrm>
              <a:off x="7503584" y="4477532"/>
              <a:ext cx="99260" cy="42272"/>
            </a:xfrm>
            <a:custGeom>
              <a:rect b="b" l="l" r="r" t="t"/>
              <a:pathLst>
                <a:path extrusionOk="0" h="609" w="1430">
                  <a:moveTo>
                    <a:pt x="730" y="1"/>
                  </a:moveTo>
                  <a:cubicBezTo>
                    <a:pt x="305" y="1"/>
                    <a:pt x="1" y="153"/>
                    <a:pt x="1" y="305"/>
                  </a:cubicBezTo>
                  <a:cubicBezTo>
                    <a:pt x="1" y="517"/>
                    <a:pt x="335" y="609"/>
                    <a:pt x="730" y="609"/>
                  </a:cubicBezTo>
                  <a:cubicBezTo>
                    <a:pt x="1125" y="609"/>
                    <a:pt x="1429" y="457"/>
                    <a:pt x="1429" y="305"/>
                  </a:cubicBezTo>
                  <a:cubicBezTo>
                    <a:pt x="1429" y="153"/>
                    <a:pt x="1125" y="1"/>
                    <a:pt x="730" y="1"/>
                  </a:cubicBezTo>
                  <a:close/>
                </a:path>
              </a:pathLst>
            </a:custGeom>
            <a:solidFill>
              <a:srgbClr val="33201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08" name="Google Shape;1408;p76"/>
            <p:cNvSpPr/>
            <p:nvPr/>
          </p:nvSpPr>
          <p:spPr>
            <a:xfrm>
              <a:off x="8077492" y="4675847"/>
              <a:ext cx="164646" cy="59139"/>
            </a:xfrm>
            <a:custGeom>
              <a:rect b="b" l="l" r="r" t="t"/>
              <a:pathLst>
                <a:path extrusionOk="0" h="852" w="2372">
                  <a:moveTo>
                    <a:pt x="1186" y="1"/>
                  </a:moveTo>
                  <a:cubicBezTo>
                    <a:pt x="547" y="1"/>
                    <a:pt x="0" y="183"/>
                    <a:pt x="0" y="426"/>
                  </a:cubicBezTo>
                  <a:cubicBezTo>
                    <a:pt x="0" y="639"/>
                    <a:pt x="547" y="852"/>
                    <a:pt x="1186" y="852"/>
                  </a:cubicBezTo>
                  <a:cubicBezTo>
                    <a:pt x="1824" y="852"/>
                    <a:pt x="2371" y="639"/>
                    <a:pt x="2371" y="426"/>
                  </a:cubicBezTo>
                  <a:cubicBezTo>
                    <a:pt x="2371" y="244"/>
                    <a:pt x="1824" y="31"/>
                    <a:pt x="1186" y="1"/>
                  </a:cubicBezTo>
                  <a:close/>
                </a:path>
              </a:pathLst>
            </a:custGeom>
            <a:solidFill>
              <a:srgbClr val="4C321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13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3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12" name="Shape 14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3" name="Google Shape;1413;p77"/>
          <p:cNvSpPr txBox="1"/>
          <p:nvPr>
            <p:ph idx="4294967295" type="subTitle"/>
          </p:nvPr>
        </p:nvSpPr>
        <p:spPr>
          <a:xfrm>
            <a:off x="2682450" y="2571750"/>
            <a:ext cx="4120500" cy="1940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16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ca">
                <a:solidFill>
                  <a:srgbClr val="666666"/>
                </a:solidFill>
              </a:rPr>
              <a:t>Debate extremadamente </a:t>
            </a:r>
            <a:br>
              <a:rPr lang="ca">
                <a:solidFill>
                  <a:srgbClr val="666666"/>
                </a:solidFill>
              </a:rPr>
            </a:br>
            <a:r>
              <a:rPr lang="ca">
                <a:solidFill>
                  <a:srgbClr val="666666"/>
                </a:solidFill>
              </a:rPr>
              <a:t>complejo y técnico</a:t>
            </a:r>
            <a:br>
              <a:rPr lang="ca">
                <a:solidFill>
                  <a:srgbClr val="666666"/>
                </a:solidFill>
              </a:rPr>
            </a:br>
            <a:r>
              <a:rPr lang="ca">
                <a:solidFill>
                  <a:srgbClr val="666666"/>
                </a:solidFill>
              </a:rPr>
              <a:t>Muchos frentes de discusión</a:t>
            </a:r>
            <a:br>
              <a:rPr lang="ca">
                <a:solidFill>
                  <a:srgbClr val="666666"/>
                </a:solidFill>
              </a:rPr>
            </a:br>
            <a:r>
              <a:rPr lang="ca">
                <a:solidFill>
                  <a:srgbClr val="666666"/>
                </a:solidFill>
              </a:rPr>
              <a:t>Contexto geopolítico convulso</a:t>
            </a:r>
            <a:br>
              <a:rPr lang="ca">
                <a:solidFill>
                  <a:srgbClr val="666666"/>
                </a:solidFill>
              </a:rPr>
            </a:br>
            <a:r>
              <a:rPr lang="ca">
                <a:solidFill>
                  <a:srgbClr val="666666"/>
                </a:solidFill>
              </a:rPr>
              <a:t>Mensajes contradictorios</a:t>
            </a:r>
            <a:br>
              <a:rPr lang="ca">
                <a:solidFill>
                  <a:srgbClr val="666666"/>
                </a:solidFill>
              </a:rPr>
            </a:br>
            <a:r>
              <a:rPr lang="ca">
                <a:solidFill>
                  <a:srgbClr val="666666"/>
                </a:solidFill>
              </a:rPr>
              <a:t>Desconfianza de la gente</a:t>
            </a:r>
            <a:br>
              <a:rPr lang="ca">
                <a:solidFill>
                  <a:srgbClr val="666666"/>
                </a:solidFill>
              </a:rPr>
            </a:br>
            <a:r>
              <a:rPr lang="ca">
                <a:solidFill>
                  <a:srgbClr val="666666"/>
                </a:solidFill>
              </a:rPr>
              <a:t>Caos generalizado</a:t>
            </a:r>
            <a:endParaRPr/>
          </a:p>
        </p:txBody>
      </p:sp>
      <p:sp>
        <p:nvSpPr>
          <p:cNvPr id="1414" name="Google Shape;1414;p77"/>
          <p:cNvSpPr txBox="1"/>
          <p:nvPr>
            <p:ph type="title"/>
          </p:nvPr>
        </p:nvSpPr>
        <p:spPr>
          <a:xfrm>
            <a:off x="3714925" y="1653750"/>
            <a:ext cx="45369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a" sz="3000"/>
              <a:t>Complejidad</a:t>
            </a:r>
            <a:br>
              <a:rPr lang="ca" sz="3000"/>
            </a:br>
            <a:r>
              <a:rPr lang="ca" sz="3000"/>
              <a:t>del mensaje</a:t>
            </a:r>
            <a:endParaRPr sz="3000"/>
          </a:p>
        </p:txBody>
      </p:sp>
      <p:grpSp>
        <p:nvGrpSpPr>
          <p:cNvPr id="1415" name="Google Shape;1415;p77"/>
          <p:cNvGrpSpPr/>
          <p:nvPr/>
        </p:nvGrpSpPr>
        <p:grpSpPr>
          <a:xfrm>
            <a:off x="6604810" y="1789433"/>
            <a:ext cx="2720982" cy="4001412"/>
            <a:chOff x="4181200" y="2276150"/>
            <a:chExt cx="852625" cy="1253850"/>
          </a:xfrm>
        </p:grpSpPr>
        <p:sp>
          <p:nvSpPr>
            <p:cNvPr id="1416" name="Google Shape;1416;p77"/>
            <p:cNvSpPr/>
            <p:nvPr/>
          </p:nvSpPr>
          <p:spPr>
            <a:xfrm>
              <a:off x="4357500" y="2276150"/>
              <a:ext cx="417200" cy="918750"/>
            </a:xfrm>
            <a:custGeom>
              <a:rect b="b" l="l" r="r" t="t"/>
              <a:pathLst>
                <a:path extrusionOk="0" h="36750" w="16688">
                  <a:moveTo>
                    <a:pt x="16687" y="1"/>
                  </a:moveTo>
                  <a:cubicBezTo>
                    <a:pt x="16687" y="1"/>
                    <a:pt x="0" y="6324"/>
                    <a:pt x="8632" y="22250"/>
                  </a:cubicBezTo>
                  <a:cubicBezTo>
                    <a:pt x="8632" y="22250"/>
                    <a:pt x="9940" y="25685"/>
                    <a:pt x="2493" y="36111"/>
                  </a:cubicBezTo>
                  <a:lnTo>
                    <a:pt x="3465" y="36749"/>
                  </a:lnTo>
                  <a:cubicBezTo>
                    <a:pt x="3465" y="36749"/>
                    <a:pt x="8663" y="29789"/>
                    <a:pt x="10395" y="22250"/>
                  </a:cubicBezTo>
                  <a:cubicBezTo>
                    <a:pt x="10395" y="22250"/>
                    <a:pt x="15867" y="18998"/>
                    <a:pt x="14742" y="12068"/>
                  </a:cubicBezTo>
                  <a:cubicBezTo>
                    <a:pt x="13678" y="5108"/>
                    <a:pt x="16687" y="1"/>
                    <a:pt x="16687" y="1"/>
                  </a:cubicBezTo>
                  <a:close/>
                </a:path>
              </a:pathLst>
            </a:custGeom>
            <a:solidFill>
              <a:srgbClr val="14998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17" name="Google Shape;1417;p77"/>
            <p:cNvSpPr/>
            <p:nvPr/>
          </p:nvSpPr>
          <p:spPr>
            <a:xfrm>
              <a:off x="4364325" y="2892125"/>
              <a:ext cx="669500" cy="422075"/>
            </a:xfrm>
            <a:custGeom>
              <a:rect b="b" l="l" r="r" t="t"/>
              <a:pathLst>
                <a:path extrusionOk="0" h="16883" w="26780">
                  <a:moveTo>
                    <a:pt x="17782" y="0"/>
                  </a:moveTo>
                  <a:cubicBezTo>
                    <a:pt x="14143" y="0"/>
                    <a:pt x="10534" y="1111"/>
                    <a:pt x="8451" y="6305"/>
                  </a:cubicBezTo>
                  <a:cubicBezTo>
                    <a:pt x="6080" y="7855"/>
                    <a:pt x="1095" y="13782"/>
                    <a:pt x="1095" y="13782"/>
                  </a:cubicBezTo>
                  <a:lnTo>
                    <a:pt x="1" y="16882"/>
                  </a:lnTo>
                  <a:cubicBezTo>
                    <a:pt x="5259" y="9982"/>
                    <a:pt x="9727" y="7216"/>
                    <a:pt x="9727" y="7216"/>
                  </a:cubicBezTo>
                  <a:cubicBezTo>
                    <a:pt x="10757" y="7373"/>
                    <a:pt x="11741" y="7444"/>
                    <a:pt x="12680" y="7444"/>
                  </a:cubicBezTo>
                  <a:cubicBezTo>
                    <a:pt x="21966" y="7444"/>
                    <a:pt x="26779" y="499"/>
                    <a:pt x="26779" y="499"/>
                  </a:cubicBezTo>
                  <a:lnTo>
                    <a:pt x="26779" y="499"/>
                  </a:lnTo>
                  <a:cubicBezTo>
                    <a:pt x="26350" y="586"/>
                    <a:pt x="25877" y="621"/>
                    <a:pt x="25370" y="621"/>
                  </a:cubicBezTo>
                  <a:cubicBezTo>
                    <a:pt x="23240" y="621"/>
                    <a:pt x="20502" y="0"/>
                    <a:pt x="17782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18" name="Google Shape;1418;p77"/>
            <p:cNvSpPr/>
            <p:nvPr/>
          </p:nvSpPr>
          <p:spPr>
            <a:xfrm>
              <a:off x="4181200" y="2766300"/>
              <a:ext cx="361725" cy="763700"/>
            </a:xfrm>
            <a:custGeom>
              <a:rect b="b" l="l" r="r" t="t"/>
              <a:pathLst>
                <a:path extrusionOk="0" h="30548" w="14469">
                  <a:moveTo>
                    <a:pt x="4134" y="0"/>
                  </a:moveTo>
                  <a:cubicBezTo>
                    <a:pt x="3952" y="9970"/>
                    <a:pt x="9180" y="13678"/>
                    <a:pt x="9180" y="13678"/>
                  </a:cubicBezTo>
                  <a:cubicBezTo>
                    <a:pt x="8815" y="22341"/>
                    <a:pt x="0" y="29575"/>
                    <a:pt x="0" y="29575"/>
                  </a:cubicBezTo>
                  <a:lnTo>
                    <a:pt x="122" y="30548"/>
                  </a:lnTo>
                  <a:cubicBezTo>
                    <a:pt x="7569" y="24286"/>
                    <a:pt x="11399" y="14499"/>
                    <a:pt x="11399" y="14499"/>
                  </a:cubicBezTo>
                  <a:cubicBezTo>
                    <a:pt x="14469" y="5076"/>
                    <a:pt x="4135" y="0"/>
                    <a:pt x="4134" y="0"/>
                  </a:cubicBezTo>
                  <a:close/>
                </a:path>
              </a:pathLst>
            </a:custGeom>
            <a:solidFill>
              <a:srgbClr val="13897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419" name="Google Shape;1419;p77"/>
          <p:cNvGrpSpPr/>
          <p:nvPr/>
        </p:nvGrpSpPr>
        <p:grpSpPr>
          <a:xfrm>
            <a:off x="91" y="2437150"/>
            <a:ext cx="2424864" cy="2705988"/>
            <a:chOff x="1827900" y="266775"/>
            <a:chExt cx="4478050" cy="5041900"/>
          </a:xfrm>
        </p:grpSpPr>
        <p:sp>
          <p:nvSpPr>
            <p:cNvPr id="1420" name="Google Shape;1420;p77"/>
            <p:cNvSpPr/>
            <p:nvPr/>
          </p:nvSpPr>
          <p:spPr>
            <a:xfrm>
              <a:off x="3946300" y="266775"/>
              <a:ext cx="2359650" cy="5041900"/>
            </a:xfrm>
            <a:custGeom>
              <a:rect b="b" l="l" r="r" t="t"/>
              <a:pathLst>
                <a:path extrusionOk="0" h="201676" w="94386">
                  <a:moveTo>
                    <a:pt x="60780" y="0"/>
                  </a:moveTo>
                  <a:lnTo>
                    <a:pt x="60780" y="0"/>
                  </a:lnTo>
                  <a:cubicBezTo>
                    <a:pt x="52314" y="33422"/>
                    <a:pt x="10168" y="34198"/>
                    <a:pt x="14123" y="96235"/>
                  </a:cubicBezTo>
                  <a:cubicBezTo>
                    <a:pt x="1" y="139749"/>
                    <a:pt x="30427" y="201675"/>
                    <a:pt x="30427" y="201675"/>
                  </a:cubicBezTo>
                  <a:lnTo>
                    <a:pt x="36380" y="200751"/>
                  </a:lnTo>
                  <a:cubicBezTo>
                    <a:pt x="2108" y="125885"/>
                    <a:pt x="25473" y="100450"/>
                    <a:pt x="25473" y="100450"/>
                  </a:cubicBezTo>
                  <a:cubicBezTo>
                    <a:pt x="94386" y="82704"/>
                    <a:pt x="60781" y="2"/>
                    <a:pt x="6078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21" name="Google Shape;1421;p77"/>
            <p:cNvSpPr/>
            <p:nvPr/>
          </p:nvSpPr>
          <p:spPr>
            <a:xfrm>
              <a:off x="1827900" y="1994725"/>
              <a:ext cx="2467800" cy="2101300"/>
            </a:xfrm>
            <a:custGeom>
              <a:rect b="b" l="l" r="r" t="t"/>
              <a:pathLst>
                <a:path extrusionOk="0" h="84052" w="98712">
                  <a:moveTo>
                    <a:pt x="26482" y="0"/>
                  </a:moveTo>
                  <a:cubicBezTo>
                    <a:pt x="18588" y="0"/>
                    <a:pt x="9795" y="893"/>
                    <a:pt x="0" y="2901"/>
                  </a:cubicBezTo>
                  <a:cubicBezTo>
                    <a:pt x="20904" y="18096"/>
                    <a:pt x="25764" y="47248"/>
                    <a:pt x="55578" y="47248"/>
                  </a:cubicBezTo>
                  <a:cubicBezTo>
                    <a:pt x="63413" y="47248"/>
                    <a:pt x="72970" y="45235"/>
                    <a:pt x="84995" y="40426"/>
                  </a:cubicBezTo>
                  <a:cubicBezTo>
                    <a:pt x="84995" y="40426"/>
                    <a:pt x="95421" y="62831"/>
                    <a:pt x="98712" y="84052"/>
                  </a:cubicBezTo>
                  <a:lnTo>
                    <a:pt x="95199" y="56878"/>
                  </a:lnTo>
                  <a:cubicBezTo>
                    <a:pt x="95199" y="56878"/>
                    <a:pt x="89506" y="0"/>
                    <a:pt x="26482" y="0"/>
                  </a:cubicBezTo>
                  <a:close/>
                </a:path>
              </a:pathLst>
            </a:custGeom>
            <a:solidFill>
              <a:srgbClr val="14998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4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14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14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14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14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25" name="Shape 14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6" name="Google Shape;1426;p78"/>
          <p:cNvSpPr txBox="1"/>
          <p:nvPr>
            <p:ph type="title"/>
          </p:nvPr>
        </p:nvSpPr>
        <p:spPr>
          <a:xfrm>
            <a:off x="713225" y="1136904"/>
            <a:ext cx="7717500" cy="478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ca"/>
              <a:t>No podemos </a:t>
            </a:r>
            <a:br>
              <a:rPr lang="ca"/>
            </a:br>
            <a:r>
              <a:rPr lang="ca"/>
              <a:t>simplificar el mensaje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1427" name="Google Shape;1427;p78"/>
          <p:cNvGrpSpPr/>
          <p:nvPr/>
        </p:nvGrpSpPr>
        <p:grpSpPr>
          <a:xfrm>
            <a:off x="7008136" y="1251579"/>
            <a:ext cx="1129350" cy="3346905"/>
            <a:chOff x="7236736" y="1251579"/>
            <a:chExt cx="1129350" cy="3346905"/>
          </a:xfrm>
        </p:grpSpPr>
        <p:sp>
          <p:nvSpPr>
            <p:cNvPr id="1428" name="Google Shape;1428;p78"/>
            <p:cNvSpPr/>
            <p:nvPr/>
          </p:nvSpPr>
          <p:spPr>
            <a:xfrm>
              <a:off x="7561162" y="4414506"/>
              <a:ext cx="355961" cy="180703"/>
            </a:xfrm>
            <a:custGeom>
              <a:rect b="b" l="l" r="r" t="t"/>
              <a:pathLst>
                <a:path extrusionOk="0" h="5077" w="10001">
                  <a:moveTo>
                    <a:pt x="4772" y="1"/>
                  </a:moveTo>
                  <a:lnTo>
                    <a:pt x="4104" y="1764"/>
                  </a:lnTo>
                  <a:cubicBezTo>
                    <a:pt x="4104" y="1764"/>
                    <a:pt x="3938" y="1744"/>
                    <a:pt x="3674" y="1744"/>
                  </a:cubicBezTo>
                  <a:cubicBezTo>
                    <a:pt x="2641" y="1744"/>
                    <a:pt x="97" y="2052"/>
                    <a:pt x="0" y="5077"/>
                  </a:cubicBezTo>
                  <a:lnTo>
                    <a:pt x="9818" y="5077"/>
                  </a:lnTo>
                  <a:cubicBezTo>
                    <a:pt x="9818" y="5077"/>
                    <a:pt x="9848" y="4773"/>
                    <a:pt x="9879" y="4226"/>
                  </a:cubicBezTo>
                  <a:cubicBezTo>
                    <a:pt x="9970" y="3253"/>
                    <a:pt x="10000" y="1521"/>
                    <a:pt x="9818" y="1"/>
                  </a:cubicBezTo>
                  <a:close/>
                </a:path>
              </a:pathLst>
            </a:custGeom>
            <a:solidFill>
              <a:srgbClr val="E85F3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29" name="Google Shape;1429;p78"/>
            <p:cNvSpPr/>
            <p:nvPr/>
          </p:nvSpPr>
          <p:spPr>
            <a:xfrm>
              <a:off x="7621740" y="2772268"/>
              <a:ext cx="405719" cy="1654909"/>
            </a:xfrm>
            <a:custGeom>
              <a:rect b="b" l="l" r="r" t="t"/>
              <a:pathLst>
                <a:path extrusionOk="0" h="46496" w="11399">
                  <a:moveTo>
                    <a:pt x="8116" y="0"/>
                  </a:moveTo>
                  <a:lnTo>
                    <a:pt x="0" y="3648"/>
                  </a:lnTo>
                  <a:lnTo>
                    <a:pt x="2037" y="45928"/>
                  </a:lnTo>
                  <a:cubicBezTo>
                    <a:pt x="2037" y="45928"/>
                    <a:pt x="3671" y="46496"/>
                    <a:pt x="5716" y="46496"/>
                  </a:cubicBezTo>
                  <a:cubicBezTo>
                    <a:pt x="6738" y="46496"/>
                    <a:pt x="7863" y="46354"/>
                    <a:pt x="8937" y="45928"/>
                  </a:cubicBezTo>
                  <a:lnTo>
                    <a:pt x="11399" y="10517"/>
                  </a:lnTo>
                  <a:lnTo>
                    <a:pt x="811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30" name="Google Shape;1430;p78"/>
            <p:cNvSpPr/>
            <p:nvPr/>
          </p:nvSpPr>
          <p:spPr>
            <a:xfrm>
              <a:off x="7561162" y="4476544"/>
              <a:ext cx="351618" cy="118665"/>
            </a:xfrm>
            <a:custGeom>
              <a:rect b="b" l="l" r="r" t="t"/>
              <a:pathLst>
                <a:path extrusionOk="0" h="3334" w="9879">
                  <a:moveTo>
                    <a:pt x="3674" y="1"/>
                  </a:moveTo>
                  <a:cubicBezTo>
                    <a:pt x="2641" y="1"/>
                    <a:pt x="97" y="309"/>
                    <a:pt x="0" y="3334"/>
                  </a:cubicBezTo>
                  <a:lnTo>
                    <a:pt x="9818" y="3334"/>
                  </a:lnTo>
                  <a:cubicBezTo>
                    <a:pt x="9818" y="3334"/>
                    <a:pt x="9848" y="3030"/>
                    <a:pt x="9879" y="2483"/>
                  </a:cubicBezTo>
                  <a:lnTo>
                    <a:pt x="9879" y="2453"/>
                  </a:lnTo>
                  <a:lnTo>
                    <a:pt x="5167" y="2453"/>
                  </a:lnTo>
                  <a:lnTo>
                    <a:pt x="4104" y="21"/>
                  </a:lnTo>
                  <a:cubicBezTo>
                    <a:pt x="4104" y="21"/>
                    <a:pt x="3938" y="1"/>
                    <a:pt x="367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31" name="Google Shape;1431;p78"/>
            <p:cNvSpPr/>
            <p:nvPr/>
          </p:nvSpPr>
          <p:spPr>
            <a:xfrm>
              <a:off x="7980904" y="4397208"/>
              <a:ext cx="254273" cy="201276"/>
            </a:xfrm>
            <a:custGeom>
              <a:rect b="b" l="l" r="r" t="t"/>
              <a:pathLst>
                <a:path extrusionOk="0" h="5655" w="7144">
                  <a:moveTo>
                    <a:pt x="2523" y="1"/>
                  </a:moveTo>
                  <a:cubicBezTo>
                    <a:pt x="2675" y="943"/>
                    <a:pt x="2584" y="1824"/>
                    <a:pt x="2159" y="2584"/>
                  </a:cubicBezTo>
                  <a:cubicBezTo>
                    <a:pt x="2159" y="2584"/>
                    <a:pt x="1" y="2706"/>
                    <a:pt x="487" y="5654"/>
                  </a:cubicBezTo>
                  <a:lnTo>
                    <a:pt x="6931" y="5654"/>
                  </a:lnTo>
                  <a:cubicBezTo>
                    <a:pt x="6931" y="5654"/>
                    <a:pt x="7022" y="5350"/>
                    <a:pt x="7052" y="4833"/>
                  </a:cubicBezTo>
                  <a:cubicBezTo>
                    <a:pt x="7144" y="3739"/>
                    <a:pt x="7144" y="1399"/>
                    <a:pt x="680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32" name="Google Shape;1432;p78"/>
            <p:cNvSpPr/>
            <p:nvPr/>
          </p:nvSpPr>
          <p:spPr>
            <a:xfrm>
              <a:off x="7947376" y="4451309"/>
              <a:ext cx="284562" cy="147175"/>
            </a:xfrm>
            <a:custGeom>
              <a:rect b="b" l="l" r="r" t="t"/>
              <a:pathLst>
                <a:path extrusionOk="0" h="4135" w="7995">
                  <a:moveTo>
                    <a:pt x="7994" y="3313"/>
                  </a:moveTo>
                  <a:cubicBezTo>
                    <a:pt x="7964" y="3830"/>
                    <a:pt x="7873" y="4134"/>
                    <a:pt x="7873" y="4134"/>
                  </a:cubicBezTo>
                  <a:lnTo>
                    <a:pt x="1429" y="4134"/>
                  </a:lnTo>
                  <a:cubicBezTo>
                    <a:pt x="0" y="31"/>
                    <a:pt x="7052" y="0"/>
                    <a:pt x="6353" y="3313"/>
                  </a:cubicBezTo>
                  <a:close/>
                </a:path>
              </a:pathLst>
            </a:custGeom>
            <a:solidFill>
              <a:srgbClr val="D4E8E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33" name="Google Shape;1433;p78"/>
            <p:cNvSpPr/>
            <p:nvPr/>
          </p:nvSpPr>
          <p:spPr>
            <a:xfrm>
              <a:off x="7897618" y="2797148"/>
              <a:ext cx="399241" cy="1615045"/>
            </a:xfrm>
            <a:custGeom>
              <a:rect b="b" l="l" r="r" t="t"/>
              <a:pathLst>
                <a:path extrusionOk="0" h="45376" w="11217">
                  <a:moveTo>
                    <a:pt x="11216" y="1"/>
                  </a:moveTo>
                  <a:lnTo>
                    <a:pt x="0" y="1672"/>
                  </a:lnTo>
                  <a:lnTo>
                    <a:pt x="3313" y="45229"/>
                  </a:lnTo>
                  <a:cubicBezTo>
                    <a:pt x="3313" y="45229"/>
                    <a:pt x="4511" y="45375"/>
                    <a:pt x="6229" y="45375"/>
                  </a:cubicBezTo>
                  <a:cubicBezTo>
                    <a:pt x="7546" y="45375"/>
                    <a:pt x="9168" y="45289"/>
                    <a:pt x="10791" y="44986"/>
                  </a:cubicBezTo>
                  <a:lnTo>
                    <a:pt x="11216" y="1"/>
                  </a:lnTo>
                  <a:close/>
                </a:path>
              </a:pathLst>
            </a:custGeom>
            <a:solidFill>
              <a:srgbClr val="16998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34" name="Google Shape;1434;p78"/>
            <p:cNvSpPr/>
            <p:nvPr/>
          </p:nvSpPr>
          <p:spPr>
            <a:xfrm>
              <a:off x="7474601" y="1746671"/>
              <a:ext cx="850376" cy="1297169"/>
            </a:xfrm>
            <a:custGeom>
              <a:rect b="b" l="l" r="r" t="t"/>
              <a:pathLst>
                <a:path extrusionOk="0" h="36445" w="23892">
                  <a:moveTo>
                    <a:pt x="23891" y="30670"/>
                  </a:moveTo>
                  <a:cubicBezTo>
                    <a:pt x="15320" y="36445"/>
                    <a:pt x="3769" y="32858"/>
                    <a:pt x="3769" y="32858"/>
                  </a:cubicBezTo>
                  <a:lnTo>
                    <a:pt x="4712" y="22372"/>
                  </a:lnTo>
                  <a:lnTo>
                    <a:pt x="0" y="17812"/>
                  </a:lnTo>
                  <a:cubicBezTo>
                    <a:pt x="0" y="6049"/>
                    <a:pt x="4985" y="2128"/>
                    <a:pt x="12280" y="1064"/>
                  </a:cubicBezTo>
                  <a:cubicBezTo>
                    <a:pt x="19575" y="0"/>
                    <a:pt x="21764" y="4712"/>
                    <a:pt x="21764" y="4712"/>
                  </a:cubicBezTo>
                  <a:lnTo>
                    <a:pt x="21369" y="14378"/>
                  </a:lnTo>
                  <a:lnTo>
                    <a:pt x="21277" y="15958"/>
                  </a:lnTo>
                  <a:lnTo>
                    <a:pt x="23132" y="26445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35" name="Google Shape;1435;p78"/>
            <p:cNvSpPr/>
            <p:nvPr/>
          </p:nvSpPr>
          <p:spPr>
            <a:xfrm>
              <a:off x="7840278" y="2065828"/>
              <a:ext cx="457648" cy="762925"/>
            </a:xfrm>
            <a:custGeom>
              <a:rect b="b" l="l" r="r" t="t"/>
              <a:pathLst>
                <a:path extrusionOk="0" h="21435" w="12858">
                  <a:moveTo>
                    <a:pt x="7234" y="0"/>
                  </a:moveTo>
                  <a:lnTo>
                    <a:pt x="7234" y="0"/>
                  </a:lnTo>
                  <a:cubicBezTo>
                    <a:pt x="7234" y="1"/>
                    <a:pt x="7933" y="6383"/>
                    <a:pt x="0" y="7721"/>
                  </a:cubicBezTo>
                  <a:lnTo>
                    <a:pt x="365" y="21429"/>
                  </a:lnTo>
                  <a:cubicBezTo>
                    <a:pt x="365" y="21429"/>
                    <a:pt x="528" y="21434"/>
                    <a:pt x="818" y="21434"/>
                  </a:cubicBezTo>
                  <a:cubicBezTo>
                    <a:pt x="2218" y="21434"/>
                    <a:pt x="6568" y="21309"/>
                    <a:pt x="9666" y="19848"/>
                  </a:cubicBezTo>
                  <a:cubicBezTo>
                    <a:pt x="10851" y="19271"/>
                    <a:pt x="11915" y="18420"/>
                    <a:pt x="12858" y="17508"/>
                  </a:cubicBezTo>
                  <a:lnTo>
                    <a:pt x="10973" y="7021"/>
                  </a:lnTo>
                  <a:lnTo>
                    <a:pt x="11034" y="5441"/>
                  </a:lnTo>
                  <a:lnTo>
                    <a:pt x="7234" y="0"/>
                  </a:lnTo>
                  <a:close/>
                </a:path>
              </a:pathLst>
            </a:custGeom>
            <a:solidFill>
              <a:srgbClr val="D6413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36" name="Google Shape;1436;p78"/>
            <p:cNvSpPr/>
            <p:nvPr/>
          </p:nvSpPr>
          <p:spPr>
            <a:xfrm>
              <a:off x="7523291" y="2053905"/>
              <a:ext cx="117954" cy="286733"/>
            </a:xfrm>
            <a:custGeom>
              <a:rect b="b" l="l" r="r" t="t"/>
              <a:pathLst>
                <a:path extrusionOk="0" h="8056" w="3314">
                  <a:moveTo>
                    <a:pt x="3131" y="1"/>
                  </a:moveTo>
                  <a:lnTo>
                    <a:pt x="3131" y="1"/>
                  </a:lnTo>
                  <a:cubicBezTo>
                    <a:pt x="3131" y="3"/>
                    <a:pt x="3313" y="5928"/>
                    <a:pt x="0" y="8056"/>
                  </a:cubicBezTo>
                  <a:lnTo>
                    <a:pt x="3161" y="8056"/>
                  </a:lnTo>
                  <a:cubicBezTo>
                    <a:pt x="3192" y="7782"/>
                    <a:pt x="3313" y="2554"/>
                    <a:pt x="3131" y="1"/>
                  </a:cubicBezTo>
                  <a:close/>
                </a:path>
              </a:pathLst>
            </a:custGeom>
            <a:solidFill>
              <a:srgbClr val="D6413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37" name="Google Shape;1437;p78"/>
            <p:cNvSpPr/>
            <p:nvPr/>
          </p:nvSpPr>
          <p:spPr>
            <a:xfrm>
              <a:off x="7578460" y="1982506"/>
              <a:ext cx="104962" cy="111476"/>
            </a:xfrm>
            <a:custGeom>
              <a:rect b="b" l="l" r="r" t="t"/>
              <a:pathLst>
                <a:path extrusionOk="0" h="3132" w="2949">
                  <a:moveTo>
                    <a:pt x="1611" y="1"/>
                  </a:moveTo>
                  <a:lnTo>
                    <a:pt x="1611" y="1"/>
                  </a:lnTo>
                  <a:cubicBezTo>
                    <a:pt x="1368" y="852"/>
                    <a:pt x="0" y="1551"/>
                    <a:pt x="1003" y="3131"/>
                  </a:cubicBezTo>
                  <a:cubicBezTo>
                    <a:pt x="2949" y="1885"/>
                    <a:pt x="1612" y="1"/>
                    <a:pt x="1611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38" name="Google Shape;1438;p78"/>
            <p:cNvSpPr/>
            <p:nvPr/>
          </p:nvSpPr>
          <p:spPr>
            <a:xfrm>
              <a:off x="7490831" y="2056824"/>
              <a:ext cx="71114" cy="79478"/>
            </a:xfrm>
            <a:custGeom>
              <a:rect b="b" l="l" r="r" t="t"/>
              <a:pathLst>
                <a:path extrusionOk="0" h="2233" w="1998">
                  <a:moveTo>
                    <a:pt x="380" y="0"/>
                  </a:moveTo>
                  <a:cubicBezTo>
                    <a:pt x="156" y="0"/>
                    <a:pt x="0" y="40"/>
                    <a:pt x="0" y="40"/>
                  </a:cubicBezTo>
                  <a:cubicBezTo>
                    <a:pt x="450" y="630"/>
                    <a:pt x="354" y="2232"/>
                    <a:pt x="1632" y="2232"/>
                  </a:cubicBezTo>
                  <a:cubicBezTo>
                    <a:pt x="1737" y="2232"/>
                    <a:pt x="1851" y="2222"/>
                    <a:pt x="1976" y="2198"/>
                  </a:cubicBezTo>
                  <a:cubicBezTo>
                    <a:pt x="1998" y="269"/>
                    <a:pt x="960" y="0"/>
                    <a:pt x="38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39" name="Google Shape;1439;p78"/>
            <p:cNvSpPr/>
            <p:nvPr/>
          </p:nvSpPr>
          <p:spPr>
            <a:xfrm>
              <a:off x="7616330" y="2226885"/>
              <a:ext cx="89835" cy="63141"/>
            </a:xfrm>
            <a:custGeom>
              <a:rect b="b" l="l" r="r" t="t"/>
              <a:pathLst>
                <a:path extrusionOk="0" h="1774" w="2524">
                  <a:moveTo>
                    <a:pt x="1423" y="0"/>
                  </a:moveTo>
                  <a:cubicBezTo>
                    <a:pt x="930" y="0"/>
                    <a:pt x="376" y="306"/>
                    <a:pt x="0" y="1433"/>
                  </a:cubicBezTo>
                  <a:cubicBezTo>
                    <a:pt x="329" y="1677"/>
                    <a:pt x="602" y="1774"/>
                    <a:pt x="838" y="1774"/>
                  </a:cubicBezTo>
                  <a:cubicBezTo>
                    <a:pt x="1627" y="1774"/>
                    <a:pt x="1985" y="687"/>
                    <a:pt x="2523" y="430"/>
                  </a:cubicBezTo>
                  <a:cubicBezTo>
                    <a:pt x="2507" y="430"/>
                    <a:pt x="2007" y="0"/>
                    <a:pt x="142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40" name="Google Shape;1440;p78"/>
            <p:cNvSpPr/>
            <p:nvPr/>
          </p:nvSpPr>
          <p:spPr>
            <a:xfrm>
              <a:off x="7589280" y="2044864"/>
              <a:ext cx="35735" cy="420205"/>
            </a:xfrm>
            <a:custGeom>
              <a:rect b="b" l="l" r="r" t="t"/>
              <a:pathLst>
                <a:path extrusionOk="0" h="11806" w="1004">
                  <a:moveTo>
                    <a:pt x="885" y="0"/>
                  </a:moveTo>
                  <a:cubicBezTo>
                    <a:pt x="855" y="0"/>
                    <a:pt x="821" y="34"/>
                    <a:pt x="821" y="103"/>
                  </a:cubicBezTo>
                  <a:lnTo>
                    <a:pt x="456" y="2079"/>
                  </a:lnTo>
                  <a:cubicBezTo>
                    <a:pt x="152" y="3750"/>
                    <a:pt x="0" y="5452"/>
                    <a:pt x="0" y="7155"/>
                  </a:cubicBezTo>
                  <a:lnTo>
                    <a:pt x="0" y="11684"/>
                  </a:lnTo>
                  <a:cubicBezTo>
                    <a:pt x="0" y="11775"/>
                    <a:pt x="92" y="11805"/>
                    <a:pt x="122" y="11805"/>
                  </a:cubicBezTo>
                  <a:cubicBezTo>
                    <a:pt x="152" y="11805"/>
                    <a:pt x="213" y="11775"/>
                    <a:pt x="213" y="11684"/>
                  </a:cubicBezTo>
                  <a:lnTo>
                    <a:pt x="213" y="7215"/>
                  </a:lnTo>
                  <a:cubicBezTo>
                    <a:pt x="213" y="5483"/>
                    <a:pt x="365" y="3811"/>
                    <a:pt x="669" y="2139"/>
                  </a:cubicBezTo>
                  <a:lnTo>
                    <a:pt x="1003" y="164"/>
                  </a:lnTo>
                  <a:cubicBezTo>
                    <a:pt x="1003" y="103"/>
                    <a:pt x="973" y="12"/>
                    <a:pt x="912" y="12"/>
                  </a:cubicBezTo>
                  <a:cubicBezTo>
                    <a:pt x="905" y="4"/>
                    <a:pt x="895" y="0"/>
                    <a:pt x="885" y="0"/>
                  </a:cubicBezTo>
                  <a:close/>
                </a:path>
              </a:pathLst>
            </a:custGeom>
            <a:solidFill>
              <a:srgbClr val="07514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41" name="Google Shape;1441;p78"/>
            <p:cNvSpPr/>
            <p:nvPr/>
          </p:nvSpPr>
          <p:spPr>
            <a:xfrm>
              <a:off x="7524359" y="2091348"/>
              <a:ext cx="73605" cy="168139"/>
            </a:xfrm>
            <a:custGeom>
              <a:rect b="b" l="l" r="r" t="t"/>
              <a:pathLst>
                <a:path extrusionOk="0" h="4724" w="2068">
                  <a:moveTo>
                    <a:pt x="147" y="0"/>
                  </a:moveTo>
                  <a:cubicBezTo>
                    <a:pt x="104" y="0"/>
                    <a:pt x="83" y="22"/>
                    <a:pt x="61" y="43"/>
                  </a:cubicBezTo>
                  <a:cubicBezTo>
                    <a:pt x="1" y="73"/>
                    <a:pt x="1" y="165"/>
                    <a:pt x="61" y="195"/>
                  </a:cubicBezTo>
                  <a:cubicBezTo>
                    <a:pt x="61" y="195"/>
                    <a:pt x="1672" y="1745"/>
                    <a:pt x="1824" y="4602"/>
                  </a:cubicBezTo>
                  <a:cubicBezTo>
                    <a:pt x="1885" y="4694"/>
                    <a:pt x="1916" y="4724"/>
                    <a:pt x="1946" y="4724"/>
                  </a:cubicBezTo>
                  <a:cubicBezTo>
                    <a:pt x="2037" y="4724"/>
                    <a:pt x="2068" y="4633"/>
                    <a:pt x="2068" y="4602"/>
                  </a:cubicBezTo>
                  <a:cubicBezTo>
                    <a:pt x="1916" y="1654"/>
                    <a:pt x="213" y="13"/>
                    <a:pt x="213" y="13"/>
                  </a:cubicBezTo>
                  <a:cubicBezTo>
                    <a:pt x="187" y="4"/>
                    <a:pt x="165" y="0"/>
                    <a:pt x="147" y="0"/>
                  </a:cubicBezTo>
                  <a:close/>
                </a:path>
              </a:pathLst>
            </a:custGeom>
            <a:solidFill>
              <a:srgbClr val="07514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42" name="Google Shape;1442;p78"/>
            <p:cNvSpPr/>
            <p:nvPr/>
          </p:nvSpPr>
          <p:spPr>
            <a:xfrm>
              <a:off x="7581699" y="2250411"/>
              <a:ext cx="74673" cy="99979"/>
            </a:xfrm>
            <a:custGeom>
              <a:rect b="b" l="l" r="r" t="t"/>
              <a:pathLst>
                <a:path extrusionOk="0" h="2809" w="2098">
                  <a:moveTo>
                    <a:pt x="1973" y="0"/>
                  </a:moveTo>
                  <a:cubicBezTo>
                    <a:pt x="1963" y="0"/>
                    <a:pt x="1954" y="4"/>
                    <a:pt x="1946" y="12"/>
                  </a:cubicBezTo>
                  <a:cubicBezTo>
                    <a:pt x="1" y="1136"/>
                    <a:pt x="274" y="2656"/>
                    <a:pt x="274" y="2717"/>
                  </a:cubicBezTo>
                  <a:cubicBezTo>
                    <a:pt x="274" y="2747"/>
                    <a:pt x="305" y="2808"/>
                    <a:pt x="335" y="2808"/>
                  </a:cubicBezTo>
                  <a:cubicBezTo>
                    <a:pt x="426" y="2808"/>
                    <a:pt x="426" y="2717"/>
                    <a:pt x="457" y="2687"/>
                  </a:cubicBezTo>
                  <a:cubicBezTo>
                    <a:pt x="457" y="2595"/>
                    <a:pt x="213" y="1228"/>
                    <a:pt x="2007" y="255"/>
                  </a:cubicBezTo>
                  <a:cubicBezTo>
                    <a:pt x="2037" y="225"/>
                    <a:pt x="2098" y="164"/>
                    <a:pt x="2037" y="103"/>
                  </a:cubicBezTo>
                  <a:cubicBezTo>
                    <a:pt x="2037" y="35"/>
                    <a:pt x="2003" y="0"/>
                    <a:pt x="1973" y="0"/>
                  </a:cubicBezTo>
                  <a:close/>
                </a:path>
              </a:pathLst>
            </a:custGeom>
            <a:solidFill>
              <a:srgbClr val="07514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43" name="Google Shape;1443;p78"/>
            <p:cNvSpPr/>
            <p:nvPr/>
          </p:nvSpPr>
          <p:spPr>
            <a:xfrm>
              <a:off x="7286352" y="2012796"/>
              <a:ext cx="127706" cy="112543"/>
            </a:xfrm>
            <a:custGeom>
              <a:rect b="b" l="l" r="r" t="t"/>
              <a:pathLst>
                <a:path extrusionOk="0" h="3162" w="3588">
                  <a:moveTo>
                    <a:pt x="1642" y="1"/>
                  </a:moveTo>
                  <a:lnTo>
                    <a:pt x="1642" y="1"/>
                  </a:lnTo>
                  <a:cubicBezTo>
                    <a:pt x="1642" y="1"/>
                    <a:pt x="1" y="1946"/>
                    <a:pt x="2371" y="3162"/>
                  </a:cubicBezTo>
                  <a:cubicBezTo>
                    <a:pt x="3587" y="1581"/>
                    <a:pt x="1916" y="882"/>
                    <a:pt x="1642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44" name="Google Shape;1444;p78"/>
            <p:cNvSpPr/>
            <p:nvPr/>
          </p:nvSpPr>
          <p:spPr>
            <a:xfrm>
              <a:off x="7435947" y="2087291"/>
              <a:ext cx="86276" cy="80368"/>
            </a:xfrm>
            <a:custGeom>
              <a:rect b="b" l="l" r="r" t="t"/>
              <a:pathLst>
                <a:path extrusionOk="0" h="2258" w="2424">
                  <a:moveTo>
                    <a:pt x="1998" y="1"/>
                  </a:moveTo>
                  <a:cubicBezTo>
                    <a:pt x="1302" y="1"/>
                    <a:pt x="0" y="262"/>
                    <a:pt x="23" y="2224"/>
                  </a:cubicBezTo>
                  <a:cubicBezTo>
                    <a:pt x="172" y="2247"/>
                    <a:pt x="310" y="2258"/>
                    <a:pt x="436" y="2258"/>
                  </a:cubicBezTo>
                  <a:cubicBezTo>
                    <a:pt x="1975" y="2258"/>
                    <a:pt x="1862" y="653"/>
                    <a:pt x="2424" y="35"/>
                  </a:cubicBezTo>
                  <a:cubicBezTo>
                    <a:pt x="2424" y="35"/>
                    <a:pt x="2251" y="1"/>
                    <a:pt x="1998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45" name="Google Shape;1445;p78"/>
            <p:cNvSpPr/>
            <p:nvPr/>
          </p:nvSpPr>
          <p:spPr>
            <a:xfrm>
              <a:off x="7259302" y="2257779"/>
              <a:ext cx="110408" cy="63639"/>
            </a:xfrm>
            <a:custGeom>
              <a:rect b="b" l="l" r="r" t="t"/>
              <a:pathLst>
                <a:path extrusionOk="0" h="1788" w="3102">
                  <a:moveTo>
                    <a:pt x="1309" y="0"/>
                  </a:moveTo>
                  <a:cubicBezTo>
                    <a:pt x="597" y="0"/>
                    <a:pt x="1" y="413"/>
                    <a:pt x="1" y="413"/>
                  </a:cubicBezTo>
                  <a:cubicBezTo>
                    <a:pt x="657" y="694"/>
                    <a:pt x="1114" y="1787"/>
                    <a:pt x="2082" y="1787"/>
                  </a:cubicBezTo>
                  <a:cubicBezTo>
                    <a:pt x="2370" y="1787"/>
                    <a:pt x="2704" y="1690"/>
                    <a:pt x="3101" y="1446"/>
                  </a:cubicBezTo>
                  <a:cubicBezTo>
                    <a:pt x="2623" y="307"/>
                    <a:pt x="1923" y="0"/>
                    <a:pt x="130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46" name="Google Shape;1446;p78"/>
            <p:cNvSpPr/>
            <p:nvPr/>
          </p:nvSpPr>
          <p:spPr>
            <a:xfrm>
              <a:off x="7355580" y="2076221"/>
              <a:ext cx="44419" cy="420205"/>
            </a:xfrm>
            <a:custGeom>
              <a:rect b="b" l="l" r="r" t="t"/>
              <a:pathLst>
                <a:path extrusionOk="0" h="11806" w="1248">
                  <a:moveTo>
                    <a:pt x="172" y="1"/>
                  </a:moveTo>
                  <a:cubicBezTo>
                    <a:pt x="155" y="1"/>
                    <a:pt x="138" y="4"/>
                    <a:pt x="122" y="12"/>
                  </a:cubicBezTo>
                  <a:cubicBezTo>
                    <a:pt x="31" y="12"/>
                    <a:pt x="1" y="103"/>
                    <a:pt x="31" y="164"/>
                  </a:cubicBezTo>
                  <a:lnTo>
                    <a:pt x="457" y="2140"/>
                  </a:lnTo>
                  <a:cubicBezTo>
                    <a:pt x="852" y="3812"/>
                    <a:pt x="1034" y="5483"/>
                    <a:pt x="1034" y="7185"/>
                  </a:cubicBezTo>
                  <a:lnTo>
                    <a:pt x="1034" y="11714"/>
                  </a:lnTo>
                  <a:cubicBezTo>
                    <a:pt x="1034" y="11745"/>
                    <a:pt x="1095" y="11806"/>
                    <a:pt x="1156" y="11806"/>
                  </a:cubicBezTo>
                  <a:cubicBezTo>
                    <a:pt x="1217" y="11806"/>
                    <a:pt x="1247" y="11745"/>
                    <a:pt x="1247" y="11684"/>
                  </a:cubicBezTo>
                  <a:lnTo>
                    <a:pt x="1247" y="7155"/>
                  </a:lnTo>
                  <a:cubicBezTo>
                    <a:pt x="1247" y="5453"/>
                    <a:pt x="1065" y="3720"/>
                    <a:pt x="700" y="2049"/>
                  </a:cubicBezTo>
                  <a:lnTo>
                    <a:pt x="274" y="103"/>
                  </a:lnTo>
                  <a:cubicBezTo>
                    <a:pt x="274" y="35"/>
                    <a:pt x="223" y="1"/>
                    <a:pt x="172" y="1"/>
                  </a:cubicBezTo>
                  <a:close/>
                </a:path>
              </a:pathLst>
            </a:custGeom>
            <a:solidFill>
              <a:srgbClr val="07514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47" name="Google Shape;1447;p78"/>
            <p:cNvSpPr/>
            <p:nvPr/>
          </p:nvSpPr>
          <p:spPr>
            <a:xfrm>
              <a:off x="7391279" y="2122243"/>
              <a:ext cx="89835" cy="168637"/>
            </a:xfrm>
            <a:custGeom>
              <a:rect b="b" l="l" r="r" t="t"/>
              <a:pathLst>
                <a:path extrusionOk="0" h="4738" w="2524">
                  <a:moveTo>
                    <a:pt x="2384" y="0"/>
                  </a:moveTo>
                  <a:cubicBezTo>
                    <a:pt x="2366" y="0"/>
                    <a:pt x="2351" y="7"/>
                    <a:pt x="2341" y="26"/>
                  </a:cubicBezTo>
                  <a:cubicBezTo>
                    <a:pt x="2311" y="26"/>
                    <a:pt x="244" y="1637"/>
                    <a:pt x="62" y="4616"/>
                  </a:cubicBezTo>
                  <a:cubicBezTo>
                    <a:pt x="1" y="4646"/>
                    <a:pt x="62" y="4737"/>
                    <a:pt x="153" y="4737"/>
                  </a:cubicBezTo>
                  <a:cubicBezTo>
                    <a:pt x="214" y="4737"/>
                    <a:pt x="244" y="4677"/>
                    <a:pt x="244" y="4616"/>
                  </a:cubicBezTo>
                  <a:cubicBezTo>
                    <a:pt x="457" y="1759"/>
                    <a:pt x="2433" y="208"/>
                    <a:pt x="2463" y="208"/>
                  </a:cubicBezTo>
                  <a:cubicBezTo>
                    <a:pt x="2493" y="178"/>
                    <a:pt x="2524" y="87"/>
                    <a:pt x="2493" y="56"/>
                  </a:cubicBezTo>
                  <a:cubicBezTo>
                    <a:pt x="2472" y="36"/>
                    <a:pt x="2423" y="0"/>
                    <a:pt x="2384" y="0"/>
                  </a:cubicBezTo>
                  <a:close/>
                </a:path>
              </a:pathLst>
            </a:custGeom>
            <a:solidFill>
              <a:srgbClr val="07514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48" name="Google Shape;1448;p78"/>
            <p:cNvSpPr/>
            <p:nvPr/>
          </p:nvSpPr>
          <p:spPr>
            <a:xfrm>
              <a:off x="7320984" y="2281768"/>
              <a:ext cx="89835" cy="98912"/>
            </a:xfrm>
            <a:custGeom>
              <a:rect b="b" l="l" r="r" t="t"/>
              <a:pathLst>
                <a:path extrusionOk="0" h="2779" w="2524">
                  <a:moveTo>
                    <a:pt x="125" y="1"/>
                  </a:moveTo>
                  <a:cubicBezTo>
                    <a:pt x="76" y="1"/>
                    <a:pt x="53" y="35"/>
                    <a:pt x="31" y="103"/>
                  </a:cubicBezTo>
                  <a:cubicBezTo>
                    <a:pt x="0" y="164"/>
                    <a:pt x="31" y="195"/>
                    <a:pt x="91" y="255"/>
                  </a:cubicBezTo>
                  <a:cubicBezTo>
                    <a:pt x="2280" y="1228"/>
                    <a:pt x="2037" y="2596"/>
                    <a:pt x="2006" y="2687"/>
                  </a:cubicBezTo>
                  <a:cubicBezTo>
                    <a:pt x="2006" y="2717"/>
                    <a:pt x="2037" y="2778"/>
                    <a:pt x="2128" y="2778"/>
                  </a:cubicBezTo>
                  <a:cubicBezTo>
                    <a:pt x="2158" y="2778"/>
                    <a:pt x="2219" y="2748"/>
                    <a:pt x="2219" y="2717"/>
                  </a:cubicBezTo>
                  <a:cubicBezTo>
                    <a:pt x="2219" y="2626"/>
                    <a:pt x="2523" y="1106"/>
                    <a:pt x="183" y="12"/>
                  </a:cubicBezTo>
                  <a:cubicBezTo>
                    <a:pt x="160" y="5"/>
                    <a:pt x="141" y="1"/>
                    <a:pt x="125" y="1"/>
                  </a:cubicBezTo>
                  <a:close/>
                </a:path>
              </a:pathLst>
            </a:custGeom>
            <a:solidFill>
              <a:srgbClr val="07514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49" name="Google Shape;1449;p78"/>
            <p:cNvSpPr/>
            <p:nvPr/>
          </p:nvSpPr>
          <p:spPr>
            <a:xfrm>
              <a:off x="7893275" y="2001976"/>
              <a:ext cx="120125" cy="112543"/>
            </a:xfrm>
            <a:custGeom>
              <a:rect b="b" l="l" r="r" t="t"/>
              <a:pathLst>
                <a:path extrusionOk="0" h="3162" w="3375">
                  <a:moveTo>
                    <a:pt x="1551" y="1"/>
                  </a:moveTo>
                  <a:lnTo>
                    <a:pt x="1551" y="1"/>
                  </a:lnTo>
                  <a:cubicBezTo>
                    <a:pt x="1520" y="62"/>
                    <a:pt x="1" y="1946"/>
                    <a:pt x="2219" y="3162"/>
                  </a:cubicBezTo>
                  <a:cubicBezTo>
                    <a:pt x="3374" y="1581"/>
                    <a:pt x="1794" y="882"/>
                    <a:pt x="1551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50" name="Google Shape;1450;p78"/>
            <p:cNvSpPr/>
            <p:nvPr/>
          </p:nvSpPr>
          <p:spPr>
            <a:xfrm>
              <a:off x="8032051" y="2078464"/>
              <a:ext cx="80866" cy="79478"/>
            </a:xfrm>
            <a:custGeom>
              <a:rect b="b" l="l" r="r" t="t"/>
              <a:pathLst>
                <a:path extrusionOk="0" h="2233" w="2272">
                  <a:moveTo>
                    <a:pt x="1840" y="0"/>
                  </a:moveTo>
                  <a:cubicBezTo>
                    <a:pt x="1181" y="0"/>
                    <a:pt x="1" y="269"/>
                    <a:pt x="23" y="2198"/>
                  </a:cubicBezTo>
                  <a:cubicBezTo>
                    <a:pt x="166" y="2221"/>
                    <a:pt x="297" y="2232"/>
                    <a:pt x="417" y="2232"/>
                  </a:cubicBezTo>
                  <a:cubicBezTo>
                    <a:pt x="1879" y="2232"/>
                    <a:pt x="1738" y="630"/>
                    <a:pt x="2272" y="40"/>
                  </a:cubicBezTo>
                  <a:cubicBezTo>
                    <a:pt x="2272" y="40"/>
                    <a:pt x="2095" y="0"/>
                    <a:pt x="184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51" name="Google Shape;1451;p78"/>
            <p:cNvSpPr/>
            <p:nvPr/>
          </p:nvSpPr>
          <p:spPr>
            <a:xfrm>
              <a:off x="7868396" y="2247386"/>
              <a:ext cx="101723" cy="63212"/>
            </a:xfrm>
            <a:custGeom>
              <a:rect b="b" l="l" r="r" t="t"/>
              <a:pathLst>
                <a:path extrusionOk="0" h="1776" w="2858">
                  <a:moveTo>
                    <a:pt x="1214" y="1"/>
                  </a:moveTo>
                  <a:cubicBezTo>
                    <a:pt x="557" y="1"/>
                    <a:pt x="0" y="401"/>
                    <a:pt x="0" y="401"/>
                  </a:cubicBezTo>
                  <a:cubicBezTo>
                    <a:pt x="586" y="682"/>
                    <a:pt x="1009" y="1775"/>
                    <a:pt x="1910" y="1775"/>
                  </a:cubicBezTo>
                  <a:cubicBezTo>
                    <a:pt x="2178" y="1775"/>
                    <a:pt x="2488" y="1678"/>
                    <a:pt x="2858" y="1434"/>
                  </a:cubicBezTo>
                  <a:cubicBezTo>
                    <a:pt x="2434" y="303"/>
                    <a:pt x="1786" y="1"/>
                    <a:pt x="1214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52" name="Google Shape;1452;p78"/>
            <p:cNvSpPr/>
            <p:nvPr/>
          </p:nvSpPr>
          <p:spPr>
            <a:xfrm>
              <a:off x="7957093" y="2066505"/>
              <a:ext cx="42248" cy="420169"/>
            </a:xfrm>
            <a:custGeom>
              <a:rect b="b" l="l" r="r" t="t"/>
              <a:pathLst>
                <a:path extrusionOk="0" h="11805" w="1187">
                  <a:moveTo>
                    <a:pt x="154" y="0"/>
                  </a:moveTo>
                  <a:cubicBezTo>
                    <a:pt x="141" y="0"/>
                    <a:pt x="130" y="4"/>
                    <a:pt x="122" y="12"/>
                  </a:cubicBezTo>
                  <a:cubicBezTo>
                    <a:pt x="31" y="12"/>
                    <a:pt x="1" y="103"/>
                    <a:pt x="31" y="163"/>
                  </a:cubicBezTo>
                  <a:lnTo>
                    <a:pt x="457" y="2139"/>
                  </a:lnTo>
                  <a:cubicBezTo>
                    <a:pt x="791" y="3811"/>
                    <a:pt x="1004" y="5483"/>
                    <a:pt x="1004" y="7215"/>
                  </a:cubicBezTo>
                  <a:lnTo>
                    <a:pt x="1004" y="11714"/>
                  </a:lnTo>
                  <a:cubicBezTo>
                    <a:pt x="974" y="11714"/>
                    <a:pt x="1034" y="11805"/>
                    <a:pt x="1065" y="11805"/>
                  </a:cubicBezTo>
                  <a:cubicBezTo>
                    <a:pt x="1156" y="11805"/>
                    <a:pt x="1186" y="11775"/>
                    <a:pt x="1186" y="11683"/>
                  </a:cubicBezTo>
                  <a:lnTo>
                    <a:pt x="1186" y="7154"/>
                  </a:lnTo>
                  <a:cubicBezTo>
                    <a:pt x="1186" y="5452"/>
                    <a:pt x="1004" y="3750"/>
                    <a:pt x="639" y="2078"/>
                  </a:cubicBezTo>
                  <a:lnTo>
                    <a:pt x="244" y="103"/>
                  </a:lnTo>
                  <a:cubicBezTo>
                    <a:pt x="244" y="34"/>
                    <a:pt x="193" y="0"/>
                    <a:pt x="154" y="0"/>
                  </a:cubicBezTo>
                  <a:close/>
                </a:path>
              </a:pathLst>
            </a:custGeom>
            <a:solidFill>
              <a:srgbClr val="07514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53" name="Google Shape;1453;p78"/>
            <p:cNvSpPr/>
            <p:nvPr/>
          </p:nvSpPr>
          <p:spPr>
            <a:xfrm>
              <a:off x="7991724" y="2111422"/>
              <a:ext cx="83358" cy="168637"/>
            </a:xfrm>
            <a:custGeom>
              <a:rect b="b" l="l" r="r" t="t"/>
              <a:pathLst>
                <a:path extrusionOk="0" h="4738" w="2342">
                  <a:moveTo>
                    <a:pt x="2195" y="0"/>
                  </a:moveTo>
                  <a:cubicBezTo>
                    <a:pt x="2180" y="0"/>
                    <a:pt x="2168" y="7"/>
                    <a:pt x="2159" y="26"/>
                  </a:cubicBezTo>
                  <a:cubicBezTo>
                    <a:pt x="2098" y="26"/>
                    <a:pt x="213" y="1637"/>
                    <a:pt x="31" y="4616"/>
                  </a:cubicBezTo>
                  <a:cubicBezTo>
                    <a:pt x="1" y="4677"/>
                    <a:pt x="31" y="4737"/>
                    <a:pt x="92" y="4737"/>
                  </a:cubicBezTo>
                  <a:cubicBezTo>
                    <a:pt x="183" y="4737"/>
                    <a:pt x="213" y="4677"/>
                    <a:pt x="213" y="4616"/>
                  </a:cubicBezTo>
                  <a:cubicBezTo>
                    <a:pt x="365" y="1759"/>
                    <a:pt x="2219" y="209"/>
                    <a:pt x="2250" y="209"/>
                  </a:cubicBezTo>
                  <a:cubicBezTo>
                    <a:pt x="2311" y="178"/>
                    <a:pt x="2341" y="87"/>
                    <a:pt x="2311" y="57"/>
                  </a:cubicBezTo>
                  <a:cubicBezTo>
                    <a:pt x="2269" y="36"/>
                    <a:pt x="2227" y="0"/>
                    <a:pt x="2195" y="0"/>
                  </a:cubicBezTo>
                  <a:close/>
                </a:path>
              </a:pathLst>
            </a:custGeom>
            <a:solidFill>
              <a:srgbClr val="07514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54" name="Google Shape;1454;p78"/>
            <p:cNvSpPr/>
            <p:nvPr/>
          </p:nvSpPr>
          <p:spPr>
            <a:xfrm>
              <a:off x="7924668" y="2272051"/>
              <a:ext cx="85493" cy="99979"/>
            </a:xfrm>
            <a:custGeom>
              <a:rect b="b" l="l" r="r" t="t"/>
              <a:pathLst>
                <a:path extrusionOk="0" h="2809" w="2402">
                  <a:moveTo>
                    <a:pt x="154" y="0"/>
                  </a:moveTo>
                  <a:cubicBezTo>
                    <a:pt x="122" y="0"/>
                    <a:pt x="76" y="34"/>
                    <a:pt x="30" y="103"/>
                  </a:cubicBezTo>
                  <a:cubicBezTo>
                    <a:pt x="0" y="164"/>
                    <a:pt x="30" y="224"/>
                    <a:pt x="91" y="255"/>
                  </a:cubicBezTo>
                  <a:cubicBezTo>
                    <a:pt x="2128" y="1227"/>
                    <a:pt x="1885" y="2595"/>
                    <a:pt x="1885" y="2686"/>
                  </a:cubicBezTo>
                  <a:cubicBezTo>
                    <a:pt x="1885" y="2717"/>
                    <a:pt x="1915" y="2747"/>
                    <a:pt x="1976" y="2808"/>
                  </a:cubicBezTo>
                  <a:cubicBezTo>
                    <a:pt x="2037" y="2808"/>
                    <a:pt x="2097" y="2747"/>
                    <a:pt x="2097" y="2717"/>
                  </a:cubicBezTo>
                  <a:cubicBezTo>
                    <a:pt x="2097" y="2656"/>
                    <a:pt x="2401" y="1136"/>
                    <a:pt x="182" y="12"/>
                  </a:cubicBezTo>
                  <a:cubicBezTo>
                    <a:pt x="175" y="4"/>
                    <a:pt x="165" y="0"/>
                    <a:pt x="154" y="0"/>
                  </a:cubicBezTo>
                  <a:close/>
                </a:path>
              </a:pathLst>
            </a:custGeom>
            <a:solidFill>
              <a:srgbClr val="07514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55" name="Google Shape;1455;p78"/>
            <p:cNvSpPr/>
            <p:nvPr/>
          </p:nvSpPr>
          <p:spPr>
            <a:xfrm>
              <a:off x="7613091" y="2188053"/>
              <a:ext cx="126603" cy="111476"/>
            </a:xfrm>
            <a:custGeom>
              <a:rect b="b" l="l" r="r" t="t"/>
              <a:pathLst>
                <a:path extrusionOk="0" h="3132" w="3557">
                  <a:moveTo>
                    <a:pt x="1611" y="1"/>
                  </a:moveTo>
                  <a:lnTo>
                    <a:pt x="1611" y="1"/>
                  </a:lnTo>
                  <a:cubicBezTo>
                    <a:pt x="1611" y="1"/>
                    <a:pt x="0" y="1916"/>
                    <a:pt x="2341" y="3132"/>
                  </a:cubicBezTo>
                  <a:cubicBezTo>
                    <a:pt x="3556" y="1551"/>
                    <a:pt x="1885" y="852"/>
                    <a:pt x="1611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56" name="Google Shape;1456;p78"/>
            <p:cNvSpPr/>
            <p:nvPr/>
          </p:nvSpPr>
          <p:spPr>
            <a:xfrm>
              <a:off x="7761583" y="2262833"/>
              <a:ext cx="86276" cy="79015"/>
            </a:xfrm>
            <a:custGeom>
              <a:rect b="b" l="l" r="r" t="t"/>
              <a:pathLst>
                <a:path extrusionOk="0" h="2220" w="2424">
                  <a:moveTo>
                    <a:pt x="2424" y="28"/>
                  </a:moveTo>
                  <a:lnTo>
                    <a:pt x="2424" y="28"/>
                  </a:lnTo>
                  <a:cubicBezTo>
                    <a:pt x="2424" y="28"/>
                    <a:pt x="2423" y="28"/>
                    <a:pt x="2423" y="28"/>
                  </a:cubicBezTo>
                  <a:lnTo>
                    <a:pt x="2423" y="28"/>
                  </a:lnTo>
                  <a:cubicBezTo>
                    <a:pt x="2424" y="28"/>
                    <a:pt x="2424" y="28"/>
                    <a:pt x="2424" y="28"/>
                  </a:cubicBezTo>
                  <a:close/>
                  <a:moveTo>
                    <a:pt x="1974" y="1"/>
                  </a:moveTo>
                  <a:cubicBezTo>
                    <a:pt x="1273" y="1"/>
                    <a:pt x="1" y="246"/>
                    <a:pt x="23" y="2186"/>
                  </a:cubicBezTo>
                  <a:cubicBezTo>
                    <a:pt x="173" y="2209"/>
                    <a:pt x="310" y="2219"/>
                    <a:pt x="437" y="2219"/>
                  </a:cubicBezTo>
                  <a:cubicBezTo>
                    <a:pt x="1975" y="2219"/>
                    <a:pt x="1862" y="619"/>
                    <a:pt x="2423" y="28"/>
                  </a:cubicBezTo>
                  <a:lnTo>
                    <a:pt x="2423" y="28"/>
                  </a:lnTo>
                  <a:cubicBezTo>
                    <a:pt x="2422" y="29"/>
                    <a:pt x="2421" y="29"/>
                    <a:pt x="2418" y="29"/>
                  </a:cubicBezTo>
                  <a:cubicBezTo>
                    <a:pt x="2384" y="29"/>
                    <a:pt x="2212" y="1"/>
                    <a:pt x="1974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57" name="Google Shape;1457;p78"/>
            <p:cNvSpPr/>
            <p:nvPr/>
          </p:nvSpPr>
          <p:spPr>
            <a:xfrm>
              <a:off x="7586041" y="2432431"/>
              <a:ext cx="109305" cy="63177"/>
            </a:xfrm>
            <a:custGeom>
              <a:rect b="b" l="l" r="r" t="t"/>
              <a:pathLst>
                <a:path extrusionOk="0" h="1775" w="3071">
                  <a:moveTo>
                    <a:pt x="1312" y="1"/>
                  </a:moveTo>
                  <a:cubicBezTo>
                    <a:pt x="599" y="1"/>
                    <a:pt x="0" y="430"/>
                    <a:pt x="0" y="430"/>
                  </a:cubicBezTo>
                  <a:cubicBezTo>
                    <a:pt x="632" y="687"/>
                    <a:pt x="1102" y="1774"/>
                    <a:pt x="2062" y="1774"/>
                  </a:cubicBezTo>
                  <a:cubicBezTo>
                    <a:pt x="2349" y="1774"/>
                    <a:pt x="2679" y="1677"/>
                    <a:pt x="3070" y="1433"/>
                  </a:cubicBezTo>
                  <a:cubicBezTo>
                    <a:pt x="2597" y="306"/>
                    <a:pt x="1914" y="1"/>
                    <a:pt x="1312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58" name="Google Shape;1458;p78"/>
            <p:cNvSpPr/>
            <p:nvPr/>
          </p:nvSpPr>
          <p:spPr>
            <a:xfrm>
              <a:off x="7681251" y="2252084"/>
              <a:ext cx="45452" cy="419600"/>
            </a:xfrm>
            <a:custGeom>
              <a:rect b="b" l="l" r="r" t="t"/>
              <a:pathLst>
                <a:path extrusionOk="0" h="11789" w="1277">
                  <a:moveTo>
                    <a:pt x="193" y="0"/>
                  </a:moveTo>
                  <a:cubicBezTo>
                    <a:pt x="172" y="0"/>
                    <a:pt x="148" y="8"/>
                    <a:pt x="122" y="26"/>
                  </a:cubicBezTo>
                  <a:cubicBezTo>
                    <a:pt x="61" y="26"/>
                    <a:pt x="0" y="86"/>
                    <a:pt x="61" y="178"/>
                  </a:cubicBezTo>
                  <a:lnTo>
                    <a:pt x="456" y="2153"/>
                  </a:lnTo>
                  <a:cubicBezTo>
                    <a:pt x="851" y="3825"/>
                    <a:pt x="1033" y="5497"/>
                    <a:pt x="1033" y="7199"/>
                  </a:cubicBezTo>
                  <a:lnTo>
                    <a:pt x="1033" y="11728"/>
                  </a:lnTo>
                  <a:cubicBezTo>
                    <a:pt x="1033" y="11724"/>
                    <a:pt x="1035" y="11722"/>
                    <a:pt x="1039" y="11722"/>
                  </a:cubicBezTo>
                  <a:cubicBezTo>
                    <a:pt x="1058" y="11722"/>
                    <a:pt x="1129" y="11789"/>
                    <a:pt x="1155" y="11789"/>
                  </a:cubicBezTo>
                  <a:cubicBezTo>
                    <a:pt x="1216" y="11789"/>
                    <a:pt x="1277" y="11758"/>
                    <a:pt x="1277" y="11667"/>
                  </a:cubicBezTo>
                  <a:lnTo>
                    <a:pt x="1277" y="7169"/>
                  </a:lnTo>
                  <a:cubicBezTo>
                    <a:pt x="1277" y="5436"/>
                    <a:pt x="1064" y="3734"/>
                    <a:pt x="699" y="2062"/>
                  </a:cubicBezTo>
                  <a:lnTo>
                    <a:pt x="274" y="86"/>
                  </a:lnTo>
                  <a:cubicBezTo>
                    <a:pt x="274" y="43"/>
                    <a:pt x="243" y="0"/>
                    <a:pt x="193" y="0"/>
                  </a:cubicBezTo>
                  <a:close/>
                </a:path>
              </a:pathLst>
            </a:custGeom>
            <a:solidFill>
              <a:srgbClr val="07514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59" name="Google Shape;1459;p78"/>
            <p:cNvSpPr/>
            <p:nvPr/>
          </p:nvSpPr>
          <p:spPr>
            <a:xfrm>
              <a:off x="7716950" y="2296895"/>
              <a:ext cx="90903" cy="168175"/>
            </a:xfrm>
            <a:custGeom>
              <a:rect b="b" l="l" r="r" t="t"/>
              <a:pathLst>
                <a:path extrusionOk="0" h="4725" w="2554">
                  <a:moveTo>
                    <a:pt x="2393" y="0"/>
                  </a:moveTo>
                  <a:cubicBezTo>
                    <a:pt x="2376" y="0"/>
                    <a:pt x="2358" y="4"/>
                    <a:pt x="2341" y="13"/>
                  </a:cubicBezTo>
                  <a:cubicBezTo>
                    <a:pt x="2310" y="13"/>
                    <a:pt x="274" y="1654"/>
                    <a:pt x="61" y="4603"/>
                  </a:cubicBezTo>
                  <a:cubicBezTo>
                    <a:pt x="0" y="4694"/>
                    <a:pt x="61" y="4724"/>
                    <a:pt x="152" y="4724"/>
                  </a:cubicBezTo>
                  <a:cubicBezTo>
                    <a:pt x="213" y="4724"/>
                    <a:pt x="274" y="4694"/>
                    <a:pt x="274" y="4603"/>
                  </a:cubicBezTo>
                  <a:cubicBezTo>
                    <a:pt x="456" y="1745"/>
                    <a:pt x="2432" y="195"/>
                    <a:pt x="2462" y="195"/>
                  </a:cubicBezTo>
                  <a:cubicBezTo>
                    <a:pt x="2493" y="165"/>
                    <a:pt x="2553" y="74"/>
                    <a:pt x="2493" y="43"/>
                  </a:cubicBezTo>
                  <a:cubicBezTo>
                    <a:pt x="2471" y="22"/>
                    <a:pt x="2434" y="0"/>
                    <a:pt x="2393" y="0"/>
                  </a:cubicBezTo>
                  <a:close/>
                </a:path>
              </a:pathLst>
            </a:custGeom>
            <a:solidFill>
              <a:srgbClr val="07514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60" name="Google Shape;1460;p78"/>
            <p:cNvSpPr/>
            <p:nvPr/>
          </p:nvSpPr>
          <p:spPr>
            <a:xfrm>
              <a:off x="7646619" y="2457631"/>
              <a:ext cx="89835" cy="99374"/>
            </a:xfrm>
            <a:custGeom>
              <a:rect b="b" l="l" r="r" t="t"/>
              <a:pathLst>
                <a:path extrusionOk="0" h="2792" w="2524">
                  <a:moveTo>
                    <a:pt x="130" y="1"/>
                  </a:moveTo>
                  <a:cubicBezTo>
                    <a:pt x="89" y="1"/>
                    <a:pt x="52" y="44"/>
                    <a:pt x="31" y="87"/>
                  </a:cubicBezTo>
                  <a:cubicBezTo>
                    <a:pt x="0" y="178"/>
                    <a:pt x="31" y="208"/>
                    <a:pt x="122" y="238"/>
                  </a:cubicBezTo>
                  <a:cubicBezTo>
                    <a:pt x="2280" y="1242"/>
                    <a:pt x="2037" y="2609"/>
                    <a:pt x="2006" y="2670"/>
                  </a:cubicBezTo>
                  <a:cubicBezTo>
                    <a:pt x="2006" y="2701"/>
                    <a:pt x="2037" y="2761"/>
                    <a:pt x="2128" y="2792"/>
                  </a:cubicBezTo>
                  <a:cubicBezTo>
                    <a:pt x="2158" y="2792"/>
                    <a:pt x="2250" y="2761"/>
                    <a:pt x="2250" y="2701"/>
                  </a:cubicBezTo>
                  <a:cubicBezTo>
                    <a:pt x="2250" y="2640"/>
                    <a:pt x="2523" y="1120"/>
                    <a:pt x="183" y="26"/>
                  </a:cubicBezTo>
                  <a:cubicBezTo>
                    <a:pt x="165" y="8"/>
                    <a:pt x="147" y="1"/>
                    <a:pt x="130" y="1"/>
                  </a:cubicBezTo>
                  <a:close/>
                </a:path>
              </a:pathLst>
            </a:custGeom>
            <a:solidFill>
              <a:srgbClr val="07514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61" name="Google Shape;1461;p78"/>
            <p:cNvSpPr/>
            <p:nvPr/>
          </p:nvSpPr>
          <p:spPr>
            <a:xfrm>
              <a:off x="7285284" y="2340603"/>
              <a:ext cx="474946" cy="431701"/>
            </a:xfrm>
            <a:custGeom>
              <a:rect b="b" l="l" r="r" t="t"/>
              <a:pathLst>
                <a:path extrusionOk="0" h="12129" w="13344">
                  <a:moveTo>
                    <a:pt x="0" y="1"/>
                  </a:moveTo>
                  <a:lnTo>
                    <a:pt x="0" y="12128"/>
                  </a:lnTo>
                  <a:lnTo>
                    <a:pt x="13344" y="12128"/>
                  </a:lnTo>
                  <a:lnTo>
                    <a:pt x="13344" y="1"/>
                  </a:lnTo>
                  <a:close/>
                </a:path>
              </a:pathLst>
            </a:custGeom>
            <a:solidFill>
              <a:srgbClr val="F4A26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62" name="Google Shape;1462;p78"/>
            <p:cNvSpPr/>
            <p:nvPr/>
          </p:nvSpPr>
          <p:spPr>
            <a:xfrm>
              <a:off x="7285284" y="2601318"/>
              <a:ext cx="474946" cy="170986"/>
            </a:xfrm>
            <a:custGeom>
              <a:rect b="b" l="l" r="r" t="t"/>
              <a:pathLst>
                <a:path extrusionOk="0" h="4804" w="13344">
                  <a:moveTo>
                    <a:pt x="0" y="1"/>
                  </a:moveTo>
                  <a:lnTo>
                    <a:pt x="0" y="4803"/>
                  </a:lnTo>
                  <a:lnTo>
                    <a:pt x="13344" y="4803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87A5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63" name="Google Shape;1463;p78"/>
            <p:cNvSpPr/>
            <p:nvPr/>
          </p:nvSpPr>
          <p:spPr>
            <a:xfrm>
              <a:off x="7393450" y="2483400"/>
              <a:ext cx="32496" cy="124467"/>
            </a:xfrm>
            <a:custGeom>
              <a:rect b="b" l="l" r="r" t="t"/>
              <a:pathLst>
                <a:path extrusionOk="0" h="3497" w="913">
                  <a:moveTo>
                    <a:pt x="183" y="305"/>
                  </a:moveTo>
                  <a:cubicBezTo>
                    <a:pt x="305" y="396"/>
                    <a:pt x="365" y="426"/>
                    <a:pt x="426" y="457"/>
                  </a:cubicBezTo>
                  <a:lnTo>
                    <a:pt x="487" y="548"/>
                  </a:lnTo>
                  <a:cubicBezTo>
                    <a:pt x="487" y="548"/>
                    <a:pt x="487" y="578"/>
                    <a:pt x="548" y="609"/>
                  </a:cubicBezTo>
                  <a:cubicBezTo>
                    <a:pt x="578" y="639"/>
                    <a:pt x="609" y="821"/>
                    <a:pt x="609" y="973"/>
                  </a:cubicBezTo>
                  <a:cubicBezTo>
                    <a:pt x="609" y="1277"/>
                    <a:pt x="487" y="1490"/>
                    <a:pt x="274" y="1733"/>
                  </a:cubicBezTo>
                  <a:cubicBezTo>
                    <a:pt x="274" y="1581"/>
                    <a:pt x="274" y="1338"/>
                    <a:pt x="244" y="1034"/>
                  </a:cubicBezTo>
                  <a:cubicBezTo>
                    <a:pt x="183" y="730"/>
                    <a:pt x="183" y="457"/>
                    <a:pt x="183" y="305"/>
                  </a:cubicBezTo>
                  <a:close/>
                  <a:moveTo>
                    <a:pt x="183" y="1"/>
                  </a:moveTo>
                  <a:cubicBezTo>
                    <a:pt x="122" y="1"/>
                    <a:pt x="31" y="62"/>
                    <a:pt x="1" y="122"/>
                  </a:cubicBezTo>
                  <a:cubicBezTo>
                    <a:pt x="92" y="487"/>
                    <a:pt x="122" y="1034"/>
                    <a:pt x="122" y="1764"/>
                  </a:cubicBezTo>
                  <a:lnTo>
                    <a:pt x="92" y="3405"/>
                  </a:lnTo>
                  <a:cubicBezTo>
                    <a:pt x="92" y="3436"/>
                    <a:pt x="92" y="3466"/>
                    <a:pt x="153" y="3466"/>
                  </a:cubicBezTo>
                  <a:cubicBezTo>
                    <a:pt x="153" y="3496"/>
                    <a:pt x="183" y="3496"/>
                    <a:pt x="244" y="3496"/>
                  </a:cubicBezTo>
                  <a:cubicBezTo>
                    <a:pt x="335" y="3496"/>
                    <a:pt x="396" y="3436"/>
                    <a:pt x="396" y="3314"/>
                  </a:cubicBezTo>
                  <a:lnTo>
                    <a:pt x="335" y="1916"/>
                  </a:lnTo>
                  <a:cubicBezTo>
                    <a:pt x="548" y="1825"/>
                    <a:pt x="639" y="1673"/>
                    <a:pt x="761" y="1490"/>
                  </a:cubicBezTo>
                  <a:cubicBezTo>
                    <a:pt x="882" y="1308"/>
                    <a:pt x="913" y="1095"/>
                    <a:pt x="913" y="882"/>
                  </a:cubicBezTo>
                  <a:cubicBezTo>
                    <a:pt x="913" y="639"/>
                    <a:pt x="852" y="457"/>
                    <a:pt x="730" y="274"/>
                  </a:cubicBezTo>
                  <a:cubicBezTo>
                    <a:pt x="639" y="183"/>
                    <a:pt x="578" y="122"/>
                    <a:pt x="487" y="92"/>
                  </a:cubicBezTo>
                  <a:cubicBezTo>
                    <a:pt x="426" y="31"/>
                    <a:pt x="305" y="1"/>
                    <a:pt x="183" y="1"/>
                  </a:cubicBezTo>
                  <a:close/>
                </a:path>
              </a:pathLst>
            </a:custGeom>
            <a:solidFill>
              <a:srgbClr val="D87A5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64" name="Google Shape;1464;p78"/>
            <p:cNvSpPr/>
            <p:nvPr/>
          </p:nvSpPr>
          <p:spPr>
            <a:xfrm>
              <a:off x="7452961" y="2483400"/>
              <a:ext cx="25983" cy="127706"/>
            </a:xfrm>
            <a:custGeom>
              <a:rect b="b" l="l" r="r" t="t"/>
              <a:pathLst>
                <a:path extrusionOk="0" h="3588" w="730">
                  <a:moveTo>
                    <a:pt x="122" y="1"/>
                  </a:moveTo>
                  <a:cubicBezTo>
                    <a:pt x="92" y="1"/>
                    <a:pt x="92" y="62"/>
                    <a:pt x="31" y="62"/>
                  </a:cubicBezTo>
                  <a:cubicBezTo>
                    <a:pt x="1" y="92"/>
                    <a:pt x="1" y="92"/>
                    <a:pt x="1" y="122"/>
                  </a:cubicBezTo>
                  <a:cubicBezTo>
                    <a:pt x="1" y="457"/>
                    <a:pt x="1" y="1004"/>
                    <a:pt x="31" y="1673"/>
                  </a:cubicBezTo>
                  <a:cubicBezTo>
                    <a:pt x="92" y="2372"/>
                    <a:pt x="92" y="2888"/>
                    <a:pt x="92" y="3253"/>
                  </a:cubicBezTo>
                  <a:lnTo>
                    <a:pt x="31" y="3436"/>
                  </a:lnTo>
                  <a:cubicBezTo>
                    <a:pt x="31" y="3466"/>
                    <a:pt x="31" y="3496"/>
                    <a:pt x="92" y="3557"/>
                  </a:cubicBezTo>
                  <a:cubicBezTo>
                    <a:pt x="122" y="3587"/>
                    <a:pt x="152" y="3587"/>
                    <a:pt x="183" y="3587"/>
                  </a:cubicBezTo>
                  <a:cubicBezTo>
                    <a:pt x="244" y="3587"/>
                    <a:pt x="274" y="3587"/>
                    <a:pt x="304" y="3557"/>
                  </a:cubicBezTo>
                  <a:lnTo>
                    <a:pt x="608" y="3557"/>
                  </a:lnTo>
                  <a:cubicBezTo>
                    <a:pt x="639" y="3557"/>
                    <a:pt x="639" y="3557"/>
                    <a:pt x="669" y="3496"/>
                  </a:cubicBezTo>
                  <a:cubicBezTo>
                    <a:pt x="730" y="3466"/>
                    <a:pt x="730" y="3436"/>
                    <a:pt x="730" y="3405"/>
                  </a:cubicBezTo>
                  <a:cubicBezTo>
                    <a:pt x="730" y="3344"/>
                    <a:pt x="669" y="3314"/>
                    <a:pt x="608" y="3284"/>
                  </a:cubicBezTo>
                  <a:lnTo>
                    <a:pt x="274" y="3284"/>
                  </a:lnTo>
                  <a:lnTo>
                    <a:pt x="274" y="3162"/>
                  </a:lnTo>
                  <a:lnTo>
                    <a:pt x="274" y="1977"/>
                  </a:lnTo>
                  <a:lnTo>
                    <a:pt x="274" y="1946"/>
                  </a:lnTo>
                  <a:lnTo>
                    <a:pt x="274" y="1794"/>
                  </a:lnTo>
                  <a:lnTo>
                    <a:pt x="213" y="122"/>
                  </a:lnTo>
                  <a:cubicBezTo>
                    <a:pt x="213" y="92"/>
                    <a:pt x="213" y="92"/>
                    <a:pt x="183" y="62"/>
                  </a:cubicBezTo>
                  <a:cubicBezTo>
                    <a:pt x="183" y="1"/>
                    <a:pt x="152" y="1"/>
                    <a:pt x="122" y="1"/>
                  </a:cubicBezTo>
                  <a:close/>
                </a:path>
              </a:pathLst>
            </a:custGeom>
            <a:solidFill>
              <a:srgbClr val="D87A5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65" name="Google Shape;1465;p78"/>
            <p:cNvSpPr/>
            <p:nvPr/>
          </p:nvSpPr>
          <p:spPr>
            <a:xfrm>
              <a:off x="7504890" y="2486674"/>
              <a:ext cx="44384" cy="123364"/>
            </a:xfrm>
            <a:custGeom>
              <a:rect b="b" l="l" r="r" t="t"/>
              <a:pathLst>
                <a:path extrusionOk="0" h="3466" w="1247">
                  <a:moveTo>
                    <a:pt x="791" y="638"/>
                  </a:moveTo>
                  <a:lnTo>
                    <a:pt x="791" y="729"/>
                  </a:lnTo>
                  <a:cubicBezTo>
                    <a:pt x="791" y="790"/>
                    <a:pt x="791" y="942"/>
                    <a:pt x="821" y="1185"/>
                  </a:cubicBezTo>
                  <a:cubicBezTo>
                    <a:pt x="852" y="1398"/>
                    <a:pt x="852" y="1672"/>
                    <a:pt x="912" y="1945"/>
                  </a:cubicBezTo>
                  <a:cubicBezTo>
                    <a:pt x="912" y="2249"/>
                    <a:pt x="943" y="2401"/>
                    <a:pt x="943" y="2462"/>
                  </a:cubicBezTo>
                  <a:lnTo>
                    <a:pt x="760" y="2462"/>
                  </a:lnTo>
                  <a:cubicBezTo>
                    <a:pt x="669" y="2462"/>
                    <a:pt x="548" y="2462"/>
                    <a:pt x="456" y="2432"/>
                  </a:cubicBezTo>
                  <a:cubicBezTo>
                    <a:pt x="456" y="2280"/>
                    <a:pt x="517" y="1976"/>
                    <a:pt x="608" y="1489"/>
                  </a:cubicBezTo>
                  <a:cubicBezTo>
                    <a:pt x="669" y="942"/>
                    <a:pt x="730" y="669"/>
                    <a:pt x="791" y="638"/>
                  </a:cubicBezTo>
                  <a:close/>
                  <a:moveTo>
                    <a:pt x="791" y="0"/>
                  </a:moveTo>
                  <a:cubicBezTo>
                    <a:pt x="760" y="0"/>
                    <a:pt x="669" y="61"/>
                    <a:pt x="608" y="304"/>
                  </a:cubicBezTo>
                  <a:cubicBezTo>
                    <a:pt x="517" y="517"/>
                    <a:pt x="487" y="790"/>
                    <a:pt x="396" y="1094"/>
                  </a:cubicBezTo>
                  <a:cubicBezTo>
                    <a:pt x="335" y="1398"/>
                    <a:pt x="244" y="1854"/>
                    <a:pt x="183" y="2401"/>
                  </a:cubicBezTo>
                  <a:cubicBezTo>
                    <a:pt x="92" y="2918"/>
                    <a:pt x="31" y="3222"/>
                    <a:pt x="1" y="3313"/>
                  </a:cubicBezTo>
                  <a:cubicBezTo>
                    <a:pt x="1" y="3344"/>
                    <a:pt x="61" y="3374"/>
                    <a:pt x="183" y="3374"/>
                  </a:cubicBezTo>
                  <a:cubicBezTo>
                    <a:pt x="213" y="3344"/>
                    <a:pt x="213" y="3252"/>
                    <a:pt x="244" y="3161"/>
                  </a:cubicBezTo>
                  <a:cubicBezTo>
                    <a:pt x="274" y="3040"/>
                    <a:pt x="304" y="2948"/>
                    <a:pt x="335" y="2857"/>
                  </a:cubicBezTo>
                  <a:cubicBezTo>
                    <a:pt x="365" y="2736"/>
                    <a:pt x="365" y="2644"/>
                    <a:pt x="396" y="2614"/>
                  </a:cubicBezTo>
                  <a:cubicBezTo>
                    <a:pt x="487" y="2614"/>
                    <a:pt x="608" y="2614"/>
                    <a:pt x="700" y="2644"/>
                  </a:cubicBezTo>
                  <a:cubicBezTo>
                    <a:pt x="821" y="2705"/>
                    <a:pt x="912" y="2705"/>
                    <a:pt x="943" y="2736"/>
                  </a:cubicBezTo>
                  <a:lnTo>
                    <a:pt x="943" y="3344"/>
                  </a:lnTo>
                  <a:cubicBezTo>
                    <a:pt x="943" y="3404"/>
                    <a:pt x="1004" y="3465"/>
                    <a:pt x="1095" y="3465"/>
                  </a:cubicBezTo>
                  <a:cubicBezTo>
                    <a:pt x="1156" y="3465"/>
                    <a:pt x="1247" y="3374"/>
                    <a:pt x="1156" y="3222"/>
                  </a:cubicBezTo>
                  <a:cubicBezTo>
                    <a:pt x="1156" y="3070"/>
                    <a:pt x="1156" y="2857"/>
                    <a:pt x="1125" y="2492"/>
                  </a:cubicBezTo>
                  <a:cubicBezTo>
                    <a:pt x="1095" y="2188"/>
                    <a:pt x="1095" y="1976"/>
                    <a:pt x="1095" y="1824"/>
                  </a:cubicBezTo>
                  <a:cubicBezTo>
                    <a:pt x="1095" y="1702"/>
                    <a:pt x="1095" y="1398"/>
                    <a:pt x="1004" y="912"/>
                  </a:cubicBezTo>
                  <a:cubicBezTo>
                    <a:pt x="973" y="456"/>
                    <a:pt x="943" y="152"/>
                    <a:pt x="943" y="30"/>
                  </a:cubicBezTo>
                  <a:cubicBezTo>
                    <a:pt x="912" y="0"/>
                    <a:pt x="821" y="0"/>
                    <a:pt x="791" y="0"/>
                  </a:cubicBezTo>
                  <a:close/>
                </a:path>
              </a:pathLst>
            </a:custGeom>
            <a:solidFill>
              <a:srgbClr val="D87A5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66" name="Google Shape;1466;p78"/>
            <p:cNvSpPr/>
            <p:nvPr/>
          </p:nvSpPr>
          <p:spPr>
            <a:xfrm>
              <a:off x="7578460" y="2482332"/>
              <a:ext cx="47623" cy="130945"/>
            </a:xfrm>
            <a:custGeom>
              <a:rect b="b" l="l" r="r" t="t"/>
              <a:pathLst>
                <a:path extrusionOk="0" h="3679" w="1338">
                  <a:moveTo>
                    <a:pt x="1216" y="0"/>
                  </a:moveTo>
                  <a:cubicBezTo>
                    <a:pt x="1155" y="0"/>
                    <a:pt x="1064" y="31"/>
                    <a:pt x="1064" y="122"/>
                  </a:cubicBezTo>
                  <a:lnTo>
                    <a:pt x="1064" y="1490"/>
                  </a:lnTo>
                  <a:lnTo>
                    <a:pt x="1064" y="3040"/>
                  </a:lnTo>
                  <a:cubicBezTo>
                    <a:pt x="821" y="1855"/>
                    <a:pt x="578" y="1003"/>
                    <a:pt x="396" y="487"/>
                  </a:cubicBezTo>
                  <a:cubicBezTo>
                    <a:pt x="304" y="244"/>
                    <a:pt x="244" y="92"/>
                    <a:pt x="152" y="92"/>
                  </a:cubicBezTo>
                  <a:cubicBezTo>
                    <a:pt x="92" y="92"/>
                    <a:pt x="61" y="152"/>
                    <a:pt x="61" y="304"/>
                  </a:cubicBezTo>
                  <a:lnTo>
                    <a:pt x="61" y="335"/>
                  </a:lnTo>
                  <a:lnTo>
                    <a:pt x="0" y="1186"/>
                  </a:lnTo>
                  <a:lnTo>
                    <a:pt x="61" y="1186"/>
                  </a:lnTo>
                  <a:lnTo>
                    <a:pt x="61" y="1794"/>
                  </a:lnTo>
                  <a:cubicBezTo>
                    <a:pt x="61" y="1855"/>
                    <a:pt x="61" y="2098"/>
                    <a:pt x="92" y="2432"/>
                  </a:cubicBezTo>
                  <a:cubicBezTo>
                    <a:pt x="122" y="2766"/>
                    <a:pt x="122" y="3040"/>
                    <a:pt x="122" y="3192"/>
                  </a:cubicBezTo>
                  <a:lnTo>
                    <a:pt x="92" y="3526"/>
                  </a:lnTo>
                  <a:cubicBezTo>
                    <a:pt x="92" y="3557"/>
                    <a:pt x="122" y="3617"/>
                    <a:pt x="152" y="3617"/>
                  </a:cubicBezTo>
                  <a:cubicBezTo>
                    <a:pt x="213" y="3617"/>
                    <a:pt x="244" y="3557"/>
                    <a:pt x="274" y="3557"/>
                  </a:cubicBezTo>
                  <a:cubicBezTo>
                    <a:pt x="304" y="3526"/>
                    <a:pt x="304" y="3526"/>
                    <a:pt x="304" y="3496"/>
                  </a:cubicBezTo>
                  <a:cubicBezTo>
                    <a:pt x="304" y="3344"/>
                    <a:pt x="304" y="3162"/>
                    <a:pt x="274" y="2858"/>
                  </a:cubicBezTo>
                  <a:cubicBezTo>
                    <a:pt x="244" y="2584"/>
                    <a:pt x="244" y="2371"/>
                    <a:pt x="244" y="2189"/>
                  </a:cubicBezTo>
                  <a:lnTo>
                    <a:pt x="244" y="730"/>
                  </a:lnTo>
                  <a:cubicBezTo>
                    <a:pt x="396" y="1429"/>
                    <a:pt x="578" y="2128"/>
                    <a:pt x="760" y="2736"/>
                  </a:cubicBezTo>
                  <a:cubicBezTo>
                    <a:pt x="973" y="3374"/>
                    <a:pt x="1064" y="3678"/>
                    <a:pt x="1155" y="3678"/>
                  </a:cubicBezTo>
                  <a:cubicBezTo>
                    <a:pt x="1186" y="3678"/>
                    <a:pt x="1186" y="3648"/>
                    <a:pt x="1216" y="3617"/>
                  </a:cubicBezTo>
                  <a:cubicBezTo>
                    <a:pt x="1277" y="3526"/>
                    <a:pt x="1277" y="3496"/>
                    <a:pt x="1277" y="3466"/>
                  </a:cubicBezTo>
                  <a:lnTo>
                    <a:pt x="1277" y="2067"/>
                  </a:lnTo>
                  <a:lnTo>
                    <a:pt x="1307" y="396"/>
                  </a:lnTo>
                  <a:cubicBezTo>
                    <a:pt x="1307" y="304"/>
                    <a:pt x="1338" y="274"/>
                    <a:pt x="1338" y="244"/>
                  </a:cubicBezTo>
                  <a:lnTo>
                    <a:pt x="1338" y="183"/>
                  </a:lnTo>
                  <a:cubicBezTo>
                    <a:pt x="1338" y="92"/>
                    <a:pt x="1307" y="0"/>
                    <a:pt x="1216" y="0"/>
                  </a:cubicBezTo>
                  <a:close/>
                </a:path>
              </a:pathLst>
            </a:custGeom>
            <a:solidFill>
              <a:srgbClr val="D87A5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67" name="Google Shape;1467;p78"/>
            <p:cNvSpPr/>
            <p:nvPr/>
          </p:nvSpPr>
          <p:spPr>
            <a:xfrm>
              <a:off x="7652030" y="2487742"/>
              <a:ext cx="34632" cy="123364"/>
            </a:xfrm>
            <a:custGeom>
              <a:rect b="b" l="l" r="r" t="t"/>
              <a:pathLst>
                <a:path extrusionOk="0" h="3466" w="973">
                  <a:moveTo>
                    <a:pt x="821" y="0"/>
                  </a:moveTo>
                  <a:cubicBezTo>
                    <a:pt x="699" y="0"/>
                    <a:pt x="547" y="0"/>
                    <a:pt x="365" y="31"/>
                  </a:cubicBezTo>
                  <a:cubicBezTo>
                    <a:pt x="243" y="92"/>
                    <a:pt x="183" y="92"/>
                    <a:pt x="92" y="122"/>
                  </a:cubicBezTo>
                  <a:cubicBezTo>
                    <a:pt x="31" y="122"/>
                    <a:pt x="0" y="152"/>
                    <a:pt x="0" y="183"/>
                  </a:cubicBezTo>
                  <a:cubicBezTo>
                    <a:pt x="0" y="244"/>
                    <a:pt x="0" y="244"/>
                    <a:pt x="31" y="274"/>
                  </a:cubicBezTo>
                  <a:cubicBezTo>
                    <a:pt x="61" y="304"/>
                    <a:pt x="92" y="304"/>
                    <a:pt x="152" y="304"/>
                  </a:cubicBezTo>
                  <a:lnTo>
                    <a:pt x="395" y="274"/>
                  </a:lnTo>
                  <a:cubicBezTo>
                    <a:pt x="456" y="335"/>
                    <a:pt x="456" y="456"/>
                    <a:pt x="456" y="699"/>
                  </a:cubicBezTo>
                  <a:lnTo>
                    <a:pt x="456" y="1064"/>
                  </a:lnTo>
                  <a:cubicBezTo>
                    <a:pt x="456" y="1216"/>
                    <a:pt x="456" y="1490"/>
                    <a:pt x="487" y="1794"/>
                  </a:cubicBezTo>
                  <a:cubicBezTo>
                    <a:pt x="517" y="2128"/>
                    <a:pt x="517" y="2371"/>
                    <a:pt x="517" y="2523"/>
                  </a:cubicBezTo>
                  <a:lnTo>
                    <a:pt x="487" y="3222"/>
                  </a:lnTo>
                  <a:cubicBezTo>
                    <a:pt x="487" y="3283"/>
                    <a:pt x="487" y="3344"/>
                    <a:pt x="517" y="3374"/>
                  </a:cubicBezTo>
                  <a:cubicBezTo>
                    <a:pt x="578" y="3435"/>
                    <a:pt x="608" y="3465"/>
                    <a:pt x="639" y="3465"/>
                  </a:cubicBezTo>
                  <a:cubicBezTo>
                    <a:pt x="730" y="3465"/>
                    <a:pt x="760" y="3374"/>
                    <a:pt x="760" y="3222"/>
                  </a:cubicBezTo>
                  <a:lnTo>
                    <a:pt x="730" y="2402"/>
                  </a:lnTo>
                  <a:lnTo>
                    <a:pt x="669" y="1338"/>
                  </a:lnTo>
                  <a:lnTo>
                    <a:pt x="669" y="760"/>
                  </a:lnTo>
                  <a:cubicBezTo>
                    <a:pt x="669" y="578"/>
                    <a:pt x="669" y="396"/>
                    <a:pt x="639" y="244"/>
                  </a:cubicBezTo>
                  <a:lnTo>
                    <a:pt x="821" y="244"/>
                  </a:lnTo>
                  <a:cubicBezTo>
                    <a:pt x="851" y="244"/>
                    <a:pt x="912" y="244"/>
                    <a:pt x="943" y="183"/>
                  </a:cubicBezTo>
                  <a:cubicBezTo>
                    <a:pt x="973" y="183"/>
                    <a:pt x="973" y="152"/>
                    <a:pt x="973" y="122"/>
                  </a:cubicBezTo>
                  <a:cubicBezTo>
                    <a:pt x="973" y="92"/>
                    <a:pt x="973" y="92"/>
                    <a:pt x="943" y="31"/>
                  </a:cubicBezTo>
                  <a:cubicBezTo>
                    <a:pt x="912" y="0"/>
                    <a:pt x="851" y="0"/>
                    <a:pt x="821" y="0"/>
                  </a:cubicBezTo>
                  <a:close/>
                </a:path>
              </a:pathLst>
            </a:custGeom>
            <a:solidFill>
              <a:srgbClr val="D87A5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68" name="Google Shape;1468;p78"/>
            <p:cNvSpPr/>
            <p:nvPr/>
          </p:nvSpPr>
          <p:spPr>
            <a:xfrm>
              <a:off x="7683995" y="2340603"/>
              <a:ext cx="301896" cy="431701"/>
            </a:xfrm>
            <a:custGeom>
              <a:rect b="b" l="l" r="r" t="t"/>
              <a:pathLst>
                <a:path extrusionOk="0" h="12129" w="8482">
                  <a:moveTo>
                    <a:pt x="1" y="1"/>
                  </a:moveTo>
                  <a:lnTo>
                    <a:pt x="1" y="12128"/>
                  </a:lnTo>
                  <a:lnTo>
                    <a:pt x="8481" y="12128"/>
                  </a:lnTo>
                  <a:lnTo>
                    <a:pt x="8481" y="1"/>
                  </a:lnTo>
                  <a:close/>
                </a:path>
              </a:pathLst>
            </a:custGeom>
            <a:solidFill>
              <a:srgbClr val="D8714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69" name="Google Shape;1469;p78"/>
            <p:cNvSpPr/>
            <p:nvPr/>
          </p:nvSpPr>
          <p:spPr>
            <a:xfrm>
              <a:off x="7710437" y="2291912"/>
              <a:ext cx="649172" cy="535916"/>
            </a:xfrm>
            <a:custGeom>
              <a:rect b="b" l="l" r="r" t="t"/>
              <a:pathLst>
                <a:path extrusionOk="0" h="15057" w="18239">
                  <a:moveTo>
                    <a:pt x="17813" y="1"/>
                  </a:moveTo>
                  <a:lnTo>
                    <a:pt x="12311" y="305"/>
                  </a:lnTo>
                  <a:lnTo>
                    <a:pt x="12311" y="1825"/>
                  </a:lnTo>
                  <a:lnTo>
                    <a:pt x="5320" y="11065"/>
                  </a:lnTo>
                  <a:cubicBezTo>
                    <a:pt x="5320" y="11065"/>
                    <a:pt x="3800" y="9575"/>
                    <a:pt x="3131" y="9484"/>
                  </a:cubicBezTo>
                  <a:cubicBezTo>
                    <a:pt x="3125" y="9484"/>
                    <a:pt x="3118" y="9483"/>
                    <a:pt x="3111" y="9483"/>
                  </a:cubicBezTo>
                  <a:cubicBezTo>
                    <a:pt x="2513" y="9483"/>
                    <a:pt x="3405" y="12189"/>
                    <a:pt x="3405" y="12189"/>
                  </a:cubicBezTo>
                  <a:lnTo>
                    <a:pt x="2280" y="13496"/>
                  </a:lnTo>
                  <a:lnTo>
                    <a:pt x="1" y="13496"/>
                  </a:lnTo>
                  <a:cubicBezTo>
                    <a:pt x="1" y="13496"/>
                    <a:pt x="1672" y="15016"/>
                    <a:pt x="2919" y="15047"/>
                  </a:cubicBezTo>
                  <a:cubicBezTo>
                    <a:pt x="3091" y="15051"/>
                    <a:pt x="3283" y="15056"/>
                    <a:pt x="3488" y="15056"/>
                  </a:cubicBezTo>
                  <a:cubicBezTo>
                    <a:pt x="4732" y="15056"/>
                    <a:pt x="6474" y="14854"/>
                    <a:pt x="7387" y="12949"/>
                  </a:cubicBezTo>
                  <a:cubicBezTo>
                    <a:pt x="7387" y="12949"/>
                    <a:pt x="14499" y="8390"/>
                    <a:pt x="16354" y="5350"/>
                  </a:cubicBezTo>
                  <a:cubicBezTo>
                    <a:pt x="18238" y="2311"/>
                    <a:pt x="17813" y="1"/>
                    <a:pt x="17813" y="1"/>
                  </a:cubicBezTo>
                  <a:close/>
                </a:path>
              </a:pathLst>
            </a:custGeom>
            <a:solidFill>
              <a:srgbClr val="FEB19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70" name="Google Shape;1470;p78"/>
            <p:cNvSpPr/>
            <p:nvPr/>
          </p:nvSpPr>
          <p:spPr>
            <a:xfrm>
              <a:off x="8032834" y="1842948"/>
              <a:ext cx="333253" cy="532321"/>
            </a:xfrm>
            <a:custGeom>
              <a:rect b="b" l="l" r="r" t="t"/>
              <a:pathLst>
                <a:path extrusionOk="0" h="14956" w="9363">
                  <a:moveTo>
                    <a:pt x="2645" y="13435"/>
                  </a:moveTo>
                  <a:cubicBezTo>
                    <a:pt x="2645" y="13435"/>
                    <a:pt x="6141" y="14955"/>
                    <a:pt x="9362" y="12493"/>
                  </a:cubicBezTo>
                  <a:cubicBezTo>
                    <a:pt x="9362" y="12493"/>
                    <a:pt x="8481" y="1"/>
                    <a:pt x="3861" y="1672"/>
                  </a:cubicBezTo>
                  <a:cubicBezTo>
                    <a:pt x="1" y="3040"/>
                    <a:pt x="2858" y="9393"/>
                    <a:pt x="2645" y="1343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71" name="Google Shape;1471;p78"/>
            <p:cNvSpPr/>
            <p:nvPr/>
          </p:nvSpPr>
          <p:spPr>
            <a:xfrm>
              <a:off x="7236736" y="2626837"/>
              <a:ext cx="179493" cy="169029"/>
            </a:xfrm>
            <a:custGeom>
              <a:rect b="b" l="l" r="r" t="t"/>
              <a:pathLst>
                <a:path extrusionOk="0" h="4749" w="5043">
                  <a:moveTo>
                    <a:pt x="3100" y="0"/>
                  </a:moveTo>
                  <a:cubicBezTo>
                    <a:pt x="2252" y="0"/>
                    <a:pt x="1364" y="74"/>
                    <a:pt x="1364" y="74"/>
                  </a:cubicBezTo>
                  <a:cubicBezTo>
                    <a:pt x="193" y="162"/>
                    <a:pt x="742" y="1265"/>
                    <a:pt x="838" y="1265"/>
                  </a:cubicBezTo>
                  <a:cubicBezTo>
                    <a:pt x="839" y="1265"/>
                    <a:pt x="840" y="1265"/>
                    <a:pt x="840" y="1264"/>
                  </a:cubicBezTo>
                  <a:lnTo>
                    <a:pt x="840" y="1264"/>
                  </a:lnTo>
                  <a:cubicBezTo>
                    <a:pt x="1" y="1842"/>
                    <a:pt x="756" y="2627"/>
                    <a:pt x="756" y="2627"/>
                  </a:cubicBezTo>
                  <a:cubicBezTo>
                    <a:pt x="452" y="3357"/>
                    <a:pt x="1091" y="3661"/>
                    <a:pt x="1091" y="3661"/>
                  </a:cubicBezTo>
                  <a:cubicBezTo>
                    <a:pt x="1091" y="3661"/>
                    <a:pt x="878" y="4573"/>
                    <a:pt x="1243" y="4634"/>
                  </a:cubicBezTo>
                  <a:cubicBezTo>
                    <a:pt x="1454" y="4682"/>
                    <a:pt x="2064" y="4748"/>
                    <a:pt x="2670" y="4748"/>
                  </a:cubicBezTo>
                  <a:cubicBezTo>
                    <a:pt x="3198" y="4748"/>
                    <a:pt x="3723" y="4698"/>
                    <a:pt x="3978" y="4542"/>
                  </a:cubicBezTo>
                  <a:cubicBezTo>
                    <a:pt x="4556" y="4178"/>
                    <a:pt x="3887" y="3661"/>
                    <a:pt x="3887" y="3661"/>
                  </a:cubicBezTo>
                  <a:lnTo>
                    <a:pt x="3887" y="3661"/>
                  </a:lnTo>
                  <a:cubicBezTo>
                    <a:pt x="3887" y="3661"/>
                    <a:pt x="3926" y="3663"/>
                    <a:pt x="3988" y="3663"/>
                  </a:cubicBezTo>
                  <a:cubicBezTo>
                    <a:pt x="4238" y="3663"/>
                    <a:pt x="4866" y="3624"/>
                    <a:pt x="4890" y="3235"/>
                  </a:cubicBezTo>
                  <a:cubicBezTo>
                    <a:pt x="4951" y="2749"/>
                    <a:pt x="4252" y="2384"/>
                    <a:pt x="4252" y="2384"/>
                  </a:cubicBezTo>
                  <a:cubicBezTo>
                    <a:pt x="4252" y="2384"/>
                    <a:pt x="5042" y="2293"/>
                    <a:pt x="5012" y="1776"/>
                  </a:cubicBezTo>
                  <a:cubicBezTo>
                    <a:pt x="4981" y="1290"/>
                    <a:pt x="4039" y="1077"/>
                    <a:pt x="4039" y="1077"/>
                  </a:cubicBezTo>
                  <a:cubicBezTo>
                    <a:pt x="4039" y="1077"/>
                    <a:pt x="4890" y="652"/>
                    <a:pt x="4586" y="226"/>
                  </a:cubicBezTo>
                  <a:cubicBezTo>
                    <a:pt x="4450" y="49"/>
                    <a:pt x="3788" y="0"/>
                    <a:pt x="3100" y="0"/>
                  </a:cubicBezTo>
                  <a:close/>
                </a:path>
              </a:pathLst>
            </a:custGeom>
            <a:solidFill>
              <a:srgbClr val="F9988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72" name="Google Shape;1472;p78"/>
            <p:cNvSpPr/>
            <p:nvPr/>
          </p:nvSpPr>
          <p:spPr>
            <a:xfrm>
              <a:off x="7511368" y="1251579"/>
              <a:ext cx="489041" cy="406502"/>
            </a:xfrm>
            <a:custGeom>
              <a:rect b="b" l="l" r="r" t="t"/>
              <a:pathLst>
                <a:path extrusionOk="0" h="11421" w="13740">
                  <a:moveTo>
                    <a:pt x="8242" y="1"/>
                  </a:moveTo>
                  <a:cubicBezTo>
                    <a:pt x="8048" y="1"/>
                    <a:pt x="7844" y="7"/>
                    <a:pt x="7630" y="20"/>
                  </a:cubicBezTo>
                  <a:cubicBezTo>
                    <a:pt x="3770" y="263"/>
                    <a:pt x="1" y="3363"/>
                    <a:pt x="2037" y="5886"/>
                  </a:cubicBezTo>
                  <a:cubicBezTo>
                    <a:pt x="2037" y="5886"/>
                    <a:pt x="1429" y="7862"/>
                    <a:pt x="3527" y="10081"/>
                  </a:cubicBezTo>
                  <a:cubicBezTo>
                    <a:pt x="4455" y="11055"/>
                    <a:pt x="5649" y="11420"/>
                    <a:pt x="6862" y="11420"/>
                  </a:cubicBezTo>
                  <a:cubicBezTo>
                    <a:pt x="9620" y="11420"/>
                    <a:pt x="12472" y="9530"/>
                    <a:pt x="12494" y="8622"/>
                  </a:cubicBezTo>
                  <a:cubicBezTo>
                    <a:pt x="12494" y="8622"/>
                    <a:pt x="13740" y="5947"/>
                    <a:pt x="13345" y="4336"/>
                  </a:cubicBezTo>
                  <a:cubicBezTo>
                    <a:pt x="13094" y="3334"/>
                    <a:pt x="12636" y="3150"/>
                    <a:pt x="12334" y="3150"/>
                  </a:cubicBezTo>
                  <a:cubicBezTo>
                    <a:pt x="12160" y="3150"/>
                    <a:pt x="12038" y="3211"/>
                    <a:pt x="12038" y="3211"/>
                  </a:cubicBezTo>
                  <a:cubicBezTo>
                    <a:pt x="12038" y="3211"/>
                    <a:pt x="12708" y="1"/>
                    <a:pt x="8242" y="1"/>
                  </a:cubicBezTo>
                  <a:close/>
                </a:path>
              </a:pathLst>
            </a:custGeom>
            <a:solidFill>
              <a:srgbClr val="33201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73" name="Google Shape;1473;p78"/>
            <p:cNvSpPr/>
            <p:nvPr/>
          </p:nvSpPr>
          <p:spPr>
            <a:xfrm>
              <a:off x="7749375" y="1610351"/>
              <a:ext cx="291075" cy="300152"/>
            </a:xfrm>
            <a:custGeom>
              <a:rect b="b" l="l" r="r" t="t"/>
              <a:pathLst>
                <a:path extrusionOk="0" h="8433" w="8178">
                  <a:moveTo>
                    <a:pt x="5320" y="1"/>
                  </a:moveTo>
                  <a:cubicBezTo>
                    <a:pt x="5320" y="1"/>
                    <a:pt x="366" y="2402"/>
                    <a:pt x="1156" y="4621"/>
                  </a:cubicBezTo>
                  <a:cubicBezTo>
                    <a:pt x="1551" y="5776"/>
                    <a:pt x="1247" y="6566"/>
                    <a:pt x="882" y="7113"/>
                  </a:cubicBezTo>
                  <a:cubicBezTo>
                    <a:pt x="457" y="7630"/>
                    <a:pt x="1" y="7873"/>
                    <a:pt x="1" y="7873"/>
                  </a:cubicBezTo>
                  <a:cubicBezTo>
                    <a:pt x="1147" y="8230"/>
                    <a:pt x="2226" y="8433"/>
                    <a:pt x="3213" y="8433"/>
                  </a:cubicBezTo>
                  <a:cubicBezTo>
                    <a:pt x="5421" y="8433"/>
                    <a:pt x="7169" y="7417"/>
                    <a:pt x="8177" y="4833"/>
                  </a:cubicBezTo>
                  <a:cubicBezTo>
                    <a:pt x="8177" y="4833"/>
                    <a:pt x="6840" y="4833"/>
                    <a:pt x="6445" y="4560"/>
                  </a:cubicBezTo>
                  <a:cubicBezTo>
                    <a:pt x="5989" y="4317"/>
                    <a:pt x="5320" y="1"/>
                    <a:pt x="5320" y="1"/>
                  </a:cubicBezTo>
                  <a:close/>
                </a:path>
              </a:pathLst>
            </a:custGeom>
            <a:solidFill>
              <a:srgbClr val="FEB19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74" name="Google Shape;1474;p78"/>
            <p:cNvSpPr/>
            <p:nvPr/>
          </p:nvSpPr>
          <p:spPr>
            <a:xfrm>
              <a:off x="7761299" y="1610351"/>
              <a:ext cx="202521" cy="255803"/>
            </a:xfrm>
            <a:custGeom>
              <a:rect b="b" l="l" r="r" t="t"/>
              <a:pathLst>
                <a:path extrusionOk="0" h="7187" w="5690">
                  <a:moveTo>
                    <a:pt x="4924" y="1"/>
                  </a:moveTo>
                  <a:cubicBezTo>
                    <a:pt x="4924" y="1"/>
                    <a:pt x="0" y="2402"/>
                    <a:pt x="791" y="4621"/>
                  </a:cubicBezTo>
                  <a:cubicBezTo>
                    <a:pt x="1186" y="5776"/>
                    <a:pt x="882" y="6566"/>
                    <a:pt x="487" y="7113"/>
                  </a:cubicBezTo>
                  <a:cubicBezTo>
                    <a:pt x="487" y="7113"/>
                    <a:pt x="792" y="7187"/>
                    <a:pt x="1245" y="7187"/>
                  </a:cubicBezTo>
                  <a:cubicBezTo>
                    <a:pt x="2703" y="7187"/>
                    <a:pt x="5690" y="6425"/>
                    <a:pt x="4924" y="1"/>
                  </a:cubicBezTo>
                  <a:close/>
                </a:path>
              </a:pathLst>
            </a:custGeom>
            <a:solidFill>
              <a:srgbClr val="FF856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75" name="Google Shape;1475;p78"/>
            <p:cNvSpPr/>
            <p:nvPr/>
          </p:nvSpPr>
          <p:spPr>
            <a:xfrm>
              <a:off x="7620637" y="1484852"/>
              <a:ext cx="340834" cy="330014"/>
            </a:xfrm>
            <a:custGeom>
              <a:rect b="b" l="l" r="r" t="t"/>
              <a:pathLst>
                <a:path extrusionOk="0" h="9272" w="9576">
                  <a:moveTo>
                    <a:pt x="6779" y="1"/>
                  </a:moveTo>
                  <a:cubicBezTo>
                    <a:pt x="6779" y="1"/>
                    <a:pt x="5867" y="305"/>
                    <a:pt x="3527" y="1004"/>
                  </a:cubicBezTo>
                  <a:cubicBezTo>
                    <a:pt x="3055" y="1155"/>
                    <a:pt x="2628" y="1215"/>
                    <a:pt x="2246" y="1215"/>
                  </a:cubicBezTo>
                  <a:cubicBezTo>
                    <a:pt x="785" y="1215"/>
                    <a:pt x="1" y="335"/>
                    <a:pt x="1" y="335"/>
                  </a:cubicBezTo>
                  <a:lnTo>
                    <a:pt x="1" y="335"/>
                  </a:lnTo>
                  <a:cubicBezTo>
                    <a:pt x="1" y="336"/>
                    <a:pt x="578" y="9180"/>
                    <a:pt x="4499" y="9271"/>
                  </a:cubicBezTo>
                  <a:cubicBezTo>
                    <a:pt x="4525" y="9272"/>
                    <a:pt x="4551" y="9272"/>
                    <a:pt x="4576" y="9272"/>
                  </a:cubicBezTo>
                  <a:cubicBezTo>
                    <a:pt x="8397" y="9272"/>
                    <a:pt x="8937" y="4765"/>
                    <a:pt x="8846" y="3527"/>
                  </a:cubicBezTo>
                  <a:cubicBezTo>
                    <a:pt x="8846" y="3527"/>
                    <a:pt x="9575" y="3344"/>
                    <a:pt x="9424" y="2068"/>
                  </a:cubicBezTo>
                  <a:cubicBezTo>
                    <a:pt x="9355" y="1516"/>
                    <a:pt x="9011" y="1203"/>
                    <a:pt x="8681" y="1203"/>
                  </a:cubicBezTo>
                  <a:cubicBezTo>
                    <a:pt x="8283" y="1203"/>
                    <a:pt x="7906" y="1659"/>
                    <a:pt x="8056" y="2706"/>
                  </a:cubicBezTo>
                  <a:cubicBezTo>
                    <a:pt x="8056" y="2706"/>
                    <a:pt x="6566" y="2615"/>
                    <a:pt x="6779" y="1"/>
                  </a:cubicBezTo>
                  <a:close/>
                </a:path>
              </a:pathLst>
            </a:custGeom>
            <a:solidFill>
              <a:srgbClr val="FEB19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476" name="Google Shape;1476;p78"/>
          <p:cNvSpPr txBox="1"/>
          <p:nvPr>
            <p:ph idx="4294967295" type="subTitle"/>
          </p:nvPr>
        </p:nvSpPr>
        <p:spPr>
          <a:xfrm>
            <a:off x="2511750" y="2207500"/>
            <a:ext cx="4120500" cy="1940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16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ca">
                <a:solidFill>
                  <a:srgbClr val="666666"/>
                </a:solidFill>
              </a:rPr>
              <a:t>Ni podemos dar por perdida una cumbre antes de que empiece</a:t>
            </a:r>
            <a:br>
              <a:rPr lang="ca">
                <a:solidFill>
                  <a:srgbClr val="666666"/>
                </a:solidFill>
              </a:rPr>
            </a:br>
            <a:br>
              <a:rPr lang="ca">
                <a:solidFill>
                  <a:srgbClr val="666666"/>
                </a:solidFill>
              </a:rPr>
            </a:br>
            <a:r>
              <a:rPr lang="ca">
                <a:solidFill>
                  <a:srgbClr val="666666"/>
                </a:solidFill>
              </a:rPr>
              <a:t>Sin ver cómo se plantean las negociaciones</a:t>
            </a:r>
            <a:br>
              <a:rPr lang="ca">
                <a:solidFill>
                  <a:srgbClr val="666666"/>
                </a:solidFill>
              </a:rPr>
            </a:br>
            <a:r>
              <a:rPr lang="ca">
                <a:solidFill>
                  <a:srgbClr val="666666"/>
                </a:solidFill>
              </a:rPr>
              <a:t>Sin hablar con fuentes sobre el terreno</a:t>
            </a:r>
            <a:br>
              <a:rPr lang="ca">
                <a:solidFill>
                  <a:srgbClr val="666666"/>
                </a:solidFill>
              </a:rPr>
            </a:br>
            <a:r>
              <a:rPr lang="ca">
                <a:solidFill>
                  <a:srgbClr val="666666"/>
                </a:solidFill>
              </a:rPr>
              <a:t>Sin entender cómo funciona el debate</a:t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4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80" name="Shape 14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1" name="Google Shape;1481;p79"/>
          <p:cNvSpPr txBox="1"/>
          <p:nvPr>
            <p:ph type="title"/>
          </p:nvPr>
        </p:nvSpPr>
        <p:spPr>
          <a:xfrm>
            <a:off x="753125" y="1807950"/>
            <a:ext cx="4352100" cy="1811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ca" sz="2400"/>
              <a:t>Encontrar el balance entre la visión crítica, el mensaje de esperanza y el situarlo todo en su contexto </a:t>
            </a:r>
            <a:endParaRPr b="0" sz="400"/>
          </a:p>
        </p:txBody>
      </p:sp>
      <p:grpSp>
        <p:nvGrpSpPr>
          <p:cNvPr id="1482" name="Google Shape;1482;p79"/>
          <p:cNvGrpSpPr/>
          <p:nvPr/>
        </p:nvGrpSpPr>
        <p:grpSpPr>
          <a:xfrm>
            <a:off x="5116972" y="1076467"/>
            <a:ext cx="2926638" cy="2841326"/>
            <a:chOff x="2905725" y="473300"/>
            <a:chExt cx="3332542" cy="3235397"/>
          </a:xfrm>
        </p:grpSpPr>
        <p:sp>
          <p:nvSpPr>
            <p:cNvPr id="1483" name="Google Shape;1483;p79"/>
            <p:cNvSpPr/>
            <p:nvPr/>
          </p:nvSpPr>
          <p:spPr>
            <a:xfrm>
              <a:off x="3775549" y="3560520"/>
              <a:ext cx="1512596" cy="102058"/>
            </a:xfrm>
            <a:custGeom>
              <a:rect b="b" l="l" r="r" t="t"/>
              <a:pathLst>
                <a:path extrusionOk="0" h="4834" w="71704">
                  <a:moveTo>
                    <a:pt x="35837" y="0"/>
                  </a:moveTo>
                  <a:cubicBezTo>
                    <a:pt x="16049" y="0"/>
                    <a:pt x="0" y="1064"/>
                    <a:pt x="0" y="2402"/>
                  </a:cubicBezTo>
                  <a:cubicBezTo>
                    <a:pt x="0" y="3739"/>
                    <a:pt x="16049" y="4833"/>
                    <a:pt x="35837" y="4833"/>
                  </a:cubicBezTo>
                  <a:cubicBezTo>
                    <a:pt x="55655" y="4833"/>
                    <a:pt x="71704" y="3739"/>
                    <a:pt x="71704" y="2402"/>
                  </a:cubicBezTo>
                  <a:cubicBezTo>
                    <a:pt x="71704" y="1064"/>
                    <a:pt x="55655" y="0"/>
                    <a:pt x="35837" y="0"/>
                  </a:cubicBezTo>
                  <a:close/>
                </a:path>
              </a:pathLst>
            </a:custGeom>
            <a:solidFill>
              <a:srgbClr val="83D0B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84" name="Google Shape;1484;p79"/>
            <p:cNvSpPr/>
            <p:nvPr/>
          </p:nvSpPr>
          <p:spPr>
            <a:xfrm>
              <a:off x="3110458" y="2017047"/>
              <a:ext cx="709193" cy="1363699"/>
            </a:xfrm>
            <a:custGeom>
              <a:rect b="b" l="l" r="r" t="t"/>
              <a:pathLst>
                <a:path extrusionOk="0" fill="none" h="64592" w="33619">
                  <a:moveTo>
                    <a:pt x="33619" y="64592"/>
                  </a:moveTo>
                  <a:cubicBezTo>
                    <a:pt x="33619" y="64592"/>
                    <a:pt x="22099" y="58239"/>
                    <a:pt x="18147" y="47053"/>
                  </a:cubicBezTo>
                  <a:cubicBezTo>
                    <a:pt x="14196" y="35898"/>
                    <a:pt x="11126" y="10883"/>
                    <a:pt x="1" y="1"/>
                  </a:cubicBezTo>
                </a:path>
              </a:pathLst>
            </a:custGeom>
            <a:noFill/>
            <a:ln cap="flat" cmpd="sng" w="11400">
              <a:solidFill>
                <a:srgbClr val="83D0B4"/>
              </a:solidFill>
              <a:prstDash val="solid"/>
              <a:miter lim="30395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85" name="Google Shape;1485;p79"/>
            <p:cNvSpPr/>
            <p:nvPr/>
          </p:nvSpPr>
          <p:spPr>
            <a:xfrm>
              <a:off x="2937945" y="1874422"/>
              <a:ext cx="272526" cy="269058"/>
            </a:xfrm>
            <a:custGeom>
              <a:rect b="b" l="l" r="r" t="t"/>
              <a:pathLst>
                <a:path extrusionOk="0" h="12744" w="12919">
                  <a:moveTo>
                    <a:pt x="2853" y="1"/>
                  </a:moveTo>
                  <a:cubicBezTo>
                    <a:pt x="2279" y="1"/>
                    <a:pt x="1790" y="257"/>
                    <a:pt x="1368" y="798"/>
                  </a:cubicBezTo>
                  <a:cubicBezTo>
                    <a:pt x="0" y="2561"/>
                    <a:pt x="2979" y="5449"/>
                    <a:pt x="5684" y="7850"/>
                  </a:cubicBezTo>
                  <a:cubicBezTo>
                    <a:pt x="8390" y="10221"/>
                    <a:pt x="12402" y="11650"/>
                    <a:pt x="12919" y="12744"/>
                  </a:cubicBezTo>
                  <a:cubicBezTo>
                    <a:pt x="12919" y="12744"/>
                    <a:pt x="12007" y="7151"/>
                    <a:pt x="8450" y="3747"/>
                  </a:cubicBezTo>
                  <a:cubicBezTo>
                    <a:pt x="5968" y="1370"/>
                    <a:pt x="4181" y="1"/>
                    <a:pt x="2853" y="1"/>
                  </a:cubicBezTo>
                  <a:close/>
                </a:path>
              </a:pathLst>
            </a:custGeom>
            <a:solidFill>
              <a:srgbClr val="83D0B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86" name="Google Shape;1486;p79"/>
            <p:cNvSpPr/>
            <p:nvPr/>
          </p:nvSpPr>
          <p:spPr>
            <a:xfrm>
              <a:off x="2937945" y="1886774"/>
              <a:ext cx="269974" cy="252231"/>
            </a:xfrm>
            <a:custGeom>
              <a:rect b="b" l="l" r="r" t="t"/>
              <a:pathLst>
                <a:path extrusionOk="0" h="11947" w="12798">
                  <a:moveTo>
                    <a:pt x="2493" y="1"/>
                  </a:moveTo>
                  <a:lnTo>
                    <a:pt x="2493" y="1"/>
                  </a:lnTo>
                  <a:cubicBezTo>
                    <a:pt x="2766" y="396"/>
                    <a:pt x="3040" y="852"/>
                    <a:pt x="3253" y="1277"/>
                  </a:cubicBezTo>
                  <a:cubicBezTo>
                    <a:pt x="2675" y="852"/>
                    <a:pt x="2037" y="487"/>
                    <a:pt x="1399" y="213"/>
                  </a:cubicBezTo>
                  <a:lnTo>
                    <a:pt x="1399" y="213"/>
                  </a:lnTo>
                  <a:cubicBezTo>
                    <a:pt x="0" y="1976"/>
                    <a:pt x="2979" y="4894"/>
                    <a:pt x="5684" y="7265"/>
                  </a:cubicBezTo>
                  <a:cubicBezTo>
                    <a:pt x="8238" y="9484"/>
                    <a:pt x="11916" y="10882"/>
                    <a:pt x="12797" y="11946"/>
                  </a:cubicBezTo>
                  <a:cubicBezTo>
                    <a:pt x="11764" y="10335"/>
                    <a:pt x="10609" y="8785"/>
                    <a:pt x="9423" y="7265"/>
                  </a:cubicBezTo>
                  <a:cubicBezTo>
                    <a:pt x="9423" y="6779"/>
                    <a:pt x="9271" y="5624"/>
                    <a:pt x="8177" y="3922"/>
                  </a:cubicBezTo>
                  <a:lnTo>
                    <a:pt x="8177" y="3922"/>
                  </a:lnTo>
                  <a:cubicBezTo>
                    <a:pt x="8177" y="3922"/>
                    <a:pt x="9150" y="5806"/>
                    <a:pt x="9119" y="6931"/>
                  </a:cubicBezTo>
                  <a:cubicBezTo>
                    <a:pt x="8542" y="6201"/>
                    <a:pt x="7995" y="5563"/>
                    <a:pt x="7447" y="5016"/>
                  </a:cubicBezTo>
                  <a:cubicBezTo>
                    <a:pt x="7417" y="4438"/>
                    <a:pt x="7204" y="3344"/>
                    <a:pt x="6201" y="1794"/>
                  </a:cubicBezTo>
                  <a:lnTo>
                    <a:pt x="6201" y="1794"/>
                  </a:lnTo>
                  <a:cubicBezTo>
                    <a:pt x="6201" y="1794"/>
                    <a:pt x="7113" y="3557"/>
                    <a:pt x="7143" y="4712"/>
                  </a:cubicBezTo>
                  <a:cubicBezTo>
                    <a:pt x="6627" y="4134"/>
                    <a:pt x="6110" y="3648"/>
                    <a:pt x="5624" y="3192"/>
                  </a:cubicBezTo>
                  <a:cubicBezTo>
                    <a:pt x="5320" y="2159"/>
                    <a:pt x="4773" y="1186"/>
                    <a:pt x="4043" y="365"/>
                  </a:cubicBezTo>
                  <a:lnTo>
                    <a:pt x="4043" y="365"/>
                  </a:lnTo>
                  <a:cubicBezTo>
                    <a:pt x="4560" y="1156"/>
                    <a:pt x="5016" y="2007"/>
                    <a:pt x="5320" y="2919"/>
                  </a:cubicBezTo>
                  <a:cubicBezTo>
                    <a:pt x="4742" y="2402"/>
                    <a:pt x="4134" y="1916"/>
                    <a:pt x="3526" y="1490"/>
                  </a:cubicBezTo>
                  <a:cubicBezTo>
                    <a:pt x="3222" y="943"/>
                    <a:pt x="2888" y="457"/>
                    <a:pt x="2493" y="1"/>
                  </a:cubicBezTo>
                  <a:close/>
                </a:path>
              </a:pathLst>
            </a:custGeom>
            <a:solidFill>
              <a:srgbClr val="83D0B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87" name="Google Shape;1487;p79"/>
            <p:cNvSpPr/>
            <p:nvPr/>
          </p:nvSpPr>
          <p:spPr>
            <a:xfrm>
              <a:off x="3203466" y="2278902"/>
              <a:ext cx="135303" cy="167507"/>
            </a:xfrm>
            <a:custGeom>
              <a:rect b="b" l="l" r="r" t="t"/>
              <a:pathLst>
                <a:path extrusionOk="0" fill="none" h="7934" w="6414">
                  <a:moveTo>
                    <a:pt x="0" y="0"/>
                  </a:moveTo>
                  <a:cubicBezTo>
                    <a:pt x="0" y="0"/>
                    <a:pt x="3496" y="2554"/>
                    <a:pt x="6414" y="7934"/>
                  </a:cubicBezTo>
                </a:path>
              </a:pathLst>
            </a:custGeom>
            <a:noFill/>
            <a:ln cap="flat" cmpd="sng" w="11400">
              <a:solidFill>
                <a:srgbClr val="83D0B4"/>
              </a:solidFill>
              <a:prstDash val="solid"/>
              <a:miter lim="30395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88" name="Google Shape;1488;p79"/>
            <p:cNvSpPr/>
            <p:nvPr/>
          </p:nvSpPr>
          <p:spPr>
            <a:xfrm>
              <a:off x="3227183" y="2486833"/>
              <a:ext cx="169941" cy="173291"/>
            </a:xfrm>
            <a:custGeom>
              <a:rect b="b" l="l" r="r" t="t"/>
              <a:pathLst>
                <a:path extrusionOk="0" fill="none" h="8208" w="8056">
                  <a:moveTo>
                    <a:pt x="1" y="0"/>
                  </a:moveTo>
                  <a:lnTo>
                    <a:pt x="1642" y="274"/>
                  </a:lnTo>
                  <a:cubicBezTo>
                    <a:pt x="1642" y="274"/>
                    <a:pt x="5138" y="2827"/>
                    <a:pt x="8056" y="8207"/>
                  </a:cubicBezTo>
                </a:path>
              </a:pathLst>
            </a:custGeom>
            <a:noFill/>
            <a:ln cap="flat" cmpd="sng" w="11400">
              <a:solidFill>
                <a:srgbClr val="83D0B4"/>
              </a:solidFill>
              <a:prstDash val="solid"/>
              <a:miter lim="30395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89" name="Google Shape;1489;p79"/>
            <p:cNvSpPr/>
            <p:nvPr/>
          </p:nvSpPr>
          <p:spPr>
            <a:xfrm>
              <a:off x="3336860" y="2735196"/>
              <a:ext cx="134038" cy="202173"/>
            </a:xfrm>
            <a:custGeom>
              <a:rect b="b" l="l" r="r" t="t"/>
              <a:pathLst>
                <a:path extrusionOk="0" fill="none" h="9576" w="6354">
                  <a:moveTo>
                    <a:pt x="1" y="1"/>
                  </a:moveTo>
                  <a:lnTo>
                    <a:pt x="1551" y="578"/>
                  </a:lnTo>
                  <a:cubicBezTo>
                    <a:pt x="1551" y="578"/>
                    <a:pt x="4499" y="3739"/>
                    <a:pt x="6353" y="9575"/>
                  </a:cubicBezTo>
                </a:path>
              </a:pathLst>
            </a:custGeom>
            <a:noFill/>
            <a:ln cap="flat" cmpd="sng" w="11400">
              <a:solidFill>
                <a:srgbClr val="83D0B4"/>
              </a:solidFill>
              <a:prstDash val="solid"/>
              <a:miter lim="30395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90" name="Google Shape;1490;p79"/>
            <p:cNvSpPr/>
            <p:nvPr/>
          </p:nvSpPr>
          <p:spPr>
            <a:xfrm>
              <a:off x="3309915" y="2203821"/>
              <a:ext cx="18627" cy="211779"/>
            </a:xfrm>
            <a:custGeom>
              <a:rect b="b" l="l" r="r" t="t"/>
              <a:pathLst>
                <a:path extrusionOk="0" fill="none" h="10031" w="883">
                  <a:moveTo>
                    <a:pt x="305" y="0"/>
                  </a:moveTo>
                  <a:lnTo>
                    <a:pt x="457" y="2979"/>
                  </a:lnTo>
                  <a:cubicBezTo>
                    <a:pt x="457" y="2979"/>
                    <a:pt x="1" y="7325"/>
                    <a:pt x="882" y="10031"/>
                  </a:cubicBezTo>
                </a:path>
              </a:pathLst>
            </a:custGeom>
            <a:noFill/>
            <a:ln cap="flat" cmpd="sng" w="11400">
              <a:solidFill>
                <a:srgbClr val="83D0B4"/>
              </a:solidFill>
              <a:prstDash val="solid"/>
              <a:miter lim="30395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91" name="Google Shape;1491;p79"/>
            <p:cNvSpPr/>
            <p:nvPr/>
          </p:nvSpPr>
          <p:spPr>
            <a:xfrm>
              <a:off x="3356103" y="2355272"/>
              <a:ext cx="57737" cy="261837"/>
            </a:xfrm>
            <a:custGeom>
              <a:rect b="b" l="l" r="r" t="t"/>
              <a:pathLst>
                <a:path extrusionOk="0" fill="none" h="12402" w="2737">
                  <a:moveTo>
                    <a:pt x="2736" y="0"/>
                  </a:moveTo>
                  <a:lnTo>
                    <a:pt x="1490" y="3952"/>
                  </a:lnTo>
                  <a:cubicBezTo>
                    <a:pt x="1490" y="3952"/>
                    <a:pt x="0" y="8633"/>
                    <a:pt x="1490" y="12402"/>
                  </a:cubicBezTo>
                </a:path>
              </a:pathLst>
            </a:custGeom>
            <a:noFill/>
            <a:ln cap="flat" cmpd="sng" w="11400">
              <a:solidFill>
                <a:srgbClr val="83D0B4"/>
              </a:solidFill>
              <a:prstDash val="solid"/>
              <a:miter lim="30395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92" name="Google Shape;1492;p79"/>
            <p:cNvSpPr/>
            <p:nvPr/>
          </p:nvSpPr>
          <p:spPr>
            <a:xfrm>
              <a:off x="3406764" y="2542024"/>
              <a:ext cx="87861" cy="275961"/>
            </a:xfrm>
            <a:custGeom>
              <a:rect b="b" l="l" r="r" t="t"/>
              <a:pathLst>
                <a:path extrusionOk="0" fill="none" h="13071" w="4165">
                  <a:moveTo>
                    <a:pt x="4165" y="0"/>
                  </a:moveTo>
                  <a:lnTo>
                    <a:pt x="2068" y="5077"/>
                  </a:lnTo>
                  <a:cubicBezTo>
                    <a:pt x="2068" y="5077"/>
                    <a:pt x="1" y="9089"/>
                    <a:pt x="1581" y="13071"/>
                  </a:cubicBezTo>
                </a:path>
              </a:pathLst>
            </a:custGeom>
            <a:noFill/>
            <a:ln cap="flat" cmpd="sng" w="11400">
              <a:solidFill>
                <a:srgbClr val="83D0B4"/>
              </a:solidFill>
              <a:prstDash val="solid"/>
              <a:miter lim="30395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93" name="Google Shape;1493;p79"/>
            <p:cNvSpPr/>
            <p:nvPr/>
          </p:nvSpPr>
          <p:spPr>
            <a:xfrm>
              <a:off x="3451665" y="2704391"/>
              <a:ext cx="87228" cy="275328"/>
            </a:xfrm>
            <a:custGeom>
              <a:rect b="b" l="l" r="r" t="t"/>
              <a:pathLst>
                <a:path extrusionOk="0" fill="none" h="13041" w="4135">
                  <a:moveTo>
                    <a:pt x="4134" y="1"/>
                  </a:moveTo>
                  <a:lnTo>
                    <a:pt x="2067" y="5077"/>
                  </a:lnTo>
                  <a:cubicBezTo>
                    <a:pt x="2067" y="5077"/>
                    <a:pt x="0" y="9089"/>
                    <a:pt x="1551" y="13040"/>
                  </a:cubicBezTo>
                </a:path>
              </a:pathLst>
            </a:custGeom>
            <a:noFill/>
            <a:ln cap="flat" cmpd="sng" w="11400">
              <a:solidFill>
                <a:srgbClr val="83D0B4"/>
              </a:solidFill>
              <a:prstDash val="solid"/>
              <a:miter lim="30395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94" name="Google Shape;1494;p79"/>
            <p:cNvSpPr/>
            <p:nvPr/>
          </p:nvSpPr>
          <p:spPr>
            <a:xfrm>
              <a:off x="3198972" y="1925856"/>
              <a:ext cx="165448" cy="345971"/>
            </a:xfrm>
            <a:custGeom>
              <a:rect b="b" l="l" r="r" t="t"/>
              <a:pathLst>
                <a:path extrusionOk="0" h="16387" w="7843">
                  <a:moveTo>
                    <a:pt x="2888" y="0"/>
                  </a:moveTo>
                  <a:cubicBezTo>
                    <a:pt x="2640" y="0"/>
                    <a:pt x="2378" y="52"/>
                    <a:pt x="2098" y="156"/>
                  </a:cubicBezTo>
                  <a:cubicBezTo>
                    <a:pt x="0" y="946"/>
                    <a:pt x="1034" y="4958"/>
                    <a:pt x="2098" y="8423"/>
                  </a:cubicBezTo>
                  <a:cubicBezTo>
                    <a:pt x="3162" y="11858"/>
                    <a:pt x="5836" y="15141"/>
                    <a:pt x="5715" y="16387"/>
                  </a:cubicBezTo>
                  <a:cubicBezTo>
                    <a:pt x="5715" y="16387"/>
                    <a:pt x="7843" y="11129"/>
                    <a:pt x="6596" y="6387"/>
                  </a:cubicBezTo>
                  <a:cubicBezTo>
                    <a:pt x="5514" y="2242"/>
                    <a:pt x="4523" y="0"/>
                    <a:pt x="2888" y="0"/>
                  </a:cubicBezTo>
                  <a:close/>
                </a:path>
              </a:pathLst>
            </a:custGeom>
            <a:solidFill>
              <a:srgbClr val="83D0B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95" name="Google Shape;1495;p79"/>
            <p:cNvSpPr/>
            <p:nvPr/>
          </p:nvSpPr>
          <p:spPr>
            <a:xfrm>
              <a:off x="3199605" y="1928495"/>
              <a:ext cx="125705" cy="337568"/>
            </a:xfrm>
            <a:custGeom>
              <a:rect b="b" l="l" r="r" t="t"/>
              <a:pathLst>
                <a:path extrusionOk="0" h="15989" w="5959">
                  <a:moveTo>
                    <a:pt x="2098" y="0"/>
                  </a:moveTo>
                  <a:cubicBezTo>
                    <a:pt x="1" y="821"/>
                    <a:pt x="1034" y="4833"/>
                    <a:pt x="2098" y="8268"/>
                  </a:cubicBezTo>
                  <a:cubicBezTo>
                    <a:pt x="3101" y="11520"/>
                    <a:pt x="5503" y="14621"/>
                    <a:pt x="5715" y="15988"/>
                  </a:cubicBezTo>
                  <a:cubicBezTo>
                    <a:pt x="5654" y="14073"/>
                    <a:pt x="5503" y="12159"/>
                    <a:pt x="5259" y="10244"/>
                  </a:cubicBezTo>
                  <a:cubicBezTo>
                    <a:pt x="5533" y="9818"/>
                    <a:pt x="5958" y="8754"/>
                    <a:pt x="5928" y="6748"/>
                  </a:cubicBezTo>
                  <a:lnTo>
                    <a:pt x="5928" y="6748"/>
                  </a:lnTo>
                  <a:cubicBezTo>
                    <a:pt x="5928" y="6749"/>
                    <a:pt x="5806" y="8846"/>
                    <a:pt x="5168" y="9788"/>
                  </a:cubicBezTo>
                  <a:cubicBezTo>
                    <a:pt x="5047" y="8876"/>
                    <a:pt x="4895" y="8025"/>
                    <a:pt x="4743" y="7265"/>
                  </a:cubicBezTo>
                  <a:cubicBezTo>
                    <a:pt x="5016" y="6748"/>
                    <a:pt x="5411" y="5745"/>
                    <a:pt x="5381" y="3891"/>
                  </a:cubicBezTo>
                  <a:lnTo>
                    <a:pt x="5381" y="3891"/>
                  </a:lnTo>
                  <a:cubicBezTo>
                    <a:pt x="5381" y="3891"/>
                    <a:pt x="5229" y="5867"/>
                    <a:pt x="4682" y="6839"/>
                  </a:cubicBezTo>
                  <a:cubicBezTo>
                    <a:pt x="4499" y="6079"/>
                    <a:pt x="4317" y="5411"/>
                    <a:pt x="4135" y="4772"/>
                  </a:cubicBezTo>
                  <a:cubicBezTo>
                    <a:pt x="4439" y="3709"/>
                    <a:pt x="4469" y="2614"/>
                    <a:pt x="4256" y="1550"/>
                  </a:cubicBezTo>
                  <a:lnTo>
                    <a:pt x="4256" y="1550"/>
                  </a:lnTo>
                  <a:cubicBezTo>
                    <a:pt x="4317" y="2493"/>
                    <a:pt x="4226" y="3435"/>
                    <a:pt x="4013" y="4347"/>
                  </a:cubicBezTo>
                  <a:cubicBezTo>
                    <a:pt x="3770" y="3496"/>
                    <a:pt x="3496" y="2797"/>
                    <a:pt x="3253" y="2219"/>
                  </a:cubicBezTo>
                  <a:cubicBezTo>
                    <a:pt x="3284" y="1611"/>
                    <a:pt x="3253" y="1003"/>
                    <a:pt x="3162" y="395"/>
                  </a:cubicBezTo>
                  <a:lnTo>
                    <a:pt x="3162" y="395"/>
                  </a:lnTo>
                  <a:cubicBezTo>
                    <a:pt x="3192" y="912"/>
                    <a:pt x="3192" y="1399"/>
                    <a:pt x="3162" y="1915"/>
                  </a:cubicBezTo>
                  <a:cubicBezTo>
                    <a:pt x="2888" y="1247"/>
                    <a:pt x="2524" y="608"/>
                    <a:pt x="2098" y="0"/>
                  </a:cubicBezTo>
                  <a:close/>
                </a:path>
              </a:pathLst>
            </a:custGeom>
            <a:solidFill>
              <a:srgbClr val="83D0B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96" name="Google Shape;1496;p79"/>
            <p:cNvSpPr/>
            <p:nvPr/>
          </p:nvSpPr>
          <p:spPr>
            <a:xfrm>
              <a:off x="2957188" y="2105092"/>
              <a:ext cx="304591" cy="230929"/>
            </a:xfrm>
            <a:custGeom>
              <a:rect b="b" l="l" r="r" t="t"/>
              <a:pathLst>
                <a:path extrusionOk="0" h="10938" w="14439">
                  <a:moveTo>
                    <a:pt x="2807" y="1"/>
                  </a:moveTo>
                  <a:cubicBezTo>
                    <a:pt x="2056" y="1"/>
                    <a:pt x="1494" y="337"/>
                    <a:pt x="1095" y="1059"/>
                  </a:cubicBezTo>
                  <a:cubicBezTo>
                    <a:pt x="0" y="3065"/>
                    <a:pt x="3435" y="5406"/>
                    <a:pt x="6505" y="7320"/>
                  </a:cubicBezTo>
                  <a:cubicBezTo>
                    <a:pt x="9545" y="9235"/>
                    <a:pt x="13739" y="9934"/>
                    <a:pt x="14438" y="10938"/>
                  </a:cubicBezTo>
                  <a:cubicBezTo>
                    <a:pt x="14438" y="10938"/>
                    <a:pt x="12645" y="5557"/>
                    <a:pt x="8572" y="2791"/>
                  </a:cubicBezTo>
                  <a:cubicBezTo>
                    <a:pt x="5987" y="1017"/>
                    <a:pt x="4112" y="1"/>
                    <a:pt x="2807" y="1"/>
                  </a:cubicBezTo>
                  <a:close/>
                </a:path>
              </a:pathLst>
            </a:custGeom>
            <a:solidFill>
              <a:srgbClr val="83D0B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97" name="Google Shape;1497;p79"/>
            <p:cNvSpPr/>
            <p:nvPr/>
          </p:nvSpPr>
          <p:spPr>
            <a:xfrm>
              <a:off x="2957821" y="2117824"/>
              <a:ext cx="300751" cy="213701"/>
            </a:xfrm>
            <a:custGeom>
              <a:rect b="b" l="l" r="r" t="t"/>
              <a:pathLst>
                <a:path extrusionOk="0" h="10122" w="14257">
                  <a:moveTo>
                    <a:pt x="2128" y="0"/>
                  </a:moveTo>
                  <a:cubicBezTo>
                    <a:pt x="2463" y="365"/>
                    <a:pt x="2797" y="760"/>
                    <a:pt x="3101" y="1155"/>
                  </a:cubicBezTo>
                  <a:cubicBezTo>
                    <a:pt x="2463" y="821"/>
                    <a:pt x="1764" y="578"/>
                    <a:pt x="1065" y="395"/>
                  </a:cubicBezTo>
                  <a:lnTo>
                    <a:pt x="1065" y="395"/>
                  </a:lnTo>
                  <a:cubicBezTo>
                    <a:pt x="1" y="2371"/>
                    <a:pt x="3405" y="4742"/>
                    <a:pt x="6475" y="6657"/>
                  </a:cubicBezTo>
                  <a:cubicBezTo>
                    <a:pt x="9332" y="8450"/>
                    <a:pt x="13192" y="9179"/>
                    <a:pt x="14256" y="10122"/>
                  </a:cubicBezTo>
                  <a:cubicBezTo>
                    <a:pt x="12949" y="8724"/>
                    <a:pt x="11581" y="7356"/>
                    <a:pt x="10153" y="6110"/>
                  </a:cubicBezTo>
                  <a:cubicBezTo>
                    <a:pt x="10062" y="5593"/>
                    <a:pt x="9727" y="4499"/>
                    <a:pt x="8390" y="2979"/>
                  </a:cubicBezTo>
                  <a:lnTo>
                    <a:pt x="8390" y="2979"/>
                  </a:lnTo>
                  <a:cubicBezTo>
                    <a:pt x="8390" y="2979"/>
                    <a:pt x="9636" y="4681"/>
                    <a:pt x="9819" y="5806"/>
                  </a:cubicBezTo>
                  <a:cubicBezTo>
                    <a:pt x="9119" y="5198"/>
                    <a:pt x="8451" y="4651"/>
                    <a:pt x="7843" y="4164"/>
                  </a:cubicBezTo>
                  <a:cubicBezTo>
                    <a:pt x="7721" y="3617"/>
                    <a:pt x="7326" y="2584"/>
                    <a:pt x="6080" y="1216"/>
                  </a:cubicBezTo>
                  <a:lnTo>
                    <a:pt x="6080" y="1216"/>
                  </a:lnTo>
                  <a:cubicBezTo>
                    <a:pt x="6080" y="1216"/>
                    <a:pt x="7296" y="2797"/>
                    <a:pt x="7508" y="3921"/>
                  </a:cubicBezTo>
                  <a:cubicBezTo>
                    <a:pt x="6870" y="3465"/>
                    <a:pt x="6293" y="3040"/>
                    <a:pt x="5745" y="2705"/>
                  </a:cubicBezTo>
                  <a:cubicBezTo>
                    <a:pt x="5259" y="1702"/>
                    <a:pt x="4560" y="851"/>
                    <a:pt x="3709" y="182"/>
                  </a:cubicBezTo>
                  <a:lnTo>
                    <a:pt x="3709" y="182"/>
                  </a:lnTo>
                  <a:cubicBezTo>
                    <a:pt x="4378" y="851"/>
                    <a:pt x="4925" y="1611"/>
                    <a:pt x="5381" y="2462"/>
                  </a:cubicBezTo>
                  <a:cubicBezTo>
                    <a:pt x="4742" y="2037"/>
                    <a:pt x="4074" y="1672"/>
                    <a:pt x="3405" y="1307"/>
                  </a:cubicBezTo>
                  <a:cubicBezTo>
                    <a:pt x="3010" y="851"/>
                    <a:pt x="2584" y="395"/>
                    <a:pt x="2128" y="0"/>
                  </a:cubicBezTo>
                  <a:close/>
                </a:path>
              </a:pathLst>
            </a:custGeom>
            <a:solidFill>
              <a:srgbClr val="83D0B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98" name="Google Shape;1498;p79"/>
            <p:cNvSpPr/>
            <p:nvPr/>
          </p:nvSpPr>
          <p:spPr>
            <a:xfrm>
              <a:off x="3378554" y="2154583"/>
              <a:ext cx="135303" cy="298869"/>
            </a:xfrm>
            <a:custGeom>
              <a:rect b="b" l="l" r="r" t="t"/>
              <a:pathLst>
                <a:path extrusionOk="0" h="14156" w="6414">
                  <a:moveTo>
                    <a:pt x="4183" y="0"/>
                  </a:moveTo>
                  <a:cubicBezTo>
                    <a:pt x="2375" y="0"/>
                    <a:pt x="1428" y="3382"/>
                    <a:pt x="760" y="6375"/>
                  </a:cubicBezTo>
                  <a:cubicBezTo>
                    <a:pt x="61" y="9505"/>
                    <a:pt x="639" y="13244"/>
                    <a:pt x="0" y="14156"/>
                  </a:cubicBezTo>
                  <a:cubicBezTo>
                    <a:pt x="0" y="14156"/>
                    <a:pt x="3982" y="11025"/>
                    <a:pt x="5137" y="6800"/>
                  </a:cubicBezTo>
                  <a:cubicBezTo>
                    <a:pt x="6292" y="2575"/>
                    <a:pt x="6414" y="326"/>
                    <a:pt x="4438" y="22"/>
                  </a:cubicBezTo>
                  <a:cubicBezTo>
                    <a:pt x="4351" y="7"/>
                    <a:pt x="4266" y="0"/>
                    <a:pt x="4183" y="0"/>
                  </a:cubicBezTo>
                  <a:close/>
                </a:path>
              </a:pathLst>
            </a:custGeom>
            <a:solidFill>
              <a:srgbClr val="83D0B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99" name="Google Shape;1499;p79"/>
            <p:cNvSpPr/>
            <p:nvPr/>
          </p:nvSpPr>
          <p:spPr>
            <a:xfrm>
              <a:off x="3380474" y="2154583"/>
              <a:ext cx="112879" cy="294393"/>
            </a:xfrm>
            <a:custGeom>
              <a:rect b="b" l="l" r="r" t="t"/>
              <a:pathLst>
                <a:path extrusionOk="0" h="13944" w="5351">
                  <a:moveTo>
                    <a:pt x="4092" y="0"/>
                  </a:moveTo>
                  <a:cubicBezTo>
                    <a:pt x="2284" y="0"/>
                    <a:pt x="1337" y="3382"/>
                    <a:pt x="669" y="6375"/>
                  </a:cubicBezTo>
                  <a:cubicBezTo>
                    <a:pt x="0" y="9323"/>
                    <a:pt x="517" y="12788"/>
                    <a:pt x="31" y="13943"/>
                  </a:cubicBezTo>
                  <a:cubicBezTo>
                    <a:pt x="852" y="12423"/>
                    <a:pt x="1581" y="10873"/>
                    <a:pt x="2250" y="9293"/>
                  </a:cubicBezTo>
                  <a:cubicBezTo>
                    <a:pt x="2645" y="9080"/>
                    <a:pt x="3466" y="8502"/>
                    <a:pt x="4347" y="6891"/>
                  </a:cubicBezTo>
                  <a:lnTo>
                    <a:pt x="4347" y="6891"/>
                  </a:lnTo>
                  <a:cubicBezTo>
                    <a:pt x="4347" y="6892"/>
                    <a:pt x="3283" y="8472"/>
                    <a:pt x="2402" y="8928"/>
                  </a:cubicBezTo>
                  <a:cubicBezTo>
                    <a:pt x="2706" y="8168"/>
                    <a:pt x="2949" y="7469"/>
                    <a:pt x="3192" y="6800"/>
                  </a:cubicBezTo>
                  <a:cubicBezTo>
                    <a:pt x="3618" y="6527"/>
                    <a:pt x="4377" y="5888"/>
                    <a:pt x="5168" y="4460"/>
                  </a:cubicBezTo>
                  <a:lnTo>
                    <a:pt x="5168" y="4460"/>
                  </a:lnTo>
                  <a:cubicBezTo>
                    <a:pt x="5167" y="4460"/>
                    <a:pt x="4165" y="5919"/>
                    <a:pt x="3283" y="6435"/>
                  </a:cubicBezTo>
                  <a:cubicBezTo>
                    <a:pt x="3496" y="5767"/>
                    <a:pt x="3678" y="5159"/>
                    <a:pt x="3830" y="4612"/>
                  </a:cubicBezTo>
                  <a:cubicBezTo>
                    <a:pt x="4499" y="3913"/>
                    <a:pt x="5016" y="3062"/>
                    <a:pt x="5350" y="2150"/>
                  </a:cubicBezTo>
                  <a:lnTo>
                    <a:pt x="5350" y="2150"/>
                  </a:lnTo>
                  <a:cubicBezTo>
                    <a:pt x="4955" y="2910"/>
                    <a:pt x="4469" y="3609"/>
                    <a:pt x="3891" y="4217"/>
                  </a:cubicBezTo>
                  <a:cubicBezTo>
                    <a:pt x="4073" y="3578"/>
                    <a:pt x="4195" y="2910"/>
                    <a:pt x="4286" y="2210"/>
                  </a:cubicBezTo>
                  <a:cubicBezTo>
                    <a:pt x="4560" y="1755"/>
                    <a:pt x="4803" y="1268"/>
                    <a:pt x="5016" y="782"/>
                  </a:cubicBezTo>
                  <a:lnTo>
                    <a:pt x="5016" y="782"/>
                  </a:lnTo>
                  <a:cubicBezTo>
                    <a:pt x="4803" y="1177"/>
                    <a:pt x="4560" y="1572"/>
                    <a:pt x="4317" y="1937"/>
                  </a:cubicBezTo>
                  <a:cubicBezTo>
                    <a:pt x="4408" y="1299"/>
                    <a:pt x="4408" y="660"/>
                    <a:pt x="4347" y="22"/>
                  </a:cubicBezTo>
                  <a:cubicBezTo>
                    <a:pt x="4260" y="7"/>
                    <a:pt x="4175" y="0"/>
                    <a:pt x="4092" y="0"/>
                  </a:cubicBezTo>
                  <a:close/>
                </a:path>
              </a:pathLst>
            </a:custGeom>
            <a:solidFill>
              <a:srgbClr val="83D0B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00" name="Google Shape;1500;p79"/>
            <p:cNvSpPr/>
            <p:nvPr/>
          </p:nvSpPr>
          <p:spPr>
            <a:xfrm>
              <a:off x="3430502" y="2384324"/>
              <a:ext cx="135303" cy="298890"/>
            </a:xfrm>
            <a:custGeom>
              <a:rect b="b" l="l" r="r" t="t"/>
              <a:pathLst>
                <a:path extrusionOk="0" h="14157" w="6414">
                  <a:moveTo>
                    <a:pt x="4183" y="1"/>
                  </a:moveTo>
                  <a:cubicBezTo>
                    <a:pt x="2375" y="1"/>
                    <a:pt x="1429" y="3382"/>
                    <a:pt x="760" y="6375"/>
                  </a:cubicBezTo>
                  <a:cubicBezTo>
                    <a:pt x="31" y="9506"/>
                    <a:pt x="669" y="13245"/>
                    <a:pt x="0" y="14157"/>
                  </a:cubicBezTo>
                  <a:cubicBezTo>
                    <a:pt x="0" y="14157"/>
                    <a:pt x="3982" y="11026"/>
                    <a:pt x="5137" y="6801"/>
                  </a:cubicBezTo>
                  <a:cubicBezTo>
                    <a:pt x="6292" y="2576"/>
                    <a:pt x="6414" y="327"/>
                    <a:pt x="4438" y="23"/>
                  </a:cubicBezTo>
                  <a:cubicBezTo>
                    <a:pt x="4351" y="8"/>
                    <a:pt x="4266" y="1"/>
                    <a:pt x="4183" y="1"/>
                  </a:cubicBezTo>
                  <a:close/>
                </a:path>
              </a:pathLst>
            </a:custGeom>
            <a:solidFill>
              <a:srgbClr val="83D0B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01" name="Google Shape;1501;p79"/>
            <p:cNvSpPr/>
            <p:nvPr/>
          </p:nvSpPr>
          <p:spPr>
            <a:xfrm>
              <a:off x="3432422" y="2384324"/>
              <a:ext cx="112879" cy="294393"/>
            </a:xfrm>
            <a:custGeom>
              <a:rect b="b" l="l" r="r" t="t"/>
              <a:pathLst>
                <a:path extrusionOk="0" h="13944" w="5351">
                  <a:moveTo>
                    <a:pt x="4092" y="1"/>
                  </a:moveTo>
                  <a:cubicBezTo>
                    <a:pt x="2284" y="1"/>
                    <a:pt x="1336" y="3382"/>
                    <a:pt x="639" y="6375"/>
                  </a:cubicBezTo>
                  <a:cubicBezTo>
                    <a:pt x="1" y="9324"/>
                    <a:pt x="487" y="12789"/>
                    <a:pt x="31" y="13944"/>
                  </a:cubicBezTo>
                  <a:cubicBezTo>
                    <a:pt x="821" y="12424"/>
                    <a:pt x="1581" y="10874"/>
                    <a:pt x="2250" y="9293"/>
                  </a:cubicBezTo>
                  <a:cubicBezTo>
                    <a:pt x="2645" y="9111"/>
                    <a:pt x="3466" y="8503"/>
                    <a:pt x="4347" y="6892"/>
                  </a:cubicBezTo>
                  <a:lnTo>
                    <a:pt x="4347" y="6892"/>
                  </a:lnTo>
                  <a:cubicBezTo>
                    <a:pt x="4347" y="6892"/>
                    <a:pt x="3283" y="8473"/>
                    <a:pt x="2402" y="8928"/>
                  </a:cubicBezTo>
                  <a:cubicBezTo>
                    <a:pt x="2706" y="8169"/>
                    <a:pt x="2949" y="7469"/>
                    <a:pt x="3192" y="6801"/>
                  </a:cubicBezTo>
                  <a:cubicBezTo>
                    <a:pt x="3618" y="6527"/>
                    <a:pt x="4378" y="5889"/>
                    <a:pt x="5168" y="4460"/>
                  </a:cubicBezTo>
                  <a:lnTo>
                    <a:pt x="5168" y="4460"/>
                  </a:lnTo>
                  <a:cubicBezTo>
                    <a:pt x="5168" y="4461"/>
                    <a:pt x="4165" y="5919"/>
                    <a:pt x="3283" y="6436"/>
                  </a:cubicBezTo>
                  <a:cubicBezTo>
                    <a:pt x="3496" y="5767"/>
                    <a:pt x="3678" y="5159"/>
                    <a:pt x="3830" y="4612"/>
                  </a:cubicBezTo>
                  <a:cubicBezTo>
                    <a:pt x="4499" y="3913"/>
                    <a:pt x="5016" y="3062"/>
                    <a:pt x="5350" y="2150"/>
                  </a:cubicBezTo>
                  <a:lnTo>
                    <a:pt x="5350" y="2150"/>
                  </a:lnTo>
                  <a:cubicBezTo>
                    <a:pt x="4955" y="2910"/>
                    <a:pt x="4469" y="3609"/>
                    <a:pt x="3891" y="4217"/>
                  </a:cubicBezTo>
                  <a:cubicBezTo>
                    <a:pt x="4043" y="3579"/>
                    <a:pt x="4165" y="2910"/>
                    <a:pt x="4256" y="2241"/>
                  </a:cubicBezTo>
                  <a:cubicBezTo>
                    <a:pt x="4560" y="1755"/>
                    <a:pt x="4803" y="1269"/>
                    <a:pt x="4985" y="782"/>
                  </a:cubicBezTo>
                  <a:lnTo>
                    <a:pt x="4985" y="782"/>
                  </a:lnTo>
                  <a:cubicBezTo>
                    <a:pt x="4773" y="1178"/>
                    <a:pt x="4560" y="1573"/>
                    <a:pt x="4286" y="1937"/>
                  </a:cubicBezTo>
                  <a:cubicBezTo>
                    <a:pt x="4378" y="1299"/>
                    <a:pt x="4408" y="661"/>
                    <a:pt x="4347" y="23"/>
                  </a:cubicBezTo>
                  <a:cubicBezTo>
                    <a:pt x="4260" y="8"/>
                    <a:pt x="4175" y="1"/>
                    <a:pt x="4092" y="1"/>
                  </a:cubicBezTo>
                  <a:close/>
                </a:path>
              </a:pathLst>
            </a:custGeom>
            <a:solidFill>
              <a:srgbClr val="83D0B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02" name="Google Shape;1502;p79"/>
            <p:cNvSpPr/>
            <p:nvPr/>
          </p:nvSpPr>
          <p:spPr>
            <a:xfrm>
              <a:off x="3030932" y="2332490"/>
              <a:ext cx="303958" cy="231351"/>
            </a:xfrm>
            <a:custGeom>
              <a:rect b="b" l="l" r="r" t="t"/>
              <a:pathLst>
                <a:path extrusionOk="0" h="10958" w="14409">
                  <a:moveTo>
                    <a:pt x="2745" y="0"/>
                  </a:moveTo>
                  <a:cubicBezTo>
                    <a:pt x="2004" y="0"/>
                    <a:pt x="1450" y="333"/>
                    <a:pt x="1065" y="1049"/>
                  </a:cubicBezTo>
                  <a:cubicBezTo>
                    <a:pt x="1" y="3025"/>
                    <a:pt x="3375" y="5396"/>
                    <a:pt x="6445" y="7310"/>
                  </a:cubicBezTo>
                  <a:cubicBezTo>
                    <a:pt x="9515" y="9225"/>
                    <a:pt x="13679" y="9955"/>
                    <a:pt x="14408" y="10958"/>
                  </a:cubicBezTo>
                  <a:cubicBezTo>
                    <a:pt x="14408" y="10958"/>
                    <a:pt x="12585" y="5608"/>
                    <a:pt x="8512" y="2812"/>
                  </a:cubicBezTo>
                  <a:cubicBezTo>
                    <a:pt x="5934" y="1029"/>
                    <a:pt x="4049" y="0"/>
                    <a:pt x="2745" y="0"/>
                  </a:cubicBezTo>
                  <a:close/>
                </a:path>
              </a:pathLst>
            </a:custGeom>
            <a:solidFill>
              <a:srgbClr val="83D0B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03" name="Google Shape;1503;p79"/>
            <p:cNvSpPr/>
            <p:nvPr/>
          </p:nvSpPr>
          <p:spPr>
            <a:xfrm>
              <a:off x="3030932" y="2345644"/>
              <a:ext cx="300097" cy="213722"/>
            </a:xfrm>
            <a:custGeom>
              <a:rect b="b" l="l" r="r" t="t"/>
              <a:pathLst>
                <a:path extrusionOk="0" h="10123" w="14226">
                  <a:moveTo>
                    <a:pt x="2098" y="0"/>
                  </a:moveTo>
                  <a:cubicBezTo>
                    <a:pt x="2463" y="365"/>
                    <a:pt x="2797" y="760"/>
                    <a:pt x="3101" y="1155"/>
                  </a:cubicBezTo>
                  <a:cubicBezTo>
                    <a:pt x="2432" y="821"/>
                    <a:pt x="1764" y="548"/>
                    <a:pt x="1065" y="396"/>
                  </a:cubicBezTo>
                  <a:lnTo>
                    <a:pt x="1065" y="396"/>
                  </a:lnTo>
                  <a:cubicBezTo>
                    <a:pt x="1" y="2371"/>
                    <a:pt x="3375" y="4742"/>
                    <a:pt x="6445" y="6627"/>
                  </a:cubicBezTo>
                  <a:cubicBezTo>
                    <a:pt x="9332" y="8420"/>
                    <a:pt x="13193" y="9180"/>
                    <a:pt x="14226" y="10122"/>
                  </a:cubicBezTo>
                  <a:cubicBezTo>
                    <a:pt x="12949" y="8694"/>
                    <a:pt x="11582" y="7326"/>
                    <a:pt x="10123" y="6049"/>
                  </a:cubicBezTo>
                  <a:cubicBezTo>
                    <a:pt x="10062" y="5593"/>
                    <a:pt x="9727" y="4499"/>
                    <a:pt x="8360" y="2979"/>
                  </a:cubicBezTo>
                  <a:lnTo>
                    <a:pt x="8360" y="2979"/>
                  </a:lnTo>
                  <a:cubicBezTo>
                    <a:pt x="8360" y="2980"/>
                    <a:pt x="9636" y="4651"/>
                    <a:pt x="9788" y="5776"/>
                  </a:cubicBezTo>
                  <a:cubicBezTo>
                    <a:pt x="9089" y="5168"/>
                    <a:pt x="8451" y="4621"/>
                    <a:pt x="7813" y="4165"/>
                  </a:cubicBezTo>
                  <a:cubicBezTo>
                    <a:pt x="7691" y="3587"/>
                    <a:pt x="7296" y="2554"/>
                    <a:pt x="6080" y="1186"/>
                  </a:cubicBezTo>
                  <a:lnTo>
                    <a:pt x="6080" y="1186"/>
                  </a:lnTo>
                  <a:cubicBezTo>
                    <a:pt x="6080" y="1186"/>
                    <a:pt x="7265" y="2767"/>
                    <a:pt x="7478" y="3891"/>
                  </a:cubicBezTo>
                  <a:cubicBezTo>
                    <a:pt x="6870" y="3435"/>
                    <a:pt x="6293" y="3010"/>
                    <a:pt x="5746" y="2675"/>
                  </a:cubicBezTo>
                  <a:cubicBezTo>
                    <a:pt x="5259" y="1672"/>
                    <a:pt x="4560" y="821"/>
                    <a:pt x="3709" y="152"/>
                  </a:cubicBezTo>
                  <a:lnTo>
                    <a:pt x="3709" y="152"/>
                  </a:lnTo>
                  <a:cubicBezTo>
                    <a:pt x="4347" y="821"/>
                    <a:pt x="4925" y="1581"/>
                    <a:pt x="5381" y="2432"/>
                  </a:cubicBezTo>
                  <a:cubicBezTo>
                    <a:pt x="4712" y="2007"/>
                    <a:pt x="4074" y="1642"/>
                    <a:pt x="3375" y="1307"/>
                  </a:cubicBezTo>
                  <a:cubicBezTo>
                    <a:pt x="3010" y="821"/>
                    <a:pt x="2584" y="396"/>
                    <a:pt x="2098" y="0"/>
                  </a:cubicBezTo>
                  <a:close/>
                </a:path>
              </a:pathLst>
            </a:custGeom>
            <a:solidFill>
              <a:srgbClr val="83D0B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04" name="Google Shape;1504;p79"/>
            <p:cNvSpPr/>
            <p:nvPr/>
          </p:nvSpPr>
          <p:spPr>
            <a:xfrm>
              <a:off x="3164980" y="2607985"/>
              <a:ext cx="235990" cy="179203"/>
            </a:xfrm>
            <a:custGeom>
              <a:rect b="b" l="l" r="r" t="t"/>
              <a:pathLst>
                <a:path extrusionOk="0" h="8488" w="11187">
                  <a:moveTo>
                    <a:pt x="2150" y="0"/>
                  </a:moveTo>
                  <a:cubicBezTo>
                    <a:pt x="1568" y="0"/>
                    <a:pt x="1132" y="262"/>
                    <a:pt x="821" y="828"/>
                  </a:cubicBezTo>
                  <a:cubicBezTo>
                    <a:pt x="1" y="2348"/>
                    <a:pt x="2645" y="4171"/>
                    <a:pt x="5016" y="5661"/>
                  </a:cubicBezTo>
                  <a:cubicBezTo>
                    <a:pt x="7387" y="7120"/>
                    <a:pt x="10609" y="7697"/>
                    <a:pt x="11186" y="8488"/>
                  </a:cubicBezTo>
                  <a:cubicBezTo>
                    <a:pt x="11186" y="8488"/>
                    <a:pt x="9758" y="4323"/>
                    <a:pt x="6627" y="2165"/>
                  </a:cubicBezTo>
                  <a:cubicBezTo>
                    <a:pt x="4619" y="795"/>
                    <a:pt x="3163" y="0"/>
                    <a:pt x="2150" y="0"/>
                  </a:cubicBezTo>
                  <a:close/>
                </a:path>
              </a:pathLst>
            </a:custGeom>
            <a:solidFill>
              <a:srgbClr val="83D0B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05" name="Google Shape;1505;p79"/>
            <p:cNvSpPr/>
            <p:nvPr/>
          </p:nvSpPr>
          <p:spPr>
            <a:xfrm>
              <a:off x="3165613" y="2619027"/>
              <a:ext cx="232783" cy="165606"/>
            </a:xfrm>
            <a:custGeom>
              <a:rect b="b" l="l" r="r" t="t"/>
              <a:pathLst>
                <a:path extrusionOk="0" h="7844" w="11035">
                  <a:moveTo>
                    <a:pt x="1642" y="1"/>
                  </a:moveTo>
                  <a:lnTo>
                    <a:pt x="1642" y="1"/>
                  </a:lnTo>
                  <a:cubicBezTo>
                    <a:pt x="1916" y="275"/>
                    <a:pt x="2159" y="578"/>
                    <a:pt x="2402" y="882"/>
                  </a:cubicBezTo>
                  <a:cubicBezTo>
                    <a:pt x="1885" y="639"/>
                    <a:pt x="1369" y="427"/>
                    <a:pt x="822" y="305"/>
                  </a:cubicBezTo>
                  <a:lnTo>
                    <a:pt x="822" y="305"/>
                  </a:lnTo>
                  <a:cubicBezTo>
                    <a:pt x="1" y="1825"/>
                    <a:pt x="2615" y="3679"/>
                    <a:pt x="5016" y="5138"/>
                  </a:cubicBezTo>
                  <a:cubicBezTo>
                    <a:pt x="7235" y="6536"/>
                    <a:pt x="10214" y="7114"/>
                    <a:pt x="11035" y="7843"/>
                  </a:cubicBezTo>
                  <a:cubicBezTo>
                    <a:pt x="10031" y="6718"/>
                    <a:pt x="8968" y="5685"/>
                    <a:pt x="7873" y="4682"/>
                  </a:cubicBezTo>
                  <a:cubicBezTo>
                    <a:pt x="7782" y="4287"/>
                    <a:pt x="7509" y="3436"/>
                    <a:pt x="6475" y="2281"/>
                  </a:cubicBezTo>
                  <a:lnTo>
                    <a:pt x="6475" y="2281"/>
                  </a:lnTo>
                  <a:cubicBezTo>
                    <a:pt x="6475" y="2281"/>
                    <a:pt x="7448" y="3588"/>
                    <a:pt x="7569" y="4439"/>
                  </a:cubicBezTo>
                  <a:cubicBezTo>
                    <a:pt x="7022" y="3983"/>
                    <a:pt x="6536" y="3557"/>
                    <a:pt x="6050" y="3192"/>
                  </a:cubicBezTo>
                  <a:cubicBezTo>
                    <a:pt x="5806" y="2311"/>
                    <a:pt x="5351" y="1551"/>
                    <a:pt x="4712" y="913"/>
                  </a:cubicBezTo>
                  <a:lnTo>
                    <a:pt x="4712" y="913"/>
                  </a:lnTo>
                  <a:cubicBezTo>
                    <a:pt x="4712" y="913"/>
                    <a:pt x="5624" y="2129"/>
                    <a:pt x="5806" y="3010"/>
                  </a:cubicBezTo>
                  <a:cubicBezTo>
                    <a:pt x="5320" y="2645"/>
                    <a:pt x="4864" y="2311"/>
                    <a:pt x="4439" y="2037"/>
                  </a:cubicBezTo>
                  <a:cubicBezTo>
                    <a:pt x="4074" y="1278"/>
                    <a:pt x="3527" y="609"/>
                    <a:pt x="2858" y="92"/>
                  </a:cubicBezTo>
                  <a:lnTo>
                    <a:pt x="2858" y="92"/>
                  </a:lnTo>
                  <a:cubicBezTo>
                    <a:pt x="3375" y="609"/>
                    <a:pt x="3800" y="1217"/>
                    <a:pt x="4165" y="1855"/>
                  </a:cubicBezTo>
                  <a:cubicBezTo>
                    <a:pt x="3557" y="1490"/>
                    <a:pt x="3040" y="1217"/>
                    <a:pt x="2645" y="1004"/>
                  </a:cubicBezTo>
                  <a:cubicBezTo>
                    <a:pt x="2341" y="639"/>
                    <a:pt x="2007" y="275"/>
                    <a:pt x="1642" y="1"/>
                  </a:cubicBezTo>
                  <a:close/>
                </a:path>
              </a:pathLst>
            </a:custGeom>
            <a:solidFill>
              <a:srgbClr val="83D0B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06" name="Google Shape;1506;p79"/>
            <p:cNvSpPr/>
            <p:nvPr/>
          </p:nvSpPr>
          <p:spPr>
            <a:xfrm>
              <a:off x="3470254" y="2646243"/>
              <a:ext cx="105834" cy="233356"/>
            </a:xfrm>
            <a:custGeom>
              <a:rect b="b" l="l" r="r" t="t"/>
              <a:pathLst>
                <a:path extrusionOk="0" h="11053" w="5017">
                  <a:moveTo>
                    <a:pt x="3258" y="0"/>
                  </a:moveTo>
                  <a:cubicBezTo>
                    <a:pt x="1847" y="0"/>
                    <a:pt x="1129" y="2653"/>
                    <a:pt x="578" y="4973"/>
                  </a:cubicBezTo>
                  <a:cubicBezTo>
                    <a:pt x="31" y="7435"/>
                    <a:pt x="518" y="10353"/>
                    <a:pt x="1" y="11053"/>
                  </a:cubicBezTo>
                  <a:cubicBezTo>
                    <a:pt x="1" y="11053"/>
                    <a:pt x="3132" y="8621"/>
                    <a:pt x="4013" y="5338"/>
                  </a:cubicBezTo>
                  <a:cubicBezTo>
                    <a:pt x="4925" y="2025"/>
                    <a:pt x="5016" y="262"/>
                    <a:pt x="3466" y="19"/>
                  </a:cubicBezTo>
                  <a:cubicBezTo>
                    <a:pt x="3395" y="6"/>
                    <a:pt x="3326" y="0"/>
                    <a:pt x="3258" y="0"/>
                  </a:cubicBezTo>
                  <a:close/>
                </a:path>
              </a:pathLst>
            </a:custGeom>
            <a:solidFill>
              <a:srgbClr val="83D0B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07" name="Google Shape;1507;p79"/>
            <p:cNvSpPr/>
            <p:nvPr/>
          </p:nvSpPr>
          <p:spPr>
            <a:xfrm>
              <a:off x="3471541" y="2645673"/>
              <a:ext cx="88515" cy="230084"/>
            </a:xfrm>
            <a:custGeom>
              <a:rect b="b" l="l" r="r" t="t"/>
              <a:pathLst>
                <a:path extrusionOk="0" h="10898" w="4196">
                  <a:moveTo>
                    <a:pt x="3190" y="1"/>
                  </a:moveTo>
                  <a:cubicBezTo>
                    <a:pt x="1790" y="1"/>
                    <a:pt x="1042" y="2640"/>
                    <a:pt x="517" y="5000"/>
                  </a:cubicBezTo>
                  <a:cubicBezTo>
                    <a:pt x="1" y="7311"/>
                    <a:pt x="365" y="10016"/>
                    <a:pt x="1" y="10897"/>
                  </a:cubicBezTo>
                  <a:cubicBezTo>
                    <a:pt x="639" y="9742"/>
                    <a:pt x="1216" y="8526"/>
                    <a:pt x="1733" y="7280"/>
                  </a:cubicBezTo>
                  <a:cubicBezTo>
                    <a:pt x="2068" y="7128"/>
                    <a:pt x="2706" y="6672"/>
                    <a:pt x="3405" y="5426"/>
                  </a:cubicBezTo>
                  <a:lnTo>
                    <a:pt x="3405" y="5426"/>
                  </a:lnTo>
                  <a:cubicBezTo>
                    <a:pt x="3405" y="5426"/>
                    <a:pt x="2584" y="6642"/>
                    <a:pt x="1885" y="7007"/>
                  </a:cubicBezTo>
                  <a:cubicBezTo>
                    <a:pt x="2128" y="6429"/>
                    <a:pt x="2341" y="5882"/>
                    <a:pt x="2493" y="5335"/>
                  </a:cubicBezTo>
                  <a:cubicBezTo>
                    <a:pt x="3162" y="4879"/>
                    <a:pt x="3679" y="4241"/>
                    <a:pt x="4043" y="3511"/>
                  </a:cubicBezTo>
                  <a:lnTo>
                    <a:pt x="4043" y="3511"/>
                  </a:lnTo>
                  <a:cubicBezTo>
                    <a:pt x="4043" y="3511"/>
                    <a:pt x="3283" y="4666"/>
                    <a:pt x="2584" y="5061"/>
                  </a:cubicBezTo>
                  <a:cubicBezTo>
                    <a:pt x="2767" y="4545"/>
                    <a:pt x="2888" y="4058"/>
                    <a:pt x="3010" y="3633"/>
                  </a:cubicBezTo>
                  <a:cubicBezTo>
                    <a:pt x="3527" y="3086"/>
                    <a:pt x="3922" y="2447"/>
                    <a:pt x="4195" y="1718"/>
                  </a:cubicBezTo>
                  <a:lnTo>
                    <a:pt x="4195" y="1718"/>
                  </a:lnTo>
                  <a:cubicBezTo>
                    <a:pt x="3891" y="2295"/>
                    <a:pt x="3496" y="2842"/>
                    <a:pt x="3040" y="3329"/>
                  </a:cubicBezTo>
                  <a:cubicBezTo>
                    <a:pt x="3192" y="2721"/>
                    <a:pt x="3283" y="2204"/>
                    <a:pt x="3344" y="1779"/>
                  </a:cubicBezTo>
                  <a:cubicBezTo>
                    <a:pt x="3557" y="1414"/>
                    <a:pt x="3739" y="1019"/>
                    <a:pt x="3891" y="623"/>
                  </a:cubicBezTo>
                  <a:lnTo>
                    <a:pt x="3891" y="623"/>
                  </a:lnTo>
                  <a:cubicBezTo>
                    <a:pt x="3739" y="958"/>
                    <a:pt x="3557" y="1262"/>
                    <a:pt x="3344" y="1535"/>
                  </a:cubicBezTo>
                  <a:cubicBezTo>
                    <a:pt x="3435" y="1049"/>
                    <a:pt x="3435" y="532"/>
                    <a:pt x="3375" y="16"/>
                  </a:cubicBezTo>
                  <a:cubicBezTo>
                    <a:pt x="3312" y="6"/>
                    <a:pt x="3250" y="1"/>
                    <a:pt x="3190" y="1"/>
                  </a:cubicBezTo>
                  <a:close/>
                </a:path>
              </a:pathLst>
            </a:custGeom>
            <a:solidFill>
              <a:srgbClr val="83D0B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08" name="Google Shape;1508;p79"/>
            <p:cNvSpPr/>
            <p:nvPr/>
          </p:nvSpPr>
          <p:spPr>
            <a:xfrm>
              <a:off x="4776678" y="1317520"/>
              <a:ext cx="42359" cy="218219"/>
            </a:xfrm>
            <a:custGeom>
              <a:rect b="b" l="l" r="r" t="t"/>
              <a:pathLst>
                <a:path extrusionOk="0" h="10336" w="2008">
                  <a:moveTo>
                    <a:pt x="366" y="1"/>
                  </a:moveTo>
                  <a:cubicBezTo>
                    <a:pt x="274" y="639"/>
                    <a:pt x="183" y="1277"/>
                    <a:pt x="153" y="1946"/>
                  </a:cubicBezTo>
                  <a:cubicBezTo>
                    <a:pt x="1" y="4742"/>
                    <a:pt x="153" y="7569"/>
                    <a:pt x="639" y="10335"/>
                  </a:cubicBezTo>
                  <a:cubicBezTo>
                    <a:pt x="1004" y="9332"/>
                    <a:pt x="1308" y="8299"/>
                    <a:pt x="1551" y="7235"/>
                  </a:cubicBezTo>
                  <a:cubicBezTo>
                    <a:pt x="2007" y="4773"/>
                    <a:pt x="1581" y="2189"/>
                    <a:pt x="366" y="1"/>
                  </a:cubicBezTo>
                  <a:close/>
                </a:path>
              </a:pathLst>
            </a:custGeom>
            <a:solidFill>
              <a:srgbClr val="83D0B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09" name="Google Shape;1509;p79"/>
            <p:cNvSpPr/>
            <p:nvPr/>
          </p:nvSpPr>
          <p:spPr>
            <a:xfrm>
              <a:off x="5148037" y="997285"/>
              <a:ext cx="500795" cy="2049686"/>
            </a:xfrm>
            <a:custGeom>
              <a:rect b="b" l="l" r="r" t="t"/>
              <a:pathLst>
                <a:path extrusionOk="0" fill="none" h="97084" w="23740">
                  <a:moveTo>
                    <a:pt x="4164" y="97084"/>
                  </a:moveTo>
                  <a:cubicBezTo>
                    <a:pt x="4164" y="97084"/>
                    <a:pt x="0" y="78451"/>
                    <a:pt x="4164" y="63618"/>
                  </a:cubicBezTo>
                  <a:cubicBezTo>
                    <a:pt x="8298" y="48755"/>
                    <a:pt x="23739" y="19849"/>
                    <a:pt x="20031" y="0"/>
                  </a:cubicBezTo>
                </a:path>
              </a:pathLst>
            </a:custGeom>
            <a:noFill/>
            <a:ln cap="flat" cmpd="sng" w="15200">
              <a:solidFill>
                <a:srgbClr val="83D0B4"/>
              </a:solidFill>
              <a:prstDash val="solid"/>
              <a:miter lim="30395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10" name="Google Shape;1510;p79"/>
            <p:cNvSpPr/>
            <p:nvPr/>
          </p:nvSpPr>
          <p:spPr>
            <a:xfrm>
              <a:off x="5453311" y="752996"/>
              <a:ext cx="196859" cy="453497"/>
            </a:xfrm>
            <a:custGeom>
              <a:rect b="b" l="l" r="r" t="t"/>
              <a:pathLst>
                <a:path extrusionOk="0" h="21480" w="9332">
                  <a:moveTo>
                    <a:pt x="3646" y="0"/>
                  </a:moveTo>
                  <a:cubicBezTo>
                    <a:pt x="3370" y="0"/>
                    <a:pt x="3077" y="47"/>
                    <a:pt x="2766" y="142"/>
                  </a:cubicBezTo>
                  <a:cubicBezTo>
                    <a:pt x="0" y="1023"/>
                    <a:pt x="973" y="6312"/>
                    <a:pt x="2098" y="10871"/>
                  </a:cubicBezTo>
                  <a:cubicBezTo>
                    <a:pt x="3192" y="15431"/>
                    <a:pt x="6383" y="19899"/>
                    <a:pt x="6140" y="21479"/>
                  </a:cubicBezTo>
                  <a:cubicBezTo>
                    <a:pt x="6140" y="21479"/>
                    <a:pt x="9332" y="14853"/>
                    <a:pt x="8086" y="8561"/>
                  </a:cubicBezTo>
                  <a:cubicBezTo>
                    <a:pt x="7005" y="2996"/>
                    <a:pt x="5852" y="0"/>
                    <a:pt x="3646" y="0"/>
                  </a:cubicBezTo>
                  <a:close/>
                </a:path>
              </a:pathLst>
            </a:custGeom>
            <a:solidFill>
              <a:srgbClr val="83D0B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11" name="Google Shape;1511;p79"/>
            <p:cNvSpPr/>
            <p:nvPr/>
          </p:nvSpPr>
          <p:spPr>
            <a:xfrm>
              <a:off x="5453311" y="756607"/>
              <a:ext cx="152622" cy="444101"/>
            </a:xfrm>
            <a:custGeom>
              <a:rect b="b" l="l" r="r" t="t"/>
              <a:pathLst>
                <a:path extrusionOk="0" h="21035" w="7235">
                  <a:moveTo>
                    <a:pt x="2797" y="1"/>
                  </a:moveTo>
                  <a:cubicBezTo>
                    <a:pt x="0" y="852"/>
                    <a:pt x="1003" y="6171"/>
                    <a:pt x="2098" y="10731"/>
                  </a:cubicBezTo>
                  <a:cubicBezTo>
                    <a:pt x="3131" y="14986"/>
                    <a:pt x="6019" y="19211"/>
                    <a:pt x="6171" y="21035"/>
                  </a:cubicBezTo>
                  <a:cubicBezTo>
                    <a:pt x="6262" y="18512"/>
                    <a:pt x="6201" y="16019"/>
                    <a:pt x="6049" y="13527"/>
                  </a:cubicBezTo>
                  <a:cubicBezTo>
                    <a:pt x="6414" y="12950"/>
                    <a:pt x="7113" y="11643"/>
                    <a:pt x="7235" y="8998"/>
                  </a:cubicBezTo>
                  <a:lnTo>
                    <a:pt x="7235" y="8998"/>
                  </a:lnTo>
                  <a:cubicBezTo>
                    <a:pt x="7234" y="8999"/>
                    <a:pt x="6839" y="11703"/>
                    <a:pt x="5988" y="12889"/>
                  </a:cubicBezTo>
                  <a:cubicBezTo>
                    <a:pt x="5897" y="11703"/>
                    <a:pt x="5776" y="10609"/>
                    <a:pt x="5654" y="9606"/>
                  </a:cubicBezTo>
                  <a:cubicBezTo>
                    <a:pt x="6019" y="8968"/>
                    <a:pt x="6596" y="7661"/>
                    <a:pt x="6718" y="5259"/>
                  </a:cubicBezTo>
                  <a:lnTo>
                    <a:pt x="6718" y="5259"/>
                  </a:lnTo>
                  <a:cubicBezTo>
                    <a:pt x="6718" y="5260"/>
                    <a:pt x="6383" y="7813"/>
                    <a:pt x="5593" y="9059"/>
                  </a:cubicBezTo>
                  <a:cubicBezTo>
                    <a:pt x="5441" y="8056"/>
                    <a:pt x="5259" y="7174"/>
                    <a:pt x="5076" y="6354"/>
                  </a:cubicBezTo>
                  <a:cubicBezTo>
                    <a:pt x="5350" y="5594"/>
                    <a:pt x="5654" y="4287"/>
                    <a:pt x="5472" y="2159"/>
                  </a:cubicBezTo>
                  <a:lnTo>
                    <a:pt x="5472" y="2159"/>
                  </a:lnTo>
                  <a:cubicBezTo>
                    <a:pt x="5472" y="2160"/>
                    <a:pt x="5472" y="4409"/>
                    <a:pt x="4955" y="5807"/>
                  </a:cubicBezTo>
                  <a:cubicBezTo>
                    <a:pt x="4712" y="4834"/>
                    <a:pt x="4438" y="3892"/>
                    <a:pt x="4134" y="2949"/>
                  </a:cubicBezTo>
                  <a:cubicBezTo>
                    <a:pt x="4195" y="2159"/>
                    <a:pt x="4195" y="1369"/>
                    <a:pt x="4134" y="579"/>
                  </a:cubicBezTo>
                  <a:cubicBezTo>
                    <a:pt x="4134" y="1247"/>
                    <a:pt x="4073" y="1886"/>
                    <a:pt x="3982" y="2554"/>
                  </a:cubicBezTo>
                  <a:cubicBezTo>
                    <a:pt x="3678" y="1673"/>
                    <a:pt x="3283" y="791"/>
                    <a:pt x="2797" y="1"/>
                  </a:cubicBezTo>
                  <a:close/>
                </a:path>
              </a:pathLst>
            </a:custGeom>
            <a:solidFill>
              <a:srgbClr val="83D0B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12" name="Google Shape;1512;p79"/>
            <p:cNvSpPr/>
            <p:nvPr/>
          </p:nvSpPr>
          <p:spPr>
            <a:xfrm>
              <a:off x="5473841" y="1345116"/>
              <a:ext cx="37844" cy="279825"/>
            </a:xfrm>
            <a:custGeom>
              <a:rect b="b" l="l" r="r" t="t"/>
              <a:pathLst>
                <a:path extrusionOk="0" fill="none" h="13254" w="1794">
                  <a:moveTo>
                    <a:pt x="0" y="1"/>
                  </a:moveTo>
                  <a:cubicBezTo>
                    <a:pt x="0" y="1"/>
                    <a:pt x="1793" y="5320"/>
                    <a:pt x="882" y="13253"/>
                  </a:cubicBezTo>
                </a:path>
              </a:pathLst>
            </a:custGeom>
            <a:noFill/>
            <a:ln cap="flat" cmpd="sng" w="15200">
              <a:solidFill>
                <a:srgbClr val="83D0B4"/>
              </a:solidFill>
              <a:prstDash val="solid"/>
              <a:miter lim="30395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13" name="Google Shape;1513;p79"/>
            <p:cNvSpPr/>
            <p:nvPr/>
          </p:nvSpPr>
          <p:spPr>
            <a:xfrm>
              <a:off x="5344287" y="1584506"/>
              <a:ext cx="70542" cy="311262"/>
            </a:xfrm>
            <a:custGeom>
              <a:rect b="b" l="l" r="r" t="t"/>
              <a:pathLst>
                <a:path extrusionOk="0" fill="none" h="14743" w="3344">
                  <a:moveTo>
                    <a:pt x="0" y="0"/>
                  </a:moveTo>
                  <a:lnTo>
                    <a:pt x="1550" y="1490"/>
                  </a:lnTo>
                  <a:cubicBezTo>
                    <a:pt x="1550" y="1490"/>
                    <a:pt x="3344" y="6809"/>
                    <a:pt x="2432" y="14742"/>
                  </a:cubicBezTo>
                </a:path>
              </a:pathLst>
            </a:custGeom>
            <a:noFill/>
            <a:ln cap="flat" cmpd="sng" w="15200">
              <a:solidFill>
                <a:srgbClr val="83D0B4"/>
              </a:solidFill>
              <a:prstDash val="solid"/>
              <a:miter lim="30395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14" name="Google Shape;1514;p79"/>
            <p:cNvSpPr/>
            <p:nvPr/>
          </p:nvSpPr>
          <p:spPr>
            <a:xfrm>
              <a:off x="5266682" y="1930416"/>
              <a:ext cx="50670" cy="315104"/>
            </a:xfrm>
            <a:custGeom>
              <a:rect b="b" l="l" r="r" t="t"/>
              <a:pathLst>
                <a:path extrusionOk="0" fill="none" h="14925" w="2402">
                  <a:moveTo>
                    <a:pt x="395" y="1"/>
                  </a:moveTo>
                  <a:lnTo>
                    <a:pt x="1642" y="1763"/>
                  </a:lnTo>
                  <a:cubicBezTo>
                    <a:pt x="1642" y="1763"/>
                    <a:pt x="2401" y="7326"/>
                    <a:pt x="0" y="14925"/>
                  </a:cubicBezTo>
                </a:path>
              </a:pathLst>
            </a:custGeom>
            <a:noFill/>
            <a:ln cap="flat" cmpd="sng" w="15200">
              <a:solidFill>
                <a:srgbClr val="83D0B4"/>
              </a:solidFill>
              <a:prstDash val="solid"/>
              <a:miter lim="30395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15" name="Google Shape;1515;p79"/>
            <p:cNvSpPr/>
            <p:nvPr/>
          </p:nvSpPr>
          <p:spPr>
            <a:xfrm>
              <a:off x="5504626" y="1350247"/>
              <a:ext cx="144923" cy="233610"/>
            </a:xfrm>
            <a:custGeom>
              <a:rect b="b" l="l" r="r" t="t"/>
              <a:pathLst>
                <a:path extrusionOk="0" fill="none" h="11065" w="6870">
                  <a:moveTo>
                    <a:pt x="6869" y="1"/>
                  </a:moveTo>
                  <a:lnTo>
                    <a:pt x="4833" y="3253"/>
                  </a:lnTo>
                  <a:cubicBezTo>
                    <a:pt x="4833" y="3253"/>
                    <a:pt x="1125" y="7569"/>
                    <a:pt x="0" y="11065"/>
                  </a:cubicBezTo>
                </a:path>
              </a:pathLst>
            </a:custGeom>
            <a:noFill/>
            <a:ln cap="flat" cmpd="sng" w="15200">
              <a:solidFill>
                <a:srgbClr val="83D0B4"/>
              </a:solidFill>
              <a:prstDash val="solid"/>
              <a:miter lim="30395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16" name="Google Shape;1516;p79"/>
            <p:cNvSpPr/>
            <p:nvPr/>
          </p:nvSpPr>
          <p:spPr>
            <a:xfrm>
              <a:off x="5417398" y="1583852"/>
              <a:ext cx="223797" cy="259283"/>
            </a:xfrm>
            <a:custGeom>
              <a:rect b="b" l="l" r="r" t="t"/>
              <a:pathLst>
                <a:path extrusionOk="0" fill="none" h="12281" w="10609">
                  <a:moveTo>
                    <a:pt x="10608" y="1"/>
                  </a:moveTo>
                  <a:lnTo>
                    <a:pt x="6323" y="3253"/>
                  </a:lnTo>
                  <a:cubicBezTo>
                    <a:pt x="6323" y="3253"/>
                    <a:pt x="1246" y="7113"/>
                    <a:pt x="0" y="12281"/>
                  </a:cubicBezTo>
                </a:path>
              </a:pathLst>
            </a:custGeom>
            <a:noFill/>
            <a:ln cap="flat" cmpd="sng" w="15200">
              <a:solidFill>
                <a:srgbClr val="83D0B4"/>
              </a:solidFill>
              <a:prstDash val="solid"/>
              <a:miter lim="30395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17" name="Google Shape;1517;p79"/>
            <p:cNvSpPr/>
            <p:nvPr/>
          </p:nvSpPr>
          <p:spPr>
            <a:xfrm>
              <a:off x="5323124" y="1843131"/>
              <a:ext cx="263540" cy="252231"/>
            </a:xfrm>
            <a:custGeom>
              <a:rect b="b" l="l" r="r" t="t"/>
              <a:pathLst>
                <a:path extrusionOk="0" fill="none" h="11947" w="12493">
                  <a:moveTo>
                    <a:pt x="12493" y="1"/>
                  </a:moveTo>
                  <a:lnTo>
                    <a:pt x="6474" y="3831"/>
                  </a:lnTo>
                  <a:cubicBezTo>
                    <a:pt x="6474" y="3831"/>
                    <a:pt x="1277" y="6536"/>
                    <a:pt x="0" y="11946"/>
                  </a:cubicBezTo>
                </a:path>
              </a:pathLst>
            </a:custGeom>
            <a:noFill/>
            <a:ln cap="flat" cmpd="sng" w="15200">
              <a:solidFill>
                <a:srgbClr val="83D0B4"/>
              </a:solidFill>
              <a:prstDash val="solid"/>
              <a:miter lim="30395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18" name="Google Shape;1518;p79"/>
            <p:cNvSpPr/>
            <p:nvPr/>
          </p:nvSpPr>
          <p:spPr>
            <a:xfrm>
              <a:off x="5249359" y="2048507"/>
              <a:ext cx="264194" cy="252210"/>
            </a:xfrm>
            <a:custGeom>
              <a:rect b="b" l="l" r="r" t="t"/>
              <a:pathLst>
                <a:path extrusionOk="0" fill="none" h="11946" w="12524">
                  <a:moveTo>
                    <a:pt x="12524" y="0"/>
                  </a:moveTo>
                  <a:lnTo>
                    <a:pt x="6505" y="3830"/>
                  </a:lnTo>
                  <a:cubicBezTo>
                    <a:pt x="6505" y="3830"/>
                    <a:pt x="1308" y="6566"/>
                    <a:pt x="1" y="11946"/>
                  </a:cubicBezTo>
                </a:path>
              </a:pathLst>
            </a:custGeom>
            <a:noFill/>
            <a:ln cap="flat" cmpd="sng" w="15200">
              <a:solidFill>
                <a:srgbClr val="83D0B4"/>
              </a:solidFill>
              <a:prstDash val="solid"/>
              <a:miter lim="30395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19" name="Google Shape;1519;p79"/>
            <p:cNvSpPr/>
            <p:nvPr/>
          </p:nvSpPr>
          <p:spPr>
            <a:xfrm>
              <a:off x="5602740" y="1001571"/>
              <a:ext cx="234703" cy="422482"/>
            </a:xfrm>
            <a:custGeom>
              <a:rect b="b" l="l" r="r" t="t"/>
              <a:pathLst>
                <a:path extrusionOk="0" h="20011" w="11126">
                  <a:moveTo>
                    <a:pt x="7755" y="0"/>
                  </a:moveTo>
                  <a:cubicBezTo>
                    <a:pt x="5223" y="0"/>
                    <a:pt x="3461" y="4678"/>
                    <a:pt x="2098" y="8825"/>
                  </a:cubicBezTo>
                  <a:cubicBezTo>
                    <a:pt x="669" y="13293"/>
                    <a:pt x="1064" y="18795"/>
                    <a:pt x="1" y="20010"/>
                  </a:cubicBezTo>
                  <a:cubicBezTo>
                    <a:pt x="1" y="20010"/>
                    <a:pt x="6201" y="16029"/>
                    <a:pt x="8451" y="10041"/>
                  </a:cubicBezTo>
                  <a:cubicBezTo>
                    <a:pt x="10669" y="4053"/>
                    <a:pt x="11125" y="800"/>
                    <a:pt x="8299" y="71"/>
                  </a:cubicBezTo>
                  <a:cubicBezTo>
                    <a:pt x="8113" y="23"/>
                    <a:pt x="7932" y="0"/>
                    <a:pt x="7755" y="0"/>
                  </a:cubicBezTo>
                  <a:close/>
                </a:path>
              </a:pathLst>
            </a:custGeom>
            <a:solidFill>
              <a:srgbClr val="83D0B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20" name="Google Shape;1520;p79"/>
            <p:cNvSpPr/>
            <p:nvPr/>
          </p:nvSpPr>
          <p:spPr>
            <a:xfrm>
              <a:off x="5606581" y="1001571"/>
              <a:ext cx="196247" cy="417352"/>
            </a:xfrm>
            <a:custGeom>
              <a:rect b="b" l="l" r="r" t="t"/>
              <a:pathLst>
                <a:path extrusionOk="0" h="19768" w="9303">
                  <a:moveTo>
                    <a:pt x="7573" y="0"/>
                  </a:moveTo>
                  <a:cubicBezTo>
                    <a:pt x="5041" y="0"/>
                    <a:pt x="3281" y="4680"/>
                    <a:pt x="1946" y="8855"/>
                  </a:cubicBezTo>
                  <a:cubicBezTo>
                    <a:pt x="578" y="13019"/>
                    <a:pt x="852" y="18126"/>
                    <a:pt x="1" y="19767"/>
                  </a:cubicBezTo>
                  <a:cubicBezTo>
                    <a:pt x="1399" y="17670"/>
                    <a:pt x="2676" y="15512"/>
                    <a:pt x="3831" y="13293"/>
                  </a:cubicBezTo>
                  <a:cubicBezTo>
                    <a:pt x="4439" y="13050"/>
                    <a:pt x="5715" y="12290"/>
                    <a:pt x="7205" y="10101"/>
                  </a:cubicBezTo>
                  <a:lnTo>
                    <a:pt x="7205" y="10101"/>
                  </a:lnTo>
                  <a:cubicBezTo>
                    <a:pt x="7204" y="10102"/>
                    <a:pt x="5472" y="12229"/>
                    <a:pt x="4104" y="12776"/>
                  </a:cubicBezTo>
                  <a:cubicBezTo>
                    <a:pt x="4652" y="11712"/>
                    <a:pt x="5138" y="10709"/>
                    <a:pt x="5533" y="9767"/>
                  </a:cubicBezTo>
                  <a:cubicBezTo>
                    <a:pt x="6202" y="9433"/>
                    <a:pt x="7357" y="8642"/>
                    <a:pt x="8725" y="6636"/>
                  </a:cubicBezTo>
                  <a:lnTo>
                    <a:pt x="8725" y="6636"/>
                  </a:lnTo>
                  <a:cubicBezTo>
                    <a:pt x="8724" y="6637"/>
                    <a:pt x="7083" y="8643"/>
                    <a:pt x="5746" y="9281"/>
                  </a:cubicBezTo>
                  <a:cubicBezTo>
                    <a:pt x="6141" y="8338"/>
                    <a:pt x="6475" y="7487"/>
                    <a:pt x="6749" y="6667"/>
                  </a:cubicBezTo>
                  <a:cubicBezTo>
                    <a:pt x="7387" y="6211"/>
                    <a:pt x="8329" y="5238"/>
                    <a:pt x="9302" y="3323"/>
                  </a:cubicBezTo>
                  <a:lnTo>
                    <a:pt x="9302" y="3323"/>
                  </a:lnTo>
                  <a:cubicBezTo>
                    <a:pt x="9302" y="3324"/>
                    <a:pt x="8116" y="5238"/>
                    <a:pt x="6931" y="6150"/>
                  </a:cubicBezTo>
                  <a:cubicBezTo>
                    <a:pt x="7235" y="5208"/>
                    <a:pt x="7509" y="4235"/>
                    <a:pt x="7721" y="3293"/>
                  </a:cubicBezTo>
                  <a:cubicBezTo>
                    <a:pt x="8177" y="2655"/>
                    <a:pt x="8603" y="1986"/>
                    <a:pt x="8968" y="1287"/>
                  </a:cubicBezTo>
                  <a:lnTo>
                    <a:pt x="8968" y="1287"/>
                  </a:lnTo>
                  <a:cubicBezTo>
                    <a:pt x="8603" y="1834"/>
                    <a:pt x="8238" y="2351"/>
                    <a:pt x="7813" y="2867"/>
                  </a:cubicBezTo>
                  <a:cubicBezTo>
                    <a:pt x="8025" y="1955"/>
                    <a:pt x="8117" y="1013"/>
                    <a:pt x="8117" y="71"/>
                  </a:cubicBezTo>
                  <a:cubicBezTo>
                    <a:pt x="7931" y="23"/>
                    <a:pt x="7750" y="0"/>
                    <a:pt x="7573" y="0"/>
                  </a:cubicBezTo>
                  <a:close/>
                </a:path>
              </a:pathLst>
            </a:custGeom>
            <a:solidFill>
              <a:srgbClr val="83D0B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21" name="Google Shape;1521;p79"/>
            <p:cNvSpPr/>
            <p:nvPr/>
          </p:nvSpPr>
          <p:spPr>
            <a:xfrm>
              <a:off x="5294892" y="1010418"/>
              <a:ext cx="242403" cy="439942"/>
            </a:xfrm>
            <a:custGeom>
              <a:rect b="b" l="l" r="r" t="t"/>
              <a:pathLst>
                <a:path extrusionOk="0" h="20838" w="11491">
                  <a:moveTo>
                    <a:pt x="3841" y="0"/>
                  </a:moveTo>
                  <a:cubicBezTo>
                    <a:pt x="3451" y="0"/>
                    <a:pt x="3044" y="106"/>
                    <a:pt x="2615" y="321"/>
                  </a:cubicBezTo>
                  <a:cubicBezTo>
                    <a:pt x="1" y="1597"/>
                    <a:pt x="1855" y="6673"/>
                    <a:pt x="3679" y="10989"/>
                  </a:cubicBezTo>
                  <a:cubicBezTo>
                    <a:pt x="5502" y="15306"/>
                    <a:pt x="9393" y="19227"/>
                    <a:pt x="9423" y="20838"/>
                  </a:cubicBezTo>
                  <a:cubicBezTo>
                    <a:pt x="9423" y="20838"/>
                    <a:pt x="11490" y="13755"/>
                    <a:pt x="9241" y="7768"/>
                  </a:cubicBezTo>
                  <a:cubicBezTo>
                    <a:pt x="7386" y="2737"/>
                    <a:pt x="5829" y="0"/>
                    <a:pt x="3841" y="0"/>
                  </a:cubicBezTo>
                  <a:close/>
                </a:path>
              </a:pathLst>
            </a:custGeom>
            <a:solidFill>
              <a:srgbClr val="83D0B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22" name="Google Shape;1522;p79"/>
            <p:cNvSpPr/>
            <p:nvPr/>
          </p:nvSpPr>
          <p:spPr>
            <a:xfrm>
              <a:off x="5294892" y="1017174"/>
              <a:ext cx="198145" cy="426135"/>
            </a:xfrm>
            <a:custGeom>
              <a:rect b="b" l="l" r="r" t="t"/>
              <a:pathLst>
                <a:path extrusionOk="0" h="20184" w="9393">
                  <a:moveTo>
                    <a:pt x="2615" y="1"/>
                  </a:moveTo>
                  <a:lnTo>
                    <a:pt x="2615" y="1"/>
                  </a:lnTo>
                  <a:cubicBezTo>
                    <a:pt x="1" y="1308"/>
                    <a:pt x="1855" y="6384"/>
                    <a:pt x="3679" y="10700"/>
                  </a:cubicBezTo>
                  <a:cubicBezTo>
                    <a:pt x="5411" y="14742"/>
                    <a:pt x="8937" y="18420"/>
                    <a:pt x="9393" y="20183"/>
                  </a:cubicBezTo>
                  <a:cubicBezTo>
                    <a:pt x="9059" y="17691"/>
                    <a:pt x="8603" y="15229"/>
                    <a:pt x="8056" y="12797"/>
                  </a:cubicBezTo>
                  <a:cubicBezTo>
                    <a:pt x="8329" y="12220"/>
                    <a:pt x="8815" y="10791"/>
                    <a:pt x="8481" y="8177"/>
                  </a:cubicBezTo>
                  <a:lnTo>
                    <a:pt x="8481" y="8177"/>
                  </a:lnTo>
                  <a:cubicBezTo>
                    <a:pt x="8481" y="8178"/>
                    <a:pt x="8572" y="10913"/>
                    <a:pt x="7904" y="12220"/>
                  </a:cubicBezTo>
                  <a:cubicBezTo>
                    <a:pt x="7630" y="11065"/>
                    <a:pt x="7326" y="10001"/>
                    <a:pt x="7022" y="9028"/>
                  </a:cubicBezTo>
                  <a:cubicBezTo>
                    <a:pt x="7296" y="8329"/>
                    <a:pt x="7660" y="6961"/>
                    <a:pt x="7356" y="4590"/>
                  </a:cubicBezTo>
                  <a:lnTo>
                    <a:pt x="7356" y="4590"/>
                  </a:lnTo>
                  <a:cubicBezTo>
                    <a:pt x="7356" y="4591"/>
                    <a:pt x="7447" y="7144"/>
                    <a:pt x="6840" y="8511"/>
                  </a:cubicBezTo>
                  <a:cubicBezTo>
                    <a:pt x="6536" y="7539"/>
                    <a:pt x="6232" y="6657"/>
                    <a:pt x="5897" y="5897"/>
                  </a:cubicBezTo>
                  <a:cubicBezTo>
                    <a:pt x="6080" y="5137"/>
                    <a:pt x="6141" y="3770"/>
                    <a:pt x="5624" y="1672"/>
                  </a:cubicBezTo>
                  <a:lnTo>
                    <a:pt x="5624" y="1672"/>
                  </a:lnTo>
                  <a:cubicBezTo>
                    <a:pt x="5624" y="1673"/>
                    <a:pt x="5989" y="3922"/>
                    <a:pt x="5685" y="5350"/>
                  </a:cubicBezTo>
                  <a:cubicBezTo>
                    <a:pt x="5320" y="4438"/>
                    <a:pt x="4894" y="3557"/>
                    <a:pt x="4408" y="2706"/>
                  </a:cubicBezTo>
                  <a:cubicBezTo>
                    <a:pt x="4347" y="1916"/>
                    <a:pt x="4226" y="1125"/>
                    <a:pt x="4043" y="365"/>
                  </a:cubicBezTo>
                  <a:lnTo>
                    <a:pt x="4043" y="365"/>
                  </a:lnTo>
                  <a:cubicBezTo>
                    <a:pt x="4134" y="1004"/>
                    <a:pt x="4195" y="1672"/>
                    <a:pt x="4226" y="2341"/>
                  </a:cubicBezTo>
                  <a:cubicBezTo>
                    <a:pt x="3770" y="1490"/>
                    <a:pt x="3253" y="730"/>
                    <a:pt x="2615" y="1"/>
                  </a:cubicBezTo>
                  <a:close/>
                </a:path>
              </a:pathLst>
            </a:custGeom>
            <a:solidFill>
              <a:srgbClr val="83D0B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23" name="Google Shape;1523;p79"/>
            <p:cNvSpPr/>
            <p:nvPr/>
          </p:nvSpPr>
          <p:spPr>
            <a:xfrm>
              <a:off x="5530262" y="1402377"/>
              <a:ext cx="361020" cy="259135"/>
            </a:xfrm>
            <a:custGeom>
              <a:rect b="b" l="l" r="r" t="t"/>
              <a:pathLst>
                <a:path extrusionOk="0" h="12274" w="17114">
                  <a:moveTo>
                    <a:pt x="13870" y="0"/>
                  </a:moveTo>
                  <a:cubicBezTo>
                    <a:pt x="11868" y="0"/>
                    <a:pt x="9024" y="2349"/>
                    <a:pt x="6597" y="4584"/>
                  </a:cubicBezTo>
                  <a:cubicBezTo>
                    <a:pt x="3496" y="7380"/>
                    <a:pt x="1369" y="11818"/>
                    <a:pt x="1" y="12274"/>
                  </a:cubicBezTo>
                  <a:cubicBezTo>
                    <a:pt x="1" y="12274"/>
                    <a:pt x="6566" y="11939"/>
                    <a:pt x="10943" y="8322"/>
                  </a:cubicBezTo>
                  <a:cubicBezTo>
                    <a:pt x="15320" y="4675"/>
                    <a:pt x="17114" y="2365"/>
                    <a:pt x="15260" y="541"/>
                  </a:cubicBezTo>
                  <a:cubicBezTo>
                    <a:pt x="14871" y="165"/>
                    <a:pt x="14400" y="0"/>
                    <a:pt x="13870" y="0"/>
                  </a:cubicBezTo>
                  <a:close/>
                </a:path>
              </a:pathLst>
            </a:custGeom>
            <a:solidFill>
              <a:srgbClr val="83D0B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24" name="Google Shape;1524;p79"/>
            <p:cNvSpPr/>
            <p:nvPr/>
          </p:nvSpPr>
          <p:spPr>
            <a:xfrm>
              <a:off x="5535410" y="1402377"/>
              <a:ext cx="319336" cy="256580"/>
            </a:xfrm>
            <a:custGeom>
              <a:rect b="b" l="l" r="r" t="t"/>
              <a:pathLst>
                <a:path extrusionOk="0" h="12153" w="15138">
                  <a:moveTo>
                    <a:pt x="13626" y="0"/>
                  </a:moveTo>
                  <a:cubicBezTo>
                    <a:pt x="11624" y="0"/>
                    <a:pt x="8780" y="2349"/>
                    <a:pt x="6353" y="4584"/>
                  </a:cubicBezTo>
                  <a:cubicBezTo>
                    <a:pt x="3435" y="7228"/>
                    <a:pt x="1368" y="11271"/>
                    <a:pt x="0" y="12152"/>
                  </a:cubicBezTo>
                  <a:cubicBezTo>
                    <a:pt x="2006" y="11149"/>
                    <a:pt x="3951" y="10085"/>
                    <a:pt x="5836" y="8900"/>
                  </a:cubicBezTo>
                  <a:cubicBezTo>
                    <a:pt x="5910" y="8904"/>
                    <a:pt x="5996" y="8907"/>
                    <a:pt x="6094" y="8907"/>
                  </a:cubicBezTo>
                  <a:cubicBezTo>
                    <a:pt x="6767" y="8907"/>
                    <a:pt x="8019" y="8772"/>
                    <a:pt x="9848" y="7897"/>
                  </a:cubicBezTo>
                  <a:lnTo>
                    <a:pt x="9848" y="7897"/>
                  </a:lnTo>
                  <a:cubicBezTo>
                    <a:pt x="9848" y="7897"/>
                    <a:pt x="7927" y="8614"/>
                    <a:pt x="6624" y="8614"/>
                  </a:cubicBezTo>
                  <a:cubicBezTo>
                    <a:pt x="6508" y="8614"/>
                    <a:pt x="6397" y="8608"/>
                    <a:pt x="6292" y="8596"/>
                  </a:cubicBezTo>
                  <a:cubicBezTo>
                    <a:pt x="7173" y="7988"/>
                    <a:pt x="7994" y="7441"/>
                    <a:pt x="8724" y="6894"/>
                  </a:cubicBezTo>
                  <a:cubicBezTo>
                    <a:pt x="8785" y="6897"/>
                    <a:pt x="8853" y="6898"/>
                    <a:pt x="8927" y="6898"/>
                  </a:cubicBezTo>
                  <a:cubicBezTo>
                    <a:pt x="9615" y="6898"/>
                    <a:pt x="10824" y="6742"/>
                    <a:pt x="12553" y="5891"/>
                  </a:cubicBezTo>
                  <a:lnTo>
                    <a:pt x="12553" y="5891"/>
                  </a:lnTo>
                  <a:cubicBezTo>
                    <a:pt x="12553" y="5891"/>
                    <a:pt x="10644" y="6627"/>
                    <a:pt x="9306" y="6627"/>
                  </a:cubicBezTo>
                  <a:cubicBezTo>
                    <a:pt x="9231" y="6627"/>
                    <a:pt x="9159" y="6625"/>
                    <a:pt x="9088" y="6620"/>
                  </a:cubicBezTo>
                  <a:cubicBezTo>
                    <a:pt x="9818" y="6073"/>
                    <a:pt x="10456" y="5526"/>
                    <a:pt x="11034" y="5040"/>
                  </a:cubicBezTo>
                  <a:cubicBezTo>
                    <a:pt x="11733" y="4948"/>
                    <a:pt x="12888" y="4644"/>
                    <a:pt x="14468" y="3581"/>
                  </a:cubicBezTo>
                  <a:lnTo>
                    <a:pt x="14468" y="3581"/>
                  </a:lnTo>
                  <a:cubicBezTo>
                    <a:pt x="14468" y="3581"/>
                    <a:pt x="12705" y="4523"/>
                    <a:pt x="11398" y="4705"/>
                  </a:cubicBezTo>
                  <a:cubicBezTo>
                    <a:pt x="12067" y="4128"/>
                    <a:pt x="12705" y="3520"/>
                    <a:pt x="13283" y="2851"/>
                  </a:cubicBezTo>
                  <a:cubicBezTo>
                    <a:pt x="13921" y="2578"/>
                    <a:pt x="14560" y="2243"/>
                    <a:pt x="15137" y="1848"/>
                  </a:cubicBezTo>
                  <a:lnTo>
                    <a:pt x="15137" y="1848"/>
                  </a:lnTo>
                  <a:cubicBezTo>
                    <a:pt x="14620" y="2122"/>
                    <a:pt x="14073" y="2365"/>
                    <a:pt x="13526" y="2578"/>
                  </a:cubicBezTo>
                  <a:cubicBezTo>
                    <a:pt x="14104" y="1970"/>
                    <a:pt x="14620" y="1271"/>
                    <a:pt x="15016" y="541"/>
                  </a:cubicBezTo>
                  <a:cubicBezTo>
                    <a:pt x="14627" y="165"/>
                    <a:pt x="14156" y="0"/>
                    <a:pt x="13626" y="0"/>
                  </a:cubicBezTo>
                  <a:close/>
                </a:path>
              </a:pathLst>
            </a:custGeom>
            <a:solidFill>
              <a:srgbClr val="83D0B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25" name="Google Shape;1525;p79"/>
            <p:cNvSpPr/>
            <p:nvPr/>
          </p:nvSpPr>
          <p:spPr>
            <a:xfrm>
              <a:off x="5414191" y="1685790"/>
              <a:ext cx="361020" cy="259388"/>
            </a:xfrm>
            <a:custGeom>
              <a:rect b="b" l="l" r="r" t="t"/>
              <a:pathLst>
                <a:path extrusionOk="0" h="12286" w="17114">
                  <a:moveTo>
                    <a:pt x="13848" y="0"/>
                  </a:moveTo>
                  <a:cubicBezTo>
                    <a:pt x="11839" y="0"/>
                    <a:pt x="9013" y="2364"/>
                    <a:pt x="6566" y="4596"/>
                  </a:cubicBezTo>
                  <a:cubicBezTo>
                    <a:pt x="3465" y="7422"/>
                    <a:pt x="1338" y="11799"/>
                    <a:pt x="0" y="12286"/>
                  </a:cubicBezTo>
                  <a:cubicBezTo>
                    <a:pt x="0" y="12286"/>
                    <a:pt x="6535" y="11951"/>
                    <a:pt x="10943" y="8304"/>
                  </a:cubicBezTo>
                  <a:cubicBezTo>
                    <a:pt x="15320" y="4656"/>
                    <a:pt x="17113" y="2346"/>
                    <a:pt x="15259" y="553"/>
                  </a:cubicBezTo>
                  <a:cubicBezTo>
                    <a:pt x="14862" y="169"/>
                    <a:pt x="14384" y="0"/>
                    <a:pt x="13848" y="0"/>
                  </a:cubicBezTo>
                  <a:close/>
                </a:path>
              </a:pathLst>
            </a:custGeom>
            <a:solidFill>
              <a:srgbClr val="83D0B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26" name="Google Shape;1526;p79"/>
            <p:cNvSpPr/>
            <p:nvPr/>
          </p:nvSpPr>
          <p:spPr>
            <a:xfrm>
              <a:off x="5419319" y="1685790"/>
              <a:ext cx="319336" cy="256834"/>
            </a:xfrm>
            <a:custGeom>
              <a:rect b="b" l="l" r="r" t="t"/>
              <a:pathLst>
                <a:path extrusionOk="0" h="12165" w="15138">
                  <a:moveTo>
                    <a:pt x="13617" y="0"/>
                  </a:moveTo>
                  <a:cubicBezTo>
                    <a:pt x="11615" y="0"/>
                    <a:pt x="8770" y="2364"/>
                    <a:pt x="6323" y="4596"/>
                  </a:cubicBezTo>
                  <a:cubicBezTo>
                    <a:pt x="3435" y="7210"/>
                    <a:pt x="1368" y="11283"/>
                    <a:pt x="0" y="12164"/>
                  </a:cubicBezTo>
                  <a:cubicBezTo>
                    <a:pt x="1976" y="11161"/>
                    <a:pt x="3921" y="10067"/>
                    <a:pt x="5806" y="8881"/>
                  </a:cubicBezTo>
                  <a:cubicBezTo>
                    <a:pt x="5895" y="8886"/>
                    <a:pt x="6000" y="8890"/>
                    <a:pt x="6120" y="8890"/>
                  </a:cubicBezTo>
                  <a:cubicBezTo>
                    <a:pt x="6822" y="8890"/>
                    <a:pt x="8058" y="8760"/>
                    <a:pt x="9849" y="7878"/>
                  </a:cubicBezTo>
                  <a:lnTo>
                    <a:pt x="9849" y="7878"/>
                  </a:lnTo>
                  <a:cubicBezTo>
                    <a:pt x="9848" y="7878"/>
                    <a:pt x="7976" y="8602"/>
                    <a:pt x="6652" y="8602"/>
                  </a:cubicBezTo>
                  <a:cubicBezTo>
                    <a:pt x="6516" y="8602"/>
                    <a:pt x="6384" y="8594"/>
                    <a:pt x="6262" y="8577"/>
                  </a:cubicBezTo>
                  <a:cubicBezTo>
                    <a:pt x="7174" y="8000"/>
                    <a:pt x="7964" y="7422"/>
                    <a:pt x="8724" y="6875"/>
                  </a:cubicBezTo>
                  <a:cubicBezTo>
                    <a:pt x="8810" y="6883"/>
                    <a:pt x="8908" y="6888"/>
                    <a:pt x="9017" y="6888"/>
                  </a:cubicBezTo>
                  <a:cubicBezTo>
                    <a:pt x="9718" y="6888"/>
                    <a:pt x="10897" y="6687"/>
                    <a:pt x="12554" y="5872"/>
                  </a:cubicBezTo>
                  <a:lnTo>
                    <a:pt x="12554" y="5872"/>
                  </a:lnTo>
                  <a:cubicBezTo>
                    <a:pt x="12553" y="5872"/>
                    <a:pt x="10644" y="6609"/>
                    <a:pt x="9306" y="6609"/>
                  </a:cubicBezTo>
                  <a:cubicBezTo>
                    <a:pt x="9232" y="6609"/>
                    <a:pt x="9159" y="6606"/>
                    <a:pt x="9089" y="6602"/>
                  </a:cubicBezTo>
                  <a:cubicBezTo>
                    <a:pt x="9818" y="6055"/>
                    <a:pt x="10457" y="5538"/>
                    <a:pt x="11004" y="5051"/>
                  </a:cubicBezTo>
                  <a:cubicBezTo>
                    <a:pt x="11703" y="4930"/>
                    <a:pt x="12888" y="4626"/>
                    <a:pt x="14469" y="3562"/>
                  </a:cubicBezTo>
                  <a:lnTo>
                    <a:pt x="14469" y="3562"/>
                  </a:lnTo>
                  <a:cubicBezTo>
                    <a:pt x="14468" y="3562"/>
                    <a:pt x="12706" y="4535"/>
                    <a:pt x="11399" y="4717"/>
                  </a:cubicBezTo>
                  <a:cubicBezTo>
                    <a:pt x="12159" y="4018"/>
                    <a:pt x="12767" y="3380"/>
                    <a:pt x="13283" y="2863"/>
                  </a:cubicBezTo>
                  <a:cubicBezTo>
                    <a:pt x="13922" y="2559"/>
                    <a:pt x="14530" y="2225"/>
                    <a:pt x="15137" y="1830"/>
                  </a:cubicBezTo>
                  <a:lnTo>
                    <a:pt x="15137" y="1830"/>
                  </a:lnTo>
                  <a:cubicBezTo>
                    <a:pt x="14621" y="2103"/>
                    <a:pt x="14074" y="2346"/>
                    <a:pt x="13527" y="2559"/>
                  </a:cubicBezTo>
                  <a:cubicBezTo>
                    <a:pt x="14104" y="1951"/>
                    <a:pt x="14590" y="1282"/>
                    <a:pt x="15016" y="553"/>
                  </a:cubicBezTo>
                  <a:cubicBezTo>
                    <a:pt x="14625" y="169"/>
                    <a:pt x="14151" y="0"/>
                    <a:pt x="13617" y="0"/>
                  </a:cubicBezTo>
                  <a:close/>
                </a:path>
              </a:pathLst>
            </a:custGeom>
            <a:solidFill>
              <a:srgbClr val="83D0B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27" name="Google Shape;1527;p79"/>
            <p:cNvSpPr/>
            <p:nvPr/>
          </p:nvSpPr>
          <p:spPr>
            <a:xfrm>
              <a:off x="5202538" y="1306921"/>
              <a:ext cx="242403" cy="439942"/>
            </a:xfrm>
            <a:custGeom>
              <a:rect b="b" l="l" r="r" t="t"/>
              <a:pathLst>
                <a:path extrusionOk="0" h="20838" w="11491">
                  <a:moveTo>
                    <a:pt x="3839" y="0"/>
                  </a:moveTo>
                  <a:cubicBezTo>
                    <a:pt x="3450" y="0"/>
                    <a:pt x="3044" y="106"/>
                    <a:pt x="2615" y="320"/>
                  </a:cubicBezTo>
                  <a:cubicBezTo>
                    <a:pt x="1" y="1597"/>
                    <a:pt x="1855" y="6673"/>
                    <a:pt x="3679" y="10989"/>
                  </a:cubicBezTo>
                  <a:cubicBezTo>
                    <a:pt x="5502" y="15305"/>
                    <a:pt x="9393" y="19226"/>
                    <a:pt x="9393" y="20837"/>
                  </a:cubicBezTo>
                  <a:cubicBezTo>
                    <a:pt x="9393" y="20837"/>
                    <a:pt x="11490" y="13755"/>
                    <a:pt x="9241" y="7767"/>
                  </a:cubicBezTo>
                  <a:cubicBezTo>
                    <a:pt x="7361" y="2737"/>
                    <a:pt x="5821" y="0"/>
                    <a:pt x="3839" y="0"/>
                  </a:cubicBezTo>
                  <a:close/>
                </a:path>
              </a:pathLst>
            </a:custGeom>
            <a:solidFill>
              <a:srgbClr val="83D0B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28" name="Google Shape;1528;p79"/>
            <p:cNvSpPr/>
            <p:nvPr/>
          </p:nvSpPr>
          <p:spPr>
            <a:xfrm>
              <a:off x="5202538" y="1313678"/>
              <a:ext cx="198145" cy="426135"/>
            </a:xfrm>
            <a:custGeom>
              <a:rect b="b" l="l" r="r" t="t"/>
              <a:pathLst>
                <a:path extrusionOk="0" h="20184" w="9393">
                  <a:moveTo>
                    <a:pt x="2615" y="0"/>
                  </a:moveTo>
                  <a:cubicBezTo>
                    <a:pt x="1" y="1307"/>
                    <a:pt x="1855" y="6383"/>
                    <a:pt x="3679" y="10700"/>
                  </a:cubicBezTo>
                  <a:cubicBezTo>
                    <a:pt x="5411" y="14742"/>
                    <a:pt x="8937" y="18420"/>
                    <a:pt x="9393" y="20183"/>
                  </a:cubicBezTo>
                  <a:cubicBezTo>
                    <a:pt x="9059" y="17691"/>
                    <a:pt x="8633" y="15229"/>
                    <a:pt x="8056" y="12797"/>
                  </a:cubicBezTo>
                  <a:cubicBezTo>
                    <a:pt x="8329" y="12219"/>
                    <a:pt x="8785" y="10821"/>
                    <a:pt x="8481" y="8177"/>
                  </a:cubicBezTo>
                  <a:lnTo>
                    <a:pt x="8481" y="8177"/>
                  </a:lnTo>
                  <a:cubicBezTo>
                    <a:pt x="8481" y="8178"/>
                    <a:pt x="8572" y="10913"/>
                    <a:pt x="7904" y="12219"/>
                  </a:cubicBezTo>
                  <a:cubicBezTo>
                    <a:pt x="7600" y="11064"/>
                    <a:pt x="7326" y="10001"/>
                    <a:pt x="7022" y="9028"/>
                  </a:cubicBezTo>
                  <a:cubicBezTo>
                    <a:pt x="7296" y="8329"/>
                    <a:pt x="7660" y="6961"/>
                    <a:pt x="7356" y="4590"/>
                  </a:cubicBezTo>
                  <a:lnTo>
                    <a:pt x="7356" y="4590"/>
                  </a:lnTo>
                  <a:cubicBezTo>
                    <a:pt x="7356" y="4591"/>
                    <a:pt x="7448" y="7144"/>
                    <a:pt x="6840" y="8511"/>
                  </a:cubicBezTo>
                  <a:cubicBezTo>
                    <a:pt x="6536" y="7538"/>
                    <a:pt x="6201" y="6657"/>
                    <a:pt x="5897" y="5897"/>
                  </a:cubicBezTo>
                  <a:cubicBezTo>
                    <a:pt x="6049" y="5137"/>
                    <a:pt x="6141" y="3769"/>
                    <a:pt x="5624" y="1672"/>
                  </a:cubicBezTo>
                  <a:lnTo>
                    <a:pt x="5624" y="1672"/>
                  </a:lnTo>
                  <a:cubicBezTo>
                    <a:pt x="5624" y="1673"/>
                    <a:pt x="5989" y="3922"/>
                    <a:pt x="5685" y="5350"/>
                  </a:cubicBezTo>
                  <a:cubicBezTo>
                    <a:pt x="5229" y="4286"/>
                    <a:pt x="4803" y="3405"/>
                    <a:pt x="4408" y="2706"/>
                  </a:cubicBezTo>
                  <a:cubicBezTo>
                    <a:pt x="4347" y="1915"/>
                    <a:pt x="4226" y="1125"/>
                    <a:pt x="4043" y="365"/>
                  </a:cubicBezTo>
                  <a:lnTo>
                    <a:pt x="4043" y="365"/>
                  </a:lnTo>
                  <a:cubicBezTo>
                    <a:pt x="4134" y="1003"/>
                    <a:pt x="4195" y="1672"/>
                    <a:pt x="4226" y="2341"/>
                  </a:cubicBezTo>
                  <a:cubicBezTo>
                    <a:pt x="3770" y="1490"/>
                    <a:pt x="3253" y="730"/>
                    <a:pt x="2615" y="0"/>
                  </a:cubicBezTo>
                  <a:close/>
                </a:path>
              </a:pathLst>
            </a:custGeom>
            <a:solidFill>
              <a:srgbClr val="83D0B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29" name="Google Shape;1529;p79"/>
            <p:cNvSpPr/>
            <p:nvPr/>
          </p:nvSpPr>
          <p:spPr>
            <a:xfrm>
              <a:off x="5150590" y="1692694"/>
              <a:ext cx="187893" cy="341051"/>
            </a:xfrm>
            <a:custGeom>
              <a:rect b="b" l="l" r="r" t="t"/>
              <a:pathLst>
                <a:path extrusionOk="0" h="16154" w="8907">
                  <a:moveTo>
                    <a:pt x="2989" y="0"/>
                  </a:moveTo>
                  <a:cubicBezTo>
                    <a:pt x="2687" y="0"/>
                    <a:pt x="2371" y="84"/>
                    <a:pt x="2037" y="256"/>
                  </a:cubicBezTo>
                  <a:cubicBezTo>
                    <a:pt x="1" y="1259"/>
                    <a:pt x="1429" y="5180"/>
                    <a:pt x="2858" y="8524"/>
                  </a:cubicBezTo>
                  <a:cubicBezTo>
                    <a:pt x="4256" y="11867"/>
                    <a:pt x="7296" y="14907"/>
                    <a:pt x="7296" y="16153"/>
                  </a:cubicBezTo>
                  <a:cubicBezTo>
                    <a:pt x="7296" y="16153"/>
                    <a:pt x="8907" y="10652"/>
                    <a:pt x="7144" y="6001"/>
                  </a:cubicBezTo>
                  <a:cubicBezTo>
                    <a:pt x="5699" y="2124"/>
                    <a:pt x="4508" y="0"/>
                    <a:pt x="2989" y="0"/>
                  </a:cubicBezTo>
                  <a:close/>
                </a:path>
              </a:pathLst>
            </a:custGeom>
            <a:solidFill>
              <a:srgbClr val="83D0B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30" name="Google Shape;1530;p79"/>
            <p:cNvSpPr/>
            <p:nvPr/>
          </p:nvSpPr>
          <p:spPr>
            <a:xfrm>
              <a:off x="5150590" y="1698099"/>
              <a:ext cx="152622" cy="329862"/>
            </a:xfrm>
            <a:custGeom>
              <a:rect b="b" l="l" r="r" t="t"/>
              <a:pathLst>
                <a:path extrusionOk="0" h="15624" w="7235">
                  <a:moveTo>
                    <a:pt x="2007" y="0"/>
                  </a:moveTo>
                  <a:lnTo>
                    <a:pt x="2007" y="0"/>
                  </a:lnTo>
                  <a:cubicBezTo>
                    <a:pt x="1" y="1003"/>
                    <a:pt x="1429" y="4924"/>
                    <a:pt x="2827" y="8268"/>
                  </a:cubicBezTo>
                  <a:cubicBezTo>
                    <a:pt x="4165" y="11399"/>
                    <a:pt x="6900" y="14256"/>
                    <a:pt x="7235" y="15624"/>
                  </a:cubicBezTo>
                  <a:cubicBezTo>
                    <a:pt x="6961" y="13466"/>
                    <a:pt x="6596" y="11551"/>
                    <a:pt x="6232" y="9909"/>
                  </a:cubicBezTo>
                  <a:cubicBezTo>
                    <a:pt x="6445" y="9453"/>
                    <a:pt x="6809" y="8359"/>
                    <a:pt x="6566" y="6323"/>
                  </a:cubicBezTo>
                  <a:lnTo>
                    <a:pt x="6566" y="6323"/>
                  </a:lnTo>
                  <a:cubicBezTo>
                    <a:pt x="6566" y="6323"/>
                    <a:pt x="6627" y="8450"/>
                    <a:pt x="6110" y="9453"/>
                  </a:cubicBezTo>
                  <a:cubicBezTo>
                    <a:pt x="5897" y="8572"/>
                    <a:pt x="5654" y="7721"/>
                    <a:pt x="5411" y="6991"/>
                  </a:cubicBezTo>
                  <a:cubicBezTo>
                    <a:pt x="5654" y="6444"/>
                    <a:pt x="5928" y="5380"/>
                    <a:pt x="5715" y="3526"/>
                  </a:cubicBezTo>
                  <a:lnTo>
                    <a:pt x="5715" y="3526"/>
                  </a:lnTo>
                  <a:cubicBezTo>
                    <a:pt x="5715" y="3527"/>
                    <a:pt x="5776" y="5533"/>
                    <a:pt x="5289" y="6566"/>
                  </a:cubicBezTo>
                  <a:cubicBezTo>
                    <a:pt x="5046" y="5806"/>
                    <a:pt x="4803" y="5168"/>
                    <a:pt x="4560" y="4560"/>
                  </a:cubicBezTo>
                  <a:cubicBezTo>
                    <a:pt x="4742" y="3465"/>
                    <a:pt x="4651" y="2341"/>
                    <a:pt x="4347" y="1277"/>
                  </a:cubicBezTo>
                  <a:lnTo>
                    <a:pt x="4347" y="1277"/>
                  </a:lnTo>
                  <a:cubicBezTo>
                    <a:pt x="4499" y="2219"/>
                    <a:pt x="4530" y="3192"/>
                    <a:pt x="4408" y="4134"/>
                  </a:cubicBezTo>
                  <a:cubicBezTo>
                    <a:pt x="4043" y="3313"/>
                    <a:pt x="3709" y="2614"/>
                    <a:pt x="3405" y="2067"/>
                  </a:cubicBezTo>
                  <a:cubicBezTo>
                    <a:pt x="3375" y="1459"/>
                    <a:pt x="3253" y="851"/>
                    <a:pt x="3101" y="274"/>
                  </a:cubicBezTo>
                  <a:lnTo>
                    <a:pt x="3101" y="274"/>
                  </a:lnTo>
                  <a:cubicBezTo>
                    <a:pt x="3192" y="760"/>
                    <a:pt x="3223" y="1277"/>
                    <a:pt x="3253" y="1794"/>
                  </a:cubicBezTo>
                  <a:cubicBezTo>
                    <a:pt x="2919" y="1125"/>
                    <a:pt x="2493" y="547"/>
                    <a:pt x="2007" y="0"/>
                  </a:cubicBezTo>
                  <a:close/>
                </a:path>
              </a:pathLst>
            </a:custGeom>
            <a:solidFill>
              <a:srgbClr val="83D0B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31" name="Google Shape;1531;p79"/>
            <p:cNvSpPr/>
            <p:nvPr/>
          </p:nvSpPr>
          <p:spPr>
            <a:xfrm>
              <a:off x="5309641" y="1980689"/>
              <a:ext cx="282146" cy="203229"/>
            </a:xfrm>
            <a:custGeom>
              <a:rect b="b" l="l" r="r" t="t"/>
              <a:pathLst>
                <a:path extrusionOk="0" h="9626" w="13375">
                  <a:moveTo>
                    <a:pt x="10805" y="0"/>
                  </a:moveTo>
                  <a:cubicBezTo>
                    <a:pt x="9238" y="0"/>
                    <a:pt x="7028" y="1854"/>
                    <a:pt x="5138" y="3577"/>
                  </a:cubicBezTo>
                  <a:cubicBezTo>
                    <a:pt x="2706" y="5766"/>
                    <a:pt x="1034" y="9261"/>
                    <a:pt x="1" y="9626"/>
                  </a:cubicBezTo>
                  <a:cubicBezTo>
                    <a:pt x="1" y="9626"/>
                    <a:pt x="5107" y="9352"/>
                    <a:pt x="8542" y="6525"/>
                  </a:cubicBezTo>
                  <a:cubicBezTo>
                    <a:pt x="11977" y="3668"/>
                    <a:pt x="13375" y="1875"/>
                    <a:pt x="11916" y="446"/>
                  </a:cubicBezTo>
                  <a:cubicBezTo>
                    <a:pt x="11605" y="136"/>
                    <a:pt x="11229" y="0"/>
                    <a:pt x="10805" y="0"/>
                  </a:cubicBezTo>
                  <a:close/>
                </a:path>
              </a:pathLst>
            </a:custGeom>
            <a:solidFill>
              <a:srgbClr val="83D0B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32" name="Google Shape;1532;p79"/>
            <p:cNvSpPr/>
            <p:nvPr/>
          </p:nvSpPr>
          <p:spPr>
            <a:xfrm>
              <a:off x="5313502" y="1981576"/>
              <a:ext cx="249448" cy="200421"/>
            </a:xfrm>
            <a:custGeom>
              <a:rect b="b" l="l" r="r" t="t"/>
              <a:pathLst>
                <a:path extrusionOk="0" h="9493" w="11825">
                  <a:moveTo>
                    <a:pt x="10615" y="0"/>
                  </a:moveTo>
                  <a:cubicBezTo>
                    <a:pt x="9062" y="0"/>
                    <a:pt x="6842" y="1840"/>
                    <a:pt x="4924" y="3565"/>
                  </a:cubicBezTo>
                  <a:cubicBezTo>
                    <a:pt x="2645" y="5632"/>
                    <a:pt x="1064" y="8793"/>
                    <a:pt x="0" y="9493"/>
                  </a:cubicBezTo>
                  <a:cubicBezTo>
                    <a:pt x="1550" y="8733"/>
                    <a:pt x="3070" y="7851"/>
                    <a:pt x="4559" y="6939"/>
                  </a:cubicBezTo>
                  <a:cubicBezTo>
                    <a:pt x="4623" y="6944"/>
                    <a:pt x="4697" y="6947"/>
                    <a:pt x="4783" y="6947"/>
                  </a:cubicBezTo>
                  <a:cubicBezTo>
                    <a:pt x="5314" y="6947"/>
                    <a:pt x="6277" y="6830"/>
                    <a:pt x="7690" y="6149"/>
                  </a:cubicBezTo>
                  <a:lnTo>
                    <a:pt x="7690" y="6149"/>
                  </a:lnTo>
                  <a:cubicBezTo>
                    <a:pt x="7690" y="6149"/>
                    <a:pt x="6256" y="6718"/>
                    <a:pt x="5216" y="6718"/>
                  </a:cubicBezTo>
                  <a:cubicBezTo>
                    <a:pt x="5103" y="6718"/>
                    <a:pt x="4995" y="6711"/>
                    <a:pt x="4894" y="6696"/>
                  </a:cubicBezTo>
                  <a:cubicBezTo>
                    <a:pt x="5593" y="6240"/>
                    <a:pt x="6231" y="5815"/>
                    <a:pt x="6809" y="5389"/>
                  </a:cubicBezTo>
                  <a:cubicBezTo>
                    <a:pt x="6862" y="5392"/>
                    <a:pt x="6920" y="5394"/>
                    <a:pt x="6983" y="5394"/>
                  </a:cubicBezTo>
                  <a:cubicBezTo>
                    <a:pt x="7536" y="5394"/>
                    <a:pt x="8481" y="5254"/>
                    <a:pt x="9818" y="4599"/>
                  </a:cubicBezTo>
                  <a:lnTo>
                    <a:pt x="9818" y="4599"/>
                  </a:lnTo>
                  <a:cubicBezTo>
                    <a:pt x="9818" y="4599"/>
                    <a:pt x="8361" y="5155"/>
                    <a:pt x="7327" y="5155"/>
                  </a:cubicBezTo>
                  <a:cubicBezTo>
                    <a:pt x="7253" y="5155"/>
                    <a:pt x="7182" y="5152"/>
                    <a:pt x="7113" y="5146"/>
                  </a:cubicBezTo>
                  <a:cubicBezTo>
                    <a:pt x="7660" y="4720"/>
                    <a:pt x="8177" y="4325"/>
                    <a:pt x="8602" y="3930"/>
                  </a:cubicBezTo>
                  <a:cubicBezTo>
                    <a:pt x="9575" y="3748"/>
                    <a:pt x="10517" y="3383"/>
                    <a:pt x="11307" y="2806"/>
                  </a:cubicBezTo>
                  <a:lnTo>
                    <a:pt x="11307" y="2806"/>
                  </a:lnTo>
                  <a:cubicBezTo>
                    <a:pt x="10547" y="3201"/>
                    <a:pt x="9757" y="3505"/>
                    <a:pt x="8906" y="3687"/>
                  </a:cubicBezTo>
                  <a:cubicBezTo>
                    <a:pt x="9514" y="3140"/>
                    <a:pt x="10000" y="2654"/>
                    <a:pt x="10365" y="2228"/>
                  </a:cubicBezTo>
                  <a:cubicBezTo>
                    <a:pt x="10882" y="2015"/>
                    <a:pt x="11368" y="1742"/>
                    <a:pt x="11824" y="1438"/>
                  </a:cubicBezTo>
                  <a:lnTo>
                    <a:pt x="11824" y="1438"/>
                  </a:lnTo>
                  <a:cubicBezTo>
                    <a:pt x="11399" y="1651"/>
                    <a:pt x="11003" y="1863"/>
                    <a:pt x="10578" y="2015"/>
                  </a:cubicBezTo>
                  <a:cubicBezTo>
                    <a:pt x="11003" y="1529"/>
                    <a:pt x="11399" y="1012"/>
                    <a:pt x="11702" y="435"/>
                  </a:cubicBezTo>
                  <a:cubicBezTo>
                    <a:pt x="11400" y="133"/>
                    <a:pt x="11032" y="0"/>
                    <a:pt x="10615" y="0"/>
                  </a:cubicBezTo>
                  <a:close/>
                </a:path>
              </a:pathLst>
            </a:custGeom>
            <a:solidFill>
              <a:srgbClr val="83D0B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33" name="Google Shape;1533;p79"/>
            <p:cNvSpPr/>
            <p:nvPr/>
          </p:nvSpPr>
          <p:spPr>
            <a:xfrm>
              <a:off x="3349700" y="1359875"/>
              <a:ext cx="2301669" cy="2308314"/>
            </a:xfrm>
            <a:custGeom>
              <a:rect b="b" l="l" r="r" t="t"/>
              <a:pathLst>
                <a:path extrusionOk="0" h="109334" w="109304">
                  <a:moveTo>
                    <a:pt x="54652" y="1"/>
                  </a:moveTo>
                  <a:cubicBezTo>
                    <a:pt x="24469" y="1"/>
                    <a:pt x="0" y="24500"/>
                    <a:pt x="0" y="54682"/>
                  </a:cubicBezTo>
                  <a:cubicBezTo>
                    <a:pt x="0" y="84865"/>
                    <a:pt x="24469" y="109334"/>
                    <a:pt x="54652" y="109334"/>
                  </a:cubicBezTo>
                  <a:cubicBezTo>
                    <a:pt x="84835" y="109334"/>
                    <a:pt x="109303" y="84865"/>
                    <a:pt x="109303" y="54682"/>
                  </a:cubicBezTo>
                  <a:cubicBezTo>
                    <a:pt x="109303" y="24500"/>
                    <a:pt x="84835" y="1"/>
                    <a:pt x="54652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34" name="Google Shape;1534;p79"/>
            <p:cNvSpPr/>
            <p:nvPr/>
          </p:nvSpPr>
          <p:spPr>
            <a:xfrm>
              <a:off x="3429214" y="1361796"/>
              <a:ext cx="1159951" cy="1318138"/>
            </a:xfrm>
            <a:custGeom>
              <a:rect b="b" l="l" r="r" t="t"/>
              <a:pathLst>
                <a:path extrusionOk="0" h="62434" w="54987">
                  <a:moveTo>
                    <a:pt x="49811" y="1"/>
                  </a:moveTo>
                  <a:cubicBezTo>
                    <a:pt x="15492" y="1"/>
                    <a:pt x="2219" y="29333"/>
                    <a:pt x="2219" y="29333"/>
                  </a:cubicBezTo>
                  <a:cubicBezTo>
                    <a:pt x="2219" y="29333"/>
                    <a:pt x="1" y="37783"/>
                    <a:pt x="1" y="41278"/>
                  </a:cubicBezTo>
                  <a:cubicBezTo>
                    <a:pt x="1" y="44774"/>
                    <a:pt x="3952" y="46537"/>
                    <a:pt x="3466" y="51248"/>
                  </a:cubicBezTo>
                  <a:cubicBezTo>
                    <a:pt x="2979" y="55959"/>
                    <a:pt x="7691" y="57449"/>
                    <a:pt x="11946" y="57692"/>
                  </a:cubicBezTo>
                  <a:cubicBezTo>
                    <a:pt x="16171" y="57965"/>
                    <a:pt x="17660" y="62434"/>
                    <a:pt x="17660" y="62434"/>
                  </a:cubicBezTo>
                  <a:cubicBezTo>
                    <a:pt x="17660" y="62434"/>
                    <a:pt x="17356" y="61096"/>
                    <a:pt x="17356" y="57114"/>
                  </a:cubicBezTo>
                  <a:cubicBezTo>
                    <a:pt x="17356" y="53132"/>
                    <a:pt x="13679" y="54470"/>
                    <a:pt x="9940" y="53801"/>
                  </a:cubicBezTo>
                  <a:cubicBezTo>
                    <a:pt x="6201" y="53163"/>
                    <a:pt x="9940" y="46749"/>
                    <a:pt x="13435" y="46506"/>
                  </a:cubicBezTo>
                  <a:cubicBezTo>
                    <a:pt x="16901" y="46263"/>
                    <a:pt x="18907" y="46506"/>
                    <a:pt x="18907" y="42524"/>
                  </a:cubicBezTo>
                  <a:cubicBezTo>
                    <a:pt x="18907" y="38543"/>
                    <a:pt x="24378" y="38786"/>
                    <a:pt x="32098" y="35290"/>
                  </a:cubicBezTo>
                  <a:cubicBezTo>
                    <a:pt x="39819" y="31825"/>
                    <a:pt x="34834" y="26597"/>
                    <a:pt x="34226" y="22099"/>
                  </a:cubicBezTo>
                  <a:cubicBezTo>
                    <a:pt x="33588" y="17630"/>
                    <a:pt x="38330" y="18390"/>
                    <a:pt x="35837" y="13892"/>
                  </a:cubicBezTo>
                  <a:cubicBezTo>
                    <a:pt x="33345" y="9424"/>
                    <a:pt x="33588" y="7418"/>
                    <a:pt x="37570" y="6414"/>
                  </a:cubicBezTo>
                  <a:cubicBezTo>
                    <a:pt x="38000" y="6309"/>
                    <a:pt x="38364" y="6259"/>
                    <a:pt x="38671" y="6259"/>
                  </a:cubicBezTo>
                  <a:cubicBezTo>
                    <a:pt x="41197" y="6259"/>
                    <a:pt x="39819" y="9664"/>
                    <a:pt x="39819" y="13649"/>
                  </a:cubicBezTo>
                  <a:cubicBezTo>
                    <a:pt x="39819" y="18117"/>
                    <a:pt x="40822" y="18086"/>
                    <a:pt x="45776" y="20093"/>
                  </a:cubicBezTo>
                  <a:cubicBezTo>
                    <a:pt x="46548" y="20403"/>
                    <a:pt x="47075" y="20540"/>
                    <a:pt x="47428" y="20540"/>
                  </a:cubicBezTo>
                  <a:cubicBezTo>
                    <a:pt x="49358" y="20540"/>
                    <a:pt x="46112" y="16447"/>
                    <a:pt x="49272" y="14135"/>
                  </a:cubicBezTo>
                  <a:cubicBezTo>
                    <a:pt x="53011" y="11399"/>
                    <a:pt x="54986" y="10396"/>
                    <a:pt x="53011" y="7661"/>
                  </a:cubicBezTo>
                  <a:cubicBezTo>
                    <a:pt x="51005" y="4956"/>
                    <a:pt x="49971" y="1"/>
                    <a:pt x="49971" y="1"/>
                  </a:cubicBezTo>
                  <a:cubicBezTo>
                    <a:pt x="49918" y="1"/>
                    <a:pt x="49865" y="1"/>
                    <a:pt x="4981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35" name="Google Shape;1535;p79"/>
            <p:cNvSpPr/>
            <p:nvPr/>
          </p:nvSpPr>
          <p:spPr>
            <a:xfrm>
              <a:off x="3748098" y="2652767"/>
              <a:ext cx="641731" cy="873065"/>
            </a:xfrm>
            <a:custGeom>
              <a:rect b="b" l="l" r="r" t="t"/>
              <a:pathLst>
                <a:path extrusionOk="0" h="41353" w="30421">
                  <a:moveTo>
                    <a:pt x="5334" y="1"/>
                  </a:moveTo>
                  <a:cubicBezTo>
                    <a:pt x="0" y="1"/>
                    <a:pt x="2304" y="8814"/>
                    <a:pt x="2304" y="11473"/>
                  </a:cubicBezTo>
                  <a:cubicBezTo>
                    <a:pt x="2304" y="14209"/>
                    <a:pt x="3794" y="17187"/>
                    <a:pt x="4554" y="20683"/>
                  </a:cubicBezTo>
                  <a:cubicBezTo>
                    <a:pt x="5283" y="24178"/>
                    <a:pt x="10754" y="25911"/>
                    <a:pt x="13004" y="28647"/>
                  </a:cubicBezTo>
                  <a:cubicBezTo>
                    <a:pt x="15253" y="31382"/>
                    <a:pt x="9022" y="37370"/>
                    <a:pt x="10268" y="40349"/>
                  </a:cubicBezTo>
                  <a:cubicBezTo>
                    <a:pt x="10561" y="41050"/>
                    <a:pt x="11282" y="41352"/>
                    <a:pt x="12214" y="41352"/>
                  </a:cubicBezTo>
                  <a:cubicBezTo>
                    <a:pt x="15239" y="41352"/>
                    <a:pt x="20481" y="38165"/>
                    <a:pt x="20481" y="35121"/>
                  </a:cubicBezTo>
                  <a:cubicBezTo>
                    <a:pt x="20481" y="31139"/>
                    <a:pt x="18475" y="30896"/>
                    <a:pt x="23703" y="26914"/>
                  </a:cubicBezTo>
                  <a:cubicBezTo>
                    <a:pt x="28931" y="22932"/>
                    <a:pt x="30420" y="19194"/>
                    <a:pt x="30420" y="13236"/>
                  </a:cubicBezTo>
                  <a:cubicBezTo>
                    <a:pt x="30420" y="8484"/>
                    <a:pt x="28851" y="8288"/>
                    <a:pt x="25468" y="8288"/>
                  </a:cubicBezTo>
                  <a:cubicBezTo>
                    <a:pt x="25164" y="8288"/>
                    <a:pt x="24845" y="8290"/>
                    <a:pt x="24511" y="8290"/>
                  </a:cubicBezTo>
                  <a:cubicBezTo>
                    <a:pt x="23880" y="8290"/>
                    <a:pt x="23195" y="8284"/>
                    <a:pt x="22457" y="8251"/>
                  </a:cubicBezTo>
                  <a:cubicBezTo>
                    <a:pt x="16985" y="8008"/>
                    <a:pt x="17472" y="8008"/>
                    <a:pt x="13247" y="3783"/>
                  </a:cubicBezTo>
                  <a:cubicBezTo>
                    <a:pt x="9847" y="359"/>
                    <a:pt x="7235" y="25"/>
                    <a:pt x="6344" y="25"/>
                  </a:cubicBezTo>
                  <a:cubicBezTo>
                    <a:pt x="6127" y="25"/>
                    <a:pt x="6013" y="44"/>
                    <a:pt x="6013" y="44"/>
                  </a:cubicBezTo>
                  <a:cubicBezTo>
                    <a:pt x="5774" y="15"/>
                    <a:pt x="5547" y="1"/>
                    <a:pt x="533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36" name="Google Shape;1536;p79"/>
            <p:cNvSpPr/>
            <p:nvPr/>
          </p:nvSpPr>
          <p:spPr>
            <a:xfrm>
              <a:off x="4557977" y="1535079"/>
              <a:ext cx="1093269" cy="1717206"/>
            </a:xfrm>
            <a:custGeom>
              <a:rect b="b" l="l" r="r" t="t"/>
              <a:pathLst>
                <a:path extrusionOk="0" h="81336" w="51826">
                  <a:moveTo>
                    <a:pt x="25625" y="1"/>
                  </a:moveTo>
                  <a:cubicBezTo>
                    <a:pt x="25625" y="1"/>
                    <a:pt x="24865" y="700"/>
                    <a:pt x="21156" y="700"/>
                  </a:cubicBezTo>
                  <a:cubicBezTo>
                    <a:pt x="17418" y="700"/>
                    <a:pt x="13436" y="943"/>
                    <a:pt x="13162" y="4439"/>
                  </a:cubicBezTo>
                  <a:cubicBezTo>
                    <a:pt x="12919" y="7934"/>
                    <a:pt x="9454" y="7691"/>
                    <a:pt x="13162" y="10427"/>
                  </a:cubicBezTo>
                  <a:cubicBezTo>
                    <a:pt x="16901" y="13162"/>
                    <a:pt x="17904" y="14408"/>
                    <a:pt x="15655" y="14895"/>
                  </a:cubicBezTo>
                  <a:cubicBezTo>
                    <a:pt x="13436" y="15411"/>
                    <a:pt x="8177" y="18117"/>
                    <a:pt x="9697" y="18876"/>
                  </a:cubicBezTo>
                  <a:cubicBezTo>
                    <a:pt x="11187" y="19636"/>
                    <a:pt x="14895" y="21855"/>
                    <a:pt x="9424" y="21855"/>
                  </a:cubicBezTo>
                  <a:cubicBezTo>
                    <a:pt x="3952" y="21855"/>
                    <a:pt x="6202" y="25837"/>
                    <a:pt x="7934" y="27600"/>
                  </a:cubicBezTo>
                  <a:cubicBezTo>
                    <a:pt x="9697" y="29333"/>
                    <a:pt x="7448" y="30336"/>
                    <a:pt x="3952" y="36536"/>
                  </a:cubicBezTo>
                  <a:cubicBezTo>
                    <a:pt x="487" y="42767"/>
                    <a:pt x="1" y="49728"/>
                    <a:pt x="7205" y="50488"/>
                  </a:cubicBezTo>
                  <a:cubicBezTo>
                    <a:pt x="8030" y="50571"/>
                    <a:pt x="8812" y="50606"/>
                    <a:pt x="9553" y="50606"/>
                  </a:cubicBezTo>
                  <a:cubicBezTo>
                    <a:pt x="13465" y="50606"/>
                    <a:pt x="16220" y="49632"/>
                    <a:pt x="17931" y="49632"/>
                  </a:cubicBezTo>
                  <a:cubicBezTo>
                    <a:pt x="18738" y="49632"/>
                    <a:pt x="19313" y="49849"/>
                    <a:pt x="19667" y="50488"/>
                  </a:cubicBezTo>
                  <a:cubicBezTo>
                    <a:pt x="20913" y="52707"/>
                    <a:pt x="17904" y="53710"/>
                    <a:pt x="20153" y="56932"/>
                  </a:cubicBezTo>
                  <a:cubicBezTo>
                    <a:pt x="22403" y="60154"/>
                    <a:pt x="23892" y="60427"/>
                    <a:pt x="20670" y="63892"/>
                  </a:cubicBezTo>
                  <a:cubicBezTo>
                    <a:pt x="17418" y="67388"/>
                    <a:pt x="20670" y="65139"/>
                    <a:pt x="20670" y="70367"/>
                  </a:cubicBezTo>
                  <a:cubicBezTo>
                    <a:pt x="20670" y="75372"/>
                    <a:pt x="18105" y="81336"/>
                    <a:pt x="19924" y="81336"/>
                  </a:cubicBezTo>
                  <a:cubicBezTo>
                    <a:pt x="19994" y="81336"/>
                    <a:pt x="20070" y="81327"/>
                    <a:pt x="20153" y="81309"/>
                  </a:cubicBezTo>
                  <a:cubicBezTo>
                    <a:pt x="22403" y="80823"/>
                    <a:pt x="31613" y="72889"/>
                    <a:pt x="33862" y="68908"/>
                  </a:cubicBezTo>
                  <a:cubicBezTo>
                    <a:pt x="36081" y="64926"/>
                    <a:pt x="39090" y="63923"/>
                    <a:pt x="39090" y="60184"/>
                  </a:cubicBezTo>
                  <a:cubicBezTo>
                    <a:pt x="39090" y="56476"/>
                    <a:pt x="47783" y="47752"/>
                    <a:pt x="44804" y="46749"/>
                  </a:cubicBezTo>
                  <a:cubicBezTo>
                    <a:pt x="41825" y="45746"/>
                    <a:pt x="36081" y="43011"/>
                    <a:pt x="36597" y="39545"/>
                  </a:cubicBezTo>
                  <a:cubicBezTo>
                    <a:pt x="36696" y="38836"/>
                    <a:pt x="36826" y="38558"/>
                    <a:pt x="37004" y="38558"/>
                  </a:cubicBezTo>
                  <a:cubicBezTo>
                    <a:pt x="37658" y="38558"/>
                    <a:pt x="38959" y="42335"/>
                    <a:pt x="41730" y="42335"/>
                  </a:cubicBezTo>
                  <a:cubicBezTo>
                    <a:pt x="41917" y="42335"/>
                    <a:pt x="42111" y="42318"/>
                    <a:pt x="42312" y="42281"/>
                  </a:cubicBezTo>
                  <a:cubicBezTo>
                    <a:pt x="46294" y="41521"/>
                    <a:pt x="46780" y="36810"/>
                    <a:pt x="46780" y="36810"/>
                  </a:cubicBezTo>
                  <a:lnTo>
                    <a:pt x="51826" y="41035"/>
                  </a:lnTo>
                  <a:cubicBezTo>
                    <a:pt x="51826" y="41035"/>
                    <a:pt x="49090" y="10974"/>
                    <a:pt x="2562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37" name="Google Shape;1537;p79"/>
            <p:cNvSpPr/>
            <p:nvPr/>
          </p:nvSpPr>
          <p:spPr>
            <a:xfrm>
              <a:off x="4501640" y="1615101"/>
              <a:ext cx="155322" cy="99567"/>
            </a:xfrm>
            <a:custGeom>
              <a:rect b="b" l="l" r="r" t="t"/>
              <a:pathLst>
                <a:path extrusionOk="0" h="4716" w="7363">
                  <a:moveTo>
                    <a:pt x="6128" y="1"/>
                  </a:moveTo>
                  <a:cubicBezTo>
                    <a:pt x="5848" y="1"/>
                    <a:pt x="5504" y="123"/>
                    <a:pt x="5103" y="405"/>
                  </a:cubicBezTo>
                  <a:cubicBezTo>
                    <a:pt x="5103" y="405"/>
                    <a:pt x="4373" y="1925"/>
                    <a:pt x="2945" y="1925"/>
                  </a:cubicBezTo>
                  <a:cubicBezTo>
                    <a:pt x="2493" y="1925"/>
                    <a:pt x="2024" y="1889"/>
                    <a:pt x="1603" y="1889"/>
                  </a:cubicBezTo>
                  <a:cubicBezTo>
                    <a:pt x="689" y="1889"/>
                    <a:pt x="1" y="2060"/>
                    <a:pt x="209" y="3141"/>
                  </a:cubicBezTo>
                  <a:cubicBezTo>
                    <a:pt x="370" y="4092"/>
                    <a:pt x="1528" y="4715"/>
                    <a:pt x="2875" y="4715"/>
                  </a:cubicBezTo>
                  <a:cubicBezTo>
                    <a:pt x="3809" y="4715"/>
                    <a:pt x="4834" y="4416"/>
                    <a:pt x="5680" y="3719"/>
                  </a:cubicBezTo>
                  <a:cubicBezTo>
                    <a:pt x="7363" y="2333"/>
                    <a:pt x="7353" y="1"/>
                    <a:pt x="6128" y="1"/>
                  </a:cubicBezTo>
                  <a:close/>
                </a:path>
              </a:pathLst>
            </a:custGeom>
            <a:solidFill>
              <a:srgbClr val="D5EDF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38" name="Google Shape;1538;p79"/>
            <p:cNvSpPr/>
            <p:nvPr/>
          </p:nvSpPr>
          <p:spPr>
            <a:xfrm>
              <a:off x="5207855" y="2909555"/>
              <a:ext cx="278981" cy="253941"/>
            </a:xfrm>
            <a:custGeom>
              <a:rect b="b" l="l" r="r" t="t"/>
              <a:pathLst>
                <a:path extrusionOk="0" h="12028" w="13225">
                  <a:moveTo>
                    <a:pt x="11418" y="0"/>
                  </a:moveTo>
                  <a:cubicBezTo>
                    <a:pt x="10074" y="0"/>
                    <a:pt x="8229" y="314"/>
                    <a:pt x="8229" y="314"/>
                  </a:cubicBezTo>
                  <a:cubicBezTo>
                    <a:pt x="5281" y="3619"/>
                    <a:pt x="1" y="12028"/>
                    <a:pt x="1700" y="12028"/>
                  </a:cubicBezTo>
                  <a:cubicBezTo>
                    <a:pt x="1735" y="12028"/>
                    <a:pt x="1774" y="12024"/>
                    <a:pt x="1816" y="12016"/>
                  </a:cubicBezTo>
                  <a:cubicBezTo>
                    <a:pt x="1816" y="12016"/>
                    <a:pt x="6132" y="7032"/>
                    <a:pt x="12515" y="892"/>
                  </a:cubicBezTo>
                  <a:cubicBezTo>
                    <a:pt x="13225" y="195"/>
                    <a:pt x="12477" y="0"/>
                    <a:pt x="11418" y="0"/>
                  </a:cubicBezTo>
                  <a:close/>
                </a:path>
              </a:pathLst>
            </a:custGeom>
            <a:solidFill>
              <a:srgbClr val="D5EDF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39" name="Google Shape;1539;p79"/>
            <p:cNvSpPr/>
            <p:nvPr/>
          </p:nvSpPr>
          <p:spPr>
            <a:xfrm>
              <a:off x="3828130" y="2695629"/>
              <a:ext cx="181480" cy="272879"/>
            </a:xfrm>
            <a:custGeom>
              <a:rect b="b" l="l" r="r" t="t"/>
              <a:pathLst>
                <a:path extrusionOk="0" h="12925" w="8603">
                  <a:moveTo>
                    <a:pt x="4471" y="0"/>
                  </a:moveTo>
                  <a:cubicBezTo>
                    <a:pt x="3175" y="0"/>
                    <a:pt x="852" y="1327"/>
                    <a:pt x="852" y="1327"/>
                  </a:cubicBezTo>
                  <a:cubicBezTo>
                    <a:pt x="852" y="1327"/>
                    <a:pt x="1" y="5492"/>
                    <a:pt x="2372" y="6616"/>
                  </a:cubicBezTo>
                  <a:cubicBezTo>
                    <a:pt x="4104" y="7407"/>
                    <a:pt x="3010" y="9686"/>
                    <a:pt x="3010" y="11419"/>
                  </a:cubicBezTo>
                  <a:cubicBezTo>
                    <a:pt x="3010" y="12264"/>
                    <a:pt x="3721" y="12925"/>
                    <a:pt x="4525" y="12925"/>
                  </a:cubicBezTo>
                  <a:cubicBezTo>
                    <a:pt x="4647" y="12925"/>
                    <a:pt x="4770" y="12910"/>
                    <a:pt x="4894" y="12878"/>
                  </a:cubicBezTo>
                  <a:cubicBezTo>
                    <a:pt x="5776" y="12635"/>
                    <a:pt x="6566" y="12239"/>
                    <a:pt x="7265" y="11692"/>
                  </a:cubicBezTo>
                  <a:cubicBezTo>
                    <a:pt x="8603" y="10507"/>
                    <a:pt x="6171" y="9048"/>
                    <a:pt x="6323" y="8258"/>
                  </a:cubicBezTo>
                  <a:cubicBezTo>
                    <a:pt x="7022" y="4762"/>
                    <a:pt x="5320" y="2695"/>
                    <a:pt x="5320" y="750"/>
                  </a:cubicBezTo>
                  <a:cubicBezTo>
                    <a:pt x="5320" y="199"/>
                    <a:pt x="4972" y="0"/>
                    <a:pt x="447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40" name="Google Shape;1540;p79"/>
            <p:cNvSpPr/>
            <p:nvPr/>
          </p:nvSpPr>
          <p:spPr>
            <a:xfrm>
              <a:off x="3718495" y="2769042"/>
              <a:ext cx="248816" cy="271443"/>
            </a:xfrm>
            <a:custGeom>
              <a:rect b="b" l="l" r="r" t="t"/>
              <a:pathLst>
                <a:path extrusionOk="0" h="12857" w="11795">
                  <a:moveTo>
                    <a:pt x="10688" y="0"/>
                  </a:moveTo>
                  <a:cubicBezTo>
                    <a:pt x="10625" y="0"/>
                    <a:pt x="10542" y="20"/>
                    <a:pt x="10455" y="39"/>
                  </a:cubicBezTo>
                  <a:cubicBezTo>
                    <a:pt x="10090" y="130"/>
                    <a:pt x="9726" y="616"/>
                    <a:pt x="9179" y="1407"/>
                  </a:cubicBezTo>
                  <a:cubicBezTo>
                    <a:pt x="8670" y="2170"/>
                    <a:pt x="8134" y="2723"/>
                    <a:pt x="7964" y="2723"/>
                  </a:cubicBezTo>
                  <a:cubicBezTo>
                    <a:pt x="7951" y="2723"/>
                    <a:pt x="7941" y="2720"/>
                    <a:pt x="7932" y="2714"/>
                  </a:cubicBezTo>
                  <a:cubicBezTo>
                    <a:pt x="7841" y="2653"/>
                    <a:pt x="7811" y="2592"/>
                    <a:pt x="7993" y="2258"/>
                  </a:cubicBezTo>
                  <a:cubicBezTo>
                    <a:pt x="8327" y="1589"/>
                    <a:pt x="8419" y="1285"/>
                    <a:pt x="8297" y="829"/>
                  </a:cubicBezTo>
                  <a:cubicBezTo>
                    <a:pt x="8262" y="641"/>
                    <a:pt x="8195" y="562"/>
                    <a:pt x="8121" y="562"/>
                  </a:cubicBezTo>
                  <a:cubicBezTo>
                    <a:pt x="8003" y="562"/>
                    <a:pt x="7867" y="762"/>
                    <a:pt x="7811" y="1042"/>
                  </a:cubicBezTo>
                  <a:cubicBezTo>
                    <a:pt x="7689" y="1468"/>
                    <a:pt x="7476" y="1863"/>
                    <a:pt x="7172" y="2167"/>
                  </a:cubicBezTo>
                  <a:cubicBezTo>
                    <a:pt x="6625" y="2805"/>
                    <a:pt x="5561" y="4294"/>
                    <a:pt x="5531" y="5054"/>
                  </a:cubicBezTo>
                  <a:cubicBezTo>
                    <a:pt x="5501" y="5541"/>
                    <a:pt x="3677" y="7334"/>
                    <a:pt x="1245" y="8884"/>
                  </a:cubicBezTo>
                  <a:cubicBezTo>
                    <a:pt x="774" y="9191"/>
                    <a:pt x="0" y="9526"/>
                    <a:pt x="594" y="9526"/>
                  </a:cubicBezTo>
                  <a:cubicBezTo>
                    <a:pt x="882" y="9526"/>
                    <a:pt x="1492" y="9447"/>
                    <a:pt x="2613" y="9249"/>
                  </a:cubicBezTo>
                  <a:lnTo>
                    <a:pt x="2613" y="9249"/>
                  </a:lnTo>
                  <a:lnTo>
                    <a:pt x="1488" y="9887"/>
                  </a:lnTo>
                  <a:cubicBezTo>
                    <a:pt x="1763" y="10838"/>
                    <a:pt x="1069" y="12857"/>
                    <a:pt x="1711" y="12857"/>
                  </a:cubicBezTo>
                  <a:cubicBezTo>
                    <a:pt x="2136" y="12857"/>
                    <a:pt x="3146" y="11973"/>
                    <a:pt x="5409" y="9310"/>
                  </a:cubicBezTo>
                  <a:cubicBezTo>
                    <a:pt x="6716" y="7759"/>
                    <a:pt x="7264" y="7151"/>
                    <a:pt x="7476" y="6939"/>
                  </a:cubicBezTo>
                  <a:cubicBezTo>
                    <a:pt x="7521" y="6894"/>
                    <a:pt x="7565" y="6866"/>
                    <a:pt x="7622" y="6866"/>
                  </a:cubicBezTo>
                  <a:cubicBezTo>
                    <a:pt x="7642" y="6866"/>
                    <a:pt x="7665" y="6870"/>
                    <a:pt x="7689" y="6878"/>
                  </a:cubicBezTo>
                  <a:cubicBezTo>
                    <a:pt x="7699" y="6878"/>
                    <a:pt x="7708" y="6878"/>
                    <a:pt x="7718" y="6878"/>
                  </a:cubicBezTo>
                  <a:cubicBezTo>
                    <a:pt x="8508" y="6878"/>
                    <a:pt x="9675" y="5653"/>
                    <a:pt x="10486" y="4872"/>
                  </a:cubicBezTo>
                  <a:cubicBezTo>
                    <a:pt x="11306" y="4082"/>
                    <a:pt x="11610" y="3322"/>
                    <a:pt x="11519" y="3018"/>
                  </a:cubicBezTo>
                  <a:cubicBezTo>
                    <a:pt x="11491" y="2941"/>
                    <a:pt x="11454" y="2908"/>
                    <a:pt x="11408" y="2908"/>
                  </a:cubicBezTo>
                  <a:cubicBezTo>
                    <a:pt x="11253" y="2908"/>
                    <a:pt x="11003" y="3288"/>
                    <a:pt x="10698" y="3686"/>
                  </a:cubicBezTo>
                  <a:cubicBezTo>
                    <a:pt x="10420" y="4081"/>
                    <a:pt x="10142" y="4298"/>
                    <a:pt x="9985" y="4298"/>
                  </a:cubicBezTo>
                  <a:cubicBezTo>
                    <a:pt x="9936" y="4298"/>
                    <a:pt x="9899" y="4277"/>
                    <a:pt x="9878" y="4234"/>
                  </a:cubicBezTo>
                  <a:cubicBezTo>
                    <a:pt x="9756" y="4051"/>
                    <a:pt x="10121" y="3899"/>
                    <a:pt x="10577" y="3382"/>
                  </a:cubicBezTo>
                  <a:cubicBezTo>
                    <a:pt x="11063" y="2866"/>
                    <a:pt x="11489" y="2592"/>
                    <a:pt x="11671" y="1954"/>
                  </a:cubicBezTo>
                  <a:cubicBezTo>
                    <a:pt x="11794" y="1584"/>
                    <a:pt x="11723" y="1428"/>
                    <a:pt x="11607" y="1428"/>
                  </a:cubicBezTo>
                  <a:cubicBezTo>
                    <a:pt x="11522" y="1428"/>
                    <a:pt x="11413" y="1510"/>
                    <a:pt x="11337" y="1650"/>
                  </a:cubicBezTo>
                  <a:cubicBezTo>
                    <a:pt x="11196" y="1959"/>
                    <a:pt x="10352" y="2946"/>
                    <a:pt x="10083" y="2946"/>
                  </a:cubicBezTo>
                  <a:cubicBezTo>
                    <a:pt x="10061" y="2946"/>
                    <a:pt x="10043" y="2940"/>
                    <a:pt x="10030" y="2927"/>
                  </a:cubicBezTo>
                  <a:cubicBezTo>
                    <a:pt x="9847" y="2775"/>
                    <a:pt x="10941" y="1893"/>
                    <a:pt x="11306" y="1194"/>
                  </a:cubicBezTo>
                  <a:cubicBezTo>
                    <a:pt x="11671" y="464"/>
                    <a:pt x="11641" y="191"/>
                    <a:pt x="11428" y="100"/>
                  </a:cubicBezTo>
                  <a:cubicBezTo>
                    <a:pt x="11400" y="91"/>
                    <a:pt x="11374" y="86"/>
                    <a:pt x="11349" y="86"/>
                  </a:cubicBezTo>
                  <a:cubicBezTo>
                    <a:pt x="11039" y="86"/>
                    <a:pt x="10884" y="744"/>
                    <a:pt x="10546" y="1194"/>
                  </a:cubicBezTo>
                  <a:cubicBezTo>
                    <a:pt x="10258" y="1640"/>
                    <a:pt x="9765" y="2312"/>
                    <a:pt x="9538" y="2312"/>
                  </a:cubicBezTo>
                  <a:cubicBezTo>
                    <a:pt x="9502" y="2312"/>
                    <a:pt x="9473" y="2295"/>
                    <a:pt x="9452" y="2258"/>
                  </a:cubicBezTo>
                  <a:cubicBezTo>
                    <a:pt x="9300" y="1984"/>
                    <a:pt x="10303" y="1042"/>
                    <a:pt x="10638" y="464"/>
                  </a:cubicBezTo>
                  <a:cubicBezTo>
                    <a:pt x="10866" y="90"/>
                    <a:pt x="10825" y="0"/>
                    <a:pt x="10688" y="0"/>
                  </a:cubicBezTo>
                  <a:close/>
                </a:path>
              </a:pathLst>
            </a:custGeom>
            <a:solidFill>
              <a:srgbClr val="FEB19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41" name="Google Shape;1541;p79"/>
            <p:cNvSpPr/>
            <p:nvPr/>
          </p:nvSpPr>
          <p:spPr>
            <a:xfrm>
              <a:off x="3129701" y="3253607"/>
              <a:ext cx="673289" cy="422419"/>
            </a:xfrm>
            <a:custGeom>
              <a:rect b="b" l="l" r="r" t="t"/>
              <a:pathLst>
                <a:path extrusionOk="0" h="20008" w="31917">
                  <a:moveTo>
                    <a:pt x="10054" y="0"/>
                  </a:moveTo>
                  <a:cubicBezTo>
                    <a:pt x="6547" y="0"/>
                    <a:pt x="2318" y="1056"/>
                    <a:pt x="1490" y="5934"/>
                  </a:cubicBezTo>
                  <a:cubicBezTo>
                    <a:pt x="1" y="14536"/>
                    <a:pt x="7539" y="15175"/>
                    <a:pt x="7539" y="15175"/>
                  </a:cubicBezTo>
                  <a:cubicBezTo>
                    <a:pt x="8445" y="15018"/>
                    <a:pt x="9405" y="14947"/>
                    <a:pt x="10398" y="14947"/>
                  </a:cubicBezTo>
                  <a:cubicBezTo>
                    <a:pt x="18823" y="14947"/>
                    <a:pt x="29576" y="20007"/>
                    <a:pt x="29576" y="20007"/>
                  </a:cubicBezTo>
                  <a:cubicBezTo>
                    <a:pt x="31916" y="16938"/>
                    <a:pt x="31734" y="13959"/>
                    <a:pt x="27448" y="10250"/>
                  </a:cubicBezTo>
                  <a:cubicBezTo>
                    <a:pt x="23162" y="6542"/>
                    <a:pt x="14986" y="615"/>
                    <a:pt x="14986" y="615"/>
                  </a:cubicBezTo>
                  <a:cubicBezTo>
                    <a:pt x="14986" y="615"/>
                    <a:pt x="12730" y="0"/>
                    <a:pt x="1005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42" name="Google Shape;1542;p79"/>
            <p:cNvSpPr/>
            <p:nvPr/>
          </p:nvSpPr>
          <p:spPr>
            <a:xfrm>
              <a:off x="2905725" y="3515104"/>
              <a:ext cx="838864" cy="163305"/>
            </a:xfrm>
            <a:custGeom>
              <a:rect b="b" l="l" r="r" t="t"/>
              <a:pathLst>
                <a:path extrusionOk="0" h="7735" w="39766">
                  <a:moveTo>
                    <a:pt x="27413" y="0"/>
                  </a:moveTo>
                  <a:cubicBezTo>
                    <a:pt x="25466" y="0"/>
                    <a:pt x="22989" y="243"/>
                    <a:pt x="19856" y="905"/>
                  </a:cubicBezTo>
                  <a:cubicBezTo>
                    <a:pt x="19309" y="1027"/>
                    <a:pt x="18731" y="1179"/>
                    <a:pt x="18215" y="1391"/>
                  </a:cubicBezTo>
                  <a:lnTo>
                    <a:pt x="12622" y="3397"/>
                  </a:lnTo>
                  <a:cubicBezTo>
                    <a:pt x="12622" y="3397"/>
                    <a:pt x="12272" y="1414"/>
                    <a:pt x="10876" y="1414"/>
                  </a:cubicBezTo>
                  <a:cubicBezTo>
                    <a:pt x="10679" y="1414"/>
                    <a:pt x="10461" y="1453"/>
                    <a:pt x="10221" y="1543"/>
                  </a:cubicBezTo>
                  <a:cubicBezTo>
                    <a:pt x="8275" y="2273"/>
                    <a:pt x="8032" y="3914"/>
                    <a:pt x="2439" y="5221"/>
                  </a:cubicBezTo>
                  <a:cubicBezTo>
                    <a:pt x="1" y="5802"/>
                    <a:pt x="1527" y="6992"/>
                    <a:pt x="4158" y="6992"/>
                  </a:cubicBezTo>
                  <a:cubicBezTo>
                    <a:pt x="4282" y="6992"/>
                    <a:pt x="4408" y="6990"/>
                    <a:pt x="4537" y="6984"/>
                  </a:cubicBezTo>
                  <a:cubicBezTo>
                    <a:pt x="7363" y="6832"/>
                    <a:pt x="11376" y="6467"/>
                    <a:pt x="11376" y="6467"/>
                  </a:cubicBezTo>
                  <a:cubicBezTo>
                    <a:pt x="11376" y="6467"/>
                    <a:pt x="21492" y="7735"/>
                    <a:pt x="29647" y="7735"/>
                  </a:cubicBezTo>
                  <a:cubicBezTo>
                    <a:pt x="35153" y="7735"/>
                    <a:pt x="39765" y="7157"/>
                    <a:pt x="39765" y="5221"/>
                  </a:cubicBezTo>
                  <a:cubicBezTo>
                    <a:pt x="39765" y="1809"/>
                    <a:pt x="38325" y="962"/>
                    <a:pt x="36894" y="962"/>
                  </a:cubicBezTo>
                  <a:cubicBezTo>
                    <a:pt x="35483" y="962"/>
                    <a:pt x="34081" y="1787"/>
                    <a:pt x="34081" y="1787"/>
                  </a:cubicBezTo>
                  <a:cubicBezTo>
                    <a:pt x="34081" y="1787"/>
                    <a:pt x="32701" y="0"/>
                    <a:pt x="27413" y="0"/>
                  </a:cubicBezTo>
                  <a:close/>
                </a:path>
              </a:pathLst>
            </a:custGeom>
            <a:solidFill>
              <a:srgbClr val="FEB19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43" name="Google Shape;1543;p79"/>
            <p:cNvSpPr/>
            <p:nvPr/>
          </p:nvSpPr>
          <p:spPr>
            <a:xfrm>
              <a:off x="3316330" y="2733887"/>
              <a:ext cx="153276" cy="238867"/>
            </a:xfrm>
            <a:custGeom>
              <a:rect b="b" l="l" r="r" t="t"/>
              <a:pathLst>
                <a:path extrusionOk="0" h="11314" w="7266">
                  <a:moveTo>
                    <a:pt x="2609" y="0"/>
                  </a:moveTo>
                  <a:cubicBezTo>
                    <a:pt x="2412" y="0"/>
                    <a:pt x="2317" y="207"/>
                    <a:pt x="2372" y="701"/>
                  </a:cubicBezTo>
                  <a:cubicBezTo>
                    <a:pt x="3010" y="6689"/>
                    <a:pt x="1" y="7813"/>
                    <a:pt x="1" y="7813"/>
                  </a:cubicBezTo>
                  <a:lnTo>
                    <a:pt x="1034" y="9759"/>
                  </a:lnTo>
                  <a:cubicBezTo>
                    <a:pt x="1034" y="9759"/>
                    <a:pt x="4850" y="11314"/>
                    <a:pt x="6232" y="11314"/>
                  </a:cubicBezTo>
                  <a:cubicBezTo>
                    <a:pt x="6642" y="11314"/>
                    <a:pt x="6838" y="11177"/>
                    <a:pt x="6658" y="10823"/>
                  </a:cubicBezTo>
                  <a:cubicBezTo>
                    <a:pt x="5867" y="9242"/>
                    <a:pt x="7265" y="5351"/>
                    <a:pt x="7265" y="5351"/>
                  </a:cubicBezTo>
                  <a:cubicBezTo>
                    <a:pt x="7265" y="5351"/>
                    <a:pt x="3613" y="0"/>
                    <a:pt x="2609" y="0"/>
                  </a:cubicBezTo>
                  <a:close/>
                </a:path>
              </a:pathLst>
            </a:custGeom>
            <a:solidFill>
              <a:srgbClr val="FEB19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44" name="Google Shape;1544;p79"/>
            <p:cNvSpPr/>
            <p:nvPr/>
          </p:nvSpPr>
          <p:spPr>
            <a:xfrm>
              <a:off x="3384314" y="2840449"/>
              <a:ext cx="78262" cy="79594"/>
            </a:xfrm>
            <a:custGeom>
              <a:rect b="b" l="l" r="r" t="t"/>
              <a:pathLst>
                <a:path extrusionOk="0" h="3770" w="3710">
                  <a:moveTo>
                    <a:pt x="1" y="0"/>
                  </a:moveTo>
                  <a:cubicBezTo>
                    <a:pt x="1" y="1"/>
                    <a:pt x="426" y="3526"/>
                    <a:pt x="3223" y="3769"/>
                  </a:cubicBezTo>
                  <a:lnTo>
                    <a:pt x="3618" y="1642"/>
                  </a:lnTo>
                  <a:lnTo>
                    <a:pt x="3709" y="456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EB19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45" name="Google Shape;1545;p79"/>
            <p:cNvSpPr/>
            <p:nvPr/>
          </p:nvSpPr>
          <p:spPr>
            <a:xfrm>
              <a:off x="3324685" y="2643013"/>
              <a:ext cx="267400" cy="263526"/>
            </a:xfrm>
            <a:custGeom>
              <a:rect b="b" l="l" r="r" t="t"/>
              <a:pathLst>
                <a:path extrusionOk="0" h="12482" w="12676">
                  <a:moveTo>
                    <a:pt x="6523" y="0"/>
                  </a:moveTo>
                  <a:cubicBezTo>
                    <a:pt x="6116" y="0"/>
                    <a:pt x="5694" y="49"/>
                    <a:pt x="5259" y="142"/>
                  </a:cubicBezTo>
                  <a:cubicBezTo>
                    <a:pt x="0" y="1205"/>
                    <a:pt x="2097" y="8196"/>
                    <a:pt x="3009" y="9686"/>
                  </a:cubicBezTo>
                  <a:cubicBezTo>
                    <a:pt x="3980" y="11296"/>
                    <a:pt x="5855" y="12482"/>
                    <a:pt x="7671" y="12482"/>
                  </a:cubicBezTo>
                  <a:cubicBezTo>
                    <a:pt x="8186" y="12482"/>
                    <a:pt x="8696" y="12386"/>
                    <a:pt x="9180" y="12178"/>
                  </a:cubicBezTo>
                  <a:cubicBezTo>
                    <a:pt x="11155" y="11327"/>
                    <a:pt x="11672" y="8196"/>
                    <a:pt x="11672" y="8196"/>
                  </a:cubicBezTo>
                  <a:cubicBezTo>
                    <a:pt x="12006" y="8166"/>
                    <a:pt x="12310" y="7953"/>
                    <a:pt x="12493" y="7680"/>
                  </a:cubicBezTo>
                  <a:cubicBezTo>
                    <a:pt x="12675" y="7345"/>
                    <a:pt x="12371" y="7467"/>
                    <a:pt x="11915" y="6950"/>
                  </a:cubicBezTo>
                  <a:cubicBezTo>
                    <a:pt x="11216" y="6160"/>
                    <a:pt x="11794" y="4458"/>
                    <a:pt x="10912" y="2938"/>
                  </a:cubicBezTo>
                  <a:cubicBezTo>
                    <a:pt x="9732" y="872"/>
                    <a:pt x="8253" y="0"/>
                    <a:pt x="6523" y="0"/>
                  </a:cubicBezTo>
                  <a:close/>
                </a:path>
              </a:pathLst>
            </a:custGeom>
            <a:solidFill>
              <a:srgbClr val="FEB19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46" name="Google Shape;1546;p79"/>
            <p:cNvSpPr/>
            <p:nvPr/>
          </p:nvSpPr>
          <p:spPr>
            <a:xfrm>
              <a:off x="3368932" y="3416121"/>
              <a:ext cx="441793" cy="284322"/>
            </a:xfrm>
            <a:custGeom>
              <a:rect b="b" l="l" r="r" t="t"/>
              <a:pathLst>
                <a:path extrusionOk="0" h="13467" w="20943">
                  <a:moveTo>
                    <a:pt x="10760" y="0"/>
                  </a:moveTo>
                  <a:cubicBezTo>
                    <a:pt x="10760" y="0"/>
                    <a:pt x="9879" y="3557"/>
                    <a:pt x="0" y="5198"/>
                  </a:cubicBezTo>
                  <a:cubicBezTo>
                    <a:pt x="1125" y="7478"/>
                    <a:pt x="1611" y="10000"/>
                    <a:pt x="1368" y="12554"/>
                  </a:cubicBezTo>
                  <a:cubicBezTo>
                    <a:pt x="5023" y="13070"/>
                    <a:pt x="8832" y="13466"/>
                    <a:pt x="12041" y="13466"/>
                  </a:cubicBezTo>
                  <a:cubicBezTo>
                    <a:pt x="16385" y="13466"/>
                    <a:pt x="19630" y="12741"/>
                    <a:pt x="19910" y="10608"/>
                  </a:cubicBezTo>
                  <a:cubicBezTo>
                    <a:pt x="20943" y="3161"/>
                    <a:pt x="10760" y="0"/>
                    <a:pt x="1076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47" name="Google Shape;1547;p79"/>
            <p:cNvSpPr/>
            <p:nvPr/>
          </p:nvSpPr>
          <p:spPr>
            <a:xfrm>
              <a:off x="3147024" y="3380819"/>
              <a:ext cx="491176" cy="180343"/>
            </a:xfrm>
            <a:custGeom>
              <a:rect b="b" l="l" r="r" t="t"/>
              <a:pathLst>
                <a:path extrusionOk="0" h="8542" w="23284">
                  <a:moveTo>
                    <a:pt x="5776" y="1"/>
                  </a:moveTo>
                  <a:lnTo>
                    <a:pt x="456" y="1429"/>
                  </a:lnTo>
                  <a:cubicBezTo>
                    <a:pt x="456" y="1429"/>
                    <a:pt x="0" y="7143"/>
                    <a:pt x="4529" y="8542"/>
                  </a:cubicBezTo>
                  <a:cubicBezTo>
                    <a:pt x="8041" y="7202"/>
                    <a:pt x="11786" y="6504"/>
                    <a:pt x="15565" y="6504"/>
                  </a:cubicBezTo>
                  <a:cubicBezTo>
                    <a:pt x="15645" y="6504"/>
                    <a:pt x="15726" y="6505"/>
                    <a:pt x="15806" y="6505"/>
                  </a:cubicBezTo>
                  <a:cubicBezTo>
                    <a:pt x="21338" y="6596"/>
                    <a:pt x="22645" y="8147"/>
                    <a:pt x="22645" y="8147"/>
                  </a:cubicBezTo>
                  <a:lnTo>
                    <a:pt x="23284" y="6931"/>
                  </a:lnTo>
                  <a:lnTo>
                    <a:pt x="23284" y="6931"/>
                  </a:lnTo>
                  <a:cubicBezTo>
                    <a:pt x="22904" y="6976"/>
                    <a:pt x="22524" y="6999"/>
                    <a:pt x="22148" y="6999"/>
                  </a:cubicBezTo>
                  <a:cubicBezTo>
                    <a:pt x="21771" y="6999"/>
                    <a:pt x="21399" y="6976"/>
                    <a:pt x="21034" y="6931"/>
                  </a:cubicBezTo>
                  <a:cubicBezTo>
                    <a:pt x="20029" y="6825"/>
                    <a:pt x="18101" y="6120"/>
                    <a:pt x="13908" y="6120"/>
                  </a:cubicBezTo>
                  <a:cubicBezTo>
                    <a:pt x="13285" y="6120"/>
                    <a:pt x="12612" y="6135"/>
                    <a:pt x="11885" y="6171"/>
                  </a:cubicBezTo>
                  <a:cubicBezTo>
                    <a:pt x="11777" y="6177"/>
                    <a:pt x="11669" y="6180"/>
                    <a:pt x="11562" y="6180"/>
                  </a:cubicBezTo>
                  <a:cubicBezTo>
                    <a:pt x="8387" y="6180"/>
                    <a:pt x="5687" y="3600"/>
                    <a:pt x="5776" y="365"/>
                  </a:cubicBezTo>
                  <a:lnTo>
                    <a:pt x="577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48" name="Google Shape;1548;p79"/>
            <p:cNvSpPr/>
            <p:nvPr/>
          </p:nvSpPr>
          <p:spPr>
            <a:xfrm>
              <a:off x="3119446" y="2880228"/>
              <a:ext cx="413589" cy="555554"/>
            </a:xfrm>
            <a:custGeom>
              <a:rect b="b" l="l" r="r" t="t"/>
              <a:pathLst>
                <a:path extrusionOk="0" h="26314" w="19606">
                  <a:moveTo>
                    <a:pt x="9727" y="1"/>
                  </a:moveTo>
                  <a:cubicBezTo>
                    <a:pt x="9727" y="1"/>
                    <a:pt x="6809" y="1825"/>
                    <a:pt x="3830" y="9971"/>
                  </a:cubicBezTo>
                  <a:cubicBezTo>
                    <a:pt x="851" y="18086"/>
                    <a:pt x="0" y="24561"/>
                    <a:pt x="1946" y="25472"/>
                  </a:cubicBezTo>
                  <a:cubicBezTo>
                    <a:pt x="2843" y="25893"/>
                    <a:pt x="3863" y="26314"/>
                    <a:pt x="5108" y="26314"/>
                  </a:cubicBezTo>
                  <a:cubicBezTo>
                    <a:pt x="6561" y="26314"/>
                    <a:pt x="8321" y="25740"/>
                    <a:pt x="10548" y="23922"/>
                  </a:cubicBezTo>
                  <a:cubicBezTo>
                    <a:pt x="12932" y="22043"/>
                    <a:pt x="15859" y="21044"/>
                    <a:pt x="18852" y="21044"/>
                  </a:cubicBezTo>
                  <a:cubicBezTo>
                    <a:pt x="19103" y="21044"/>
                    <a:pt x="19354" y="21051"/>
                    <a:pt x="19606" y="21065"/>
                  </a:cubicBezTo>
                  <a:cubicBezTo>
                    <a:pt x="19606" y="9454"/>
                    <a:pt x="15806" y="2554"/>
                    <a:pt x="15806" y="2554"/>
                  </a:cubicBezTo>
                  <a:cubicBezTo>
                    <a:pt x="15571" y="2579"/>
                    <a:pt x="15342" y="2591"/>
                    <a:pt x="15119" y="2591"/>
                  </a:cubicBezTo>
                  <a:cubicBezTo>
                    <a:pt x="11783" y="2591"/>
                    <a:pt x="9727" y="1"/>
                    <a:pt x="972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49" name="Google Shape;1549;p79"/>
            <p:cNvSpPr/>
            <p:nvPr/>
          </p:nvSpPr>
          <p:spPr>
            <a:xfrm>
              <a:off x="3311203" y="2879595"/>
              <a:ext cx="567477" cy="266524"/>
            </a:xfrm>
            <a:custGeom>
              <a:rect b="b" l="l" r="r" t="t"/>
              <a:pathLst>
                <a:path extrusionOk="0" h="12624" w="26901">
                  <a:moveTo>
                    <a:pt x="24257" y="1"/>
                  </a:moveTo>
                  <a:lnTo>
                    <a:pt x="16840" y="5320"/>
                  </a:lnTo>
                  <a:cubicBezTo>
                    <a:pt x="16840" y="5320"/>
                    <a:pt x="8390" y="4013"/>
                    <a:pt x="6536" y="3101"/>
                  </a:cubicBezTo>
                  <a:cubicBezTo>
                    <a:pt x="6232" y="2949"/>
                    <a:pt x="5898" y="2858"/>
                    <a:pt x="5563" y="2797"/>
                  </a:cubicBezTo>
                  <a:cubicBezTo>
                    <a:pt x="5267" y="2743"/>
                    <a:pt x="4971" y="2717"/>
                    <a:pt x="4680" y="2717"/>
                  </a:cubicBezTo>
                  <a:cubicBezTo>
                    <a:pt x="2193" y="2717"/>
                    <a:pt x="1" y="4620"/>
                    <a:pt x="1" y="7204"/>
                  </a:cubicBezTo>
                  <a:cubicBezTo>
                    <a:pt x="1" y="8572"/>
                    <a:pt x="609" y="9849"/>
                    <a:pt x="1612" y="10730"/>
                  </a:cubicBezTo>
                  <a:cubicBezTo>
                    <a:pt x="1612" y="10730"/>
                    <a:pt x="6478" y="12623"/>
                    <a:pt x="11845" y="12623"/>
                  </a:cubicBezTo>
                  <a:cubicBezTo>
                    <a:pt x="14173" y="12623"/>
                    <a:pt x="16594" y="12267"/>
                    <a:pt x="18755" y="11247"/>
                  </a:cubicBezTo>
                  <a:cubicBezTo>
                    <a:pt x="23892" y="8785"/>
                    <a:pt x="26901" y="2706"/>
                    <a:pt x="26901" y="2706"/>
                  </a:cubicBezTo>
                  <a:lnTo>
                    <a:pt x="24257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50" name="Google Shape;1550;p79"/>
            <p:cNvSpPr/>
            <p:nvPr/>
          </p:nvSpPr>
          <p:spPr>
            <a:xfrm>
              <a:off x="3140863" y="2595295"/>
              <a:ext cx="474026" cy="437831"/>
            </a:xfrm>
            <a:custGeom>
              <a:rect b="b" l="l" r="r" t="t"/>
              <a:pathLst>
                <a:path extrusionOk="0" h="20738" w="22471">
                  <a:moveTo>
                    <a:pt x="13971" y="0"/>
                  </a:moveTo>
                  <a:cubicBezTo>
                    <a:pt x="12663" y="0"/>
                    <a:pt x="11600" y="335"/>
                    <a:pt x="11265" y="1642"/>
                  </a:cubicBezTo>
                  <a:cubicBezTo>
                    <a:pt x="10931" y="2949"/>
                    <a:pt x="9107" y="1429"/>
                    <a:pt x="7587" y="3283"/>
                  </a:cubicBezTo>
                  <a:cubicBezTo>
                    <a:pt x="6068" y="5137"/>
                    <a:pt x="7375" y="5927"/>
                    <a:pt x="6706" y="7386"/>
                  </a:cubicBezTo>
                  <a:cubicBezTo>
                    <a:pt x="6037" y="8845"/>
                    <a:pt x="2876" y="8116"/>
                    <a:pt x="2116" y="10730"/>
                  </a:cubicBezTo>
                  <a:cubicBezTo>
                    <a:pt x="1356" y="13344"/>
                    <a:pt x="3028" y="14590"/>
                    <a:pt x="1539" y="16080"/>
                  </a:cubicBezTo>
                  <a:cubicBezTo>
                    <a:pt x="1" y="17617"/>
                    <a:pt x="1772" y="20737"/>
                    <a:pt x="4584" y="20737"/>
                  </a:cubicBezTo>
                  <a:cubicBezTo>
                    <a:pt x="4662" y="20737"/>
                    <a:pt x="4742" y="20735"/>
                    <a:pt x="4821" y="20730"/>
                  </a:cubicBezTo>
                  <a:cubicBezTo>
                    <a:pt x="7071" y="20578"/>
                    <a:pt x="8621" y="17569"/>
                    <a:pt x="8712" y="16536"/>
                  </a:cubicBezTo>
                  <a:cubicBezTo>
                    <a:pt x="8803" y="15320"/>
                    <a:pt x="9594" y="14256"/>
                    <a:pt x="10749" y="13830"/>
                  </a:cubicBezTo>
                  <a:cubicBezTo>
                    <a:pt x="12755" y="13222"/>
                    <a:pt x="14244" y="10973"/>
                    <a:pt x="12846" y="8359"/>
                  </a:cubicBezTo>
                  <a:cubicBezTo>
                    <a:pt x="12486" y="7662"/>
                    <a:pt x="12164" y="7489"/>
                    <a:pt x="11941" y="7489"/>
                  </a:cubicBezTo>
                  <a:cubicBezTo>
                    <a:pt x="11875" y="7489"/>
                    <a:pt x="11818" y="7504"/>
                    <a:pt x="11771" y="7525"/>
                  </a:cubicBezTo>
                  <a:lnTo>
                    <a:pt x="11771" y="7525"/>
                  </a:lnTo>
                  <a:cubicBezTo>
                    <a:pt x="11821" y="7465"/>
                    <a:pt x="11885" y="7380"/>
                    <a:pt x="11964" y="7265"/>
                  </a:cubicBezTo>
                  <a:cubicBezTo>
                    <a:pt x="12300" y="6787"/>
                    <a:pt x="12670" y="6649"/>
                    <a:pt x="12983" y="6649"/>
                  </a:cubicBezTo>
                  <a:cubicBezTo>
                    <a:pt x="13406" y="6649"/>
                    <a:pt x="13727" y="6900"/>
                    <a:pt x="13727" y="6900"/>
                  </a:cubicBezTo>
                  <a:cubicBezTo>
                    <a:pt x="13727" y="6900"/>
                    <a:pt x="13526" y="5286"/>
                    <a:pt x="15424" y="5286"/>
                  </a:cubicBezTo>
                  <a:cubicBezTo>
                    <a:pt x="15475" y="5286"/>
                    <a:pt x="15528" y="5287"/>
                    <a:pt x="15581" y="5289"/>
                  </a:cubicBezTo>
                  <a:cubicBezTo>
                    <a:pt x="15950" y="5312"/>
                    <a:pt x="16249" y="5354"/>
                    <a:pt x="16531" y="5354"/>
                  </a:cubicBezTo>
                  <a:cubicBezTo>
                    <a:pt x="17016" y="5354"/>
                    <a:pt x="17451" y="5227"/>
                    <a:pt x="18104" y="4651"/>
                  </a:cubicBezTo>
                  <a:cubicBezTo>
                    <a:pt x="18370" y="4418"/>
                    <a:pt x="18598" y="4347"/>
                    <a:pt x="18815" y="4347"/>
                  </a:cubicBezTo>
                  <a:cubicBezTo>
                    <a:pt x="19157" y="4347"/>
                    <a:pt x="19473" y="4524"/>
                    <a:pt x="19872" y="4524"/>
                  </a:cubicBezTo>
                  <a:cubicBezTo>
                    <a:pt x="20144" y="4524"/>
                    <a:pt x="20455" y="4442"/>
                    <a:pt x="20840" y="4165"/>
                  </a:cubicBezTo>
                  <a:cubicBezTo>
                    <a:pt x="22470" y="2981"/>
                    <a:pt x="21097" y="637"/>
                    <a:pt x="18709" y="637"/>
                  </a:cubicBezTo>
                  <a:cubicBezTo>
                    <a:pt x="18337" y="637"/>
                    <a:pt x="17941" y="694"/>
                    <a:pt x="17527" y="821"/>
                  </a:cubicBezTo>
                  <a:cubicBezTo>
                    <a:pt x="17301" y="890"/>
                    <a:pt x="17092" y="919"/>
                    <a:pt x="16896" y="919"/>
                  </a:cubicBezTo>
                  <a:cubicBezTo>
                    <a:pt x="15795" y="919"/>
                    <a:pt x="15079" y="0"/>
                    <a:pt x="13971" y="0"/>
                  </a:cubicBezTo>
                  <a:close/>
                </a:path>
              </a:pathLst>
            </a:custGeom>
            <a:solidFill>
              <a:srgbClr val="33201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51" name="Google Shape;1551;p79"/>
            <p:cNvSpPr/>
            <p:nvPr/>
          </p:nvSpPr>
          <p:spPr>
            <a:xfrm>
              <a:off x="3379229" y="2723710"/>
              <a:ext cx="58328" cy="61501"/>
            </a:xfrm>
            <a:custGeom>
              <a:rect b="b" l="l" r="r" t="t"/>
              <a:pathLst>
                <a:path extrusionOk="0" h="2913" w="2765">
                  <a:moveTo>
                    <a:pt x="1666" y="0"/>
                  </a:moveTo>
                  <a:cubicBezTo>
                    <a:pt x="1507" y="0"/>
                    <a:pt x="1327" y="36"/>
                    <a:pt x="1123" y="119"/>
                  </a:cubicBezTo>
                  <a:cubicBezTo>
                    <a:pt x="1" y="563"/>
                    <a:pt x="515" y="2912"/>
                    <a:pt x="1972" y="2912"/>
                  </a:cubicBezTo>
                  <a:cubicBezTo>
                    <a:pt x="2212" y="2912"/>
                    <a:pt x="2477" y="2849"/>
                    <a:pt x="2765" y="2703"/>
                  </a:cubicBezTo>
                  <a:lnTo>
                    <a:pt x="2765" y="1092"/>
                  </a:lnTo>
                  <a:cubicBezTo>
                    <a:pt x="2765" y="1092"/>
                    <a:pt x="2546" y="0"/>
                    <a:pt x="1666" y="0"/>
                  </a:cubicBezTo>
                  <a:close/>
                </a:path>
              </a:pathLst>
            </a:custGeom>
            <a:solidFill>
              <a:srgbClr val="FEB19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52" name="Google Shape;1552;p79"/>
            <p:cNvSpPr/>
            <p:nvPr/>
          </p:nvSpPr>
          <p:spPr>
            <a:xfrm>
              <a:off x="5654688" y="1810405"/>
              <a:ext cx="255228" cy="240661"/>
            </a:xfrm>
            <a:custGeom>
              <a:rect b="b" l="l" r="r" t="t"/>
              <a:pathLst>
                <a:path extrusionOk="0" h="11399" w="12099">
                  <a:moveTo>
                    <a:pt x="1824" y="1"/>
                  </a:moveTo>
                  <a:cubicBezTo>
                    <a:pt x="1824" y="1"/>
                    <a:pt x="1" y="2706"/>
                    <a:pt x="913" y="4286"/>
                  </a:cubicBezTo>
                  <a:cubicBezTo>
                    <a:pt x="1824" y="5836"/>
                    <a:pt x="2858" y="11399"/>
                    <a:pt x="2858" y="11399"/>
                  </a:cubicBezTo>
                  <a:lnTo>
                    <a:pt x="4286" y="10426"/>
                  </a:lnTo>
                  <a:lnTo>
                    <a:pt x="6992" y="9454"/>
                  </a:lnTo>
                  <a:cubicBezTo>
                    <a:pt x="6992" y="9454"/>
                    <a:pt x="12098" y="7235"/>
                    <a:pt x="8967" y="6566"/>
                  </a:cubicBezTo>
                  <a:cubicBezTo>
                    <a:pt x="5806" y="5867"/>
                    <a:pt x="5320" y="1"/>
                    <a:pt x="5320" y="1"/>
                  </a:cubicBezTo>
                  <a:close/>
                </a:path>
              </a:pathLst>
            </a:custGeom>
            <a:solidFill>
              <a:srgbClr val="FEB19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53" name="Google Shape;1553;p79"/>
            <p:cNvSpPr/>
            <p:nvPr/>
          </p:nvSpPr>
          <p:spPr>
            <a:xfrm>
              <a:off x="5677139" y="1866230"/>
              <a:ext cx="78241" cy="95640"/>
            </a:xfrm>
            <a:custGeom>
              <a:rect b="b" l="l" r="r" t="t"/>
              <a:pathLst>
                <a:path extrusionOk="0" h="4530" w="3709">
                  <a:moveTo>
                    <a:pt x="3678" y="1"/>
                  </a:moveTo>
                  <a:lnTo>
                    <a:pt x="1946" y="244"/>
                  </a:lnTo>
                  <a:lnTo>
                    <a:pt x="0" y="1764"/>
                  </a:lnTo>
                  <a:lnTo>
                    <a:pt x="882" y="4530"/>
                  </a:lnTo>
                  <a:cubicBezTo>
                    <a:pt x="3709" y="3922"/>
                    <a:pt x="3678" y="1"/>
                    <a:pt x="3678" y="1"/>
                  </a:cubicBezTo>
                  <a:close/>
                </a:path>
              </a:pathLst>
            </a:custGeom>
            <a:solidFill>
              <a:srgbClr val="FEB19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54" name="Google Shape;1554;p79"/>
            <p:cNvSpPr/>
            <p:nvPr/>
          </p:nvSpPr>
          <p:spPr>
            <a:xfrm>
              <a:off x="5950995" y="3466816"/>
              <a:ext cx="286639" cy="173925"/>
            </a:xfrm>
            <a:custGeom>
              <a:rect b="b" l="l" r="r" t="t"/>
              <a:pathLst>
                <a:path extrusionOk="0" h="8238" w="13588">
                  <a:moveTo>
                    <a:pt x="9788" y="1"/>
                  </a:moveTo>
                  <a:lnTo>
                    <a:pt x="6323" y="1611"/>
                  </a:lnTo>
                  <a:lnTo>
                    <a:pt x="4560" y="5593"/>
                  </a:lnTo>
                  <a:lnTo>
                    <a:pt x="1551" y="6657"/>
                  </a:lnTo>
                  <a:cubicBezTo>
                    <a:pt x="213" y="6688"/>
                    <a:pt x="61" y="7387"/>
                    <a:pt x="0" y="8238"/>
                  </a:cubicBezTo>
                  <a:lnTo>
                    <a:pt x="5532" y="8238"/>
                  </a:lnTo>
                  <a:cubicBezTo>
                    <a:pt x="5532" y="8238"/>
                    <a:pt x="12341" y="4438"/>
                    <a:pt x="12979" y="3010"/>
                  </a:cubicBezTo>
                  <a:cubicBezTo>
                    <a:pt x="13587" y="1581"/>
                    <a:pt x="9788" y="1"/>
                    <a:pt x="978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55" name="Google Shape;1555;p79"/>
            <p:cNvSpPr/>
            <p:nvPr/>
          </p:nvSpPr>
          <p:spPr>
            <a:xfrm>
              <a:off x="5950995" y="3467449"/>
              <a:ext cx="287272" cy="173291"/>
            </a:xfrm>
            <a:custGeom>
              <a:rect b="b" l="l" r="r" t="t"/>
              <a:pathLst>
                <a:path extrusionOk="0" h="8208" w="13618">
                  <a:moveTo>
                    <a:pt x="9788" y="1"/>
                  </a:moveTo>
                  <a:lnTo>
                    <a:pt x="9514" y="122"/>
                  </a:lnTo>
                  <a:cubicBezTo>
                    <a:pt x="10609" y="700"/>
                    <a:pt x="12159" y="1703"/>
                    <a:pt x="11733" y="2645"/>
                  </a:cubicBezTo>
                  <a:cubicBezTo>
                    <a:pt x="11095" y="4074"/>
                    <a:pt x="4286" y="7873"/>
                    <a:pt x="4286" y="7873"/>
                  </a:cubicBezTo>
                  <a:lnTo>
                    <a:pt x="31" y="7873"/>
                  </a:lnTo>
                  <a:cubicBezTo>
                    <a:pt x="31" y="7995"/>
                    <a:pt x="0" y="8086"/>
                    <a:pt x="0" y="8208"/>
                  </a:cubicBezTo>
                  <a:lnTo>
                    <a:pt x="5532" y="8208"/>
                  </a:lnTo>
                  <a:cubicBezTo>
                    <a:pt x="5532" y="8208"/>
                    <a:pt x="12341" y="4408"/>
                    <a:pt x="12979" y="2980"/>
                  </a:cubicBezTo>
                  <a:cubicBezTo>
                    <a:pt x="13618" y="1551"/>
                    <a:pt x="9788" y="1"/>
                    <a:pt x="978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56" name="Google Shape;1556;p79"/>
            <p:cNvSpPr/>
            <p:nvPr/>
          </p:nvSpPr>
          <p:spPr>
            <a:xfrm>
              <a:off x="5816314" y="2584822"/>
              <a:ext cx="359733" cy="947402"/>
            </a:xfrm>
            <a:custGeom>
              <a:rect b="b" l="l" r="r" t="t"/>
              <a:pathLst>
                <a:path extrusionOk="0" h="44874" w="17053">
                  <a:moveTo>
                    <a:pt x="10623" y="0"/>
                  </a:moveTo>
                  <a:cubicBezTo>
                    <a:pt x="9825" y="0"/>
                    <a:pt x="7660" y="1499"/>
                    <a:pt x="7660" y="1499"/>
                  </a:cubicBezTo>
                  <a:lnTo>
                    <a:pt x="92" y="983"/>
                  </a:lnTo>
                  <a:lnTo>
                    <a:pt x="0" y="22715"/>
                  </a:lnTo>
                  <a:lnTo>
                    <a:pt x="11672" y="44874"/>
                  </a:lnTo>
                  <a:lnTo>
                    <a:pt x="17052" y="42199"/>
                  </a:lnTo>
                  <a:cubicBezTo>
                    <a:pt x="17052" y="42199"/>
                    <a:pt x="16080" y="31469"/>
                    <a:pt x="14499" y="27670"/>
                  </a:cubicBezTo>
                  <a:cubicBezTo>
                    <a:pt x="13557" y="25573"/>
                    <a:pt x="12402" y="23567"/>
                    <a:pt x="11034" y="21712"/>
                  </a:cubicBezTo>
                  <a:cubicBezTo>
                    <a:pt x="10274" y="20649"/>
                    <a:pt x="9940" y="19342"/>
                    <a:pt x="10122" y="18035"/>
                  </a:cubicBezTo>
                  <a:cubicBezTo>
                    <a:pt x="10639" y="14235"/>
                    <a:pt x="11551" y="5937"/>
                    <a:pt x="10912" y="223"/>
                  </a:cubicBezTo>
                  <a:cubicBezTo>
                    <a:pt x="10897" y="66"/>
                    <a:pt x="10790" y="0"/>
                    <a:pt x="1062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57" name="Google Shape;1557;p79"/>
            <p:cNvSpPr/>
            <p:nvPr/>
          </p:nvSpPr>
          <p:spPr>
            <a:xfrm>
              <a:off x="5776541" y="2706312"/>
              <a:ext cx="210338" cy="598750"/>
            </a:xfrm>
            <a:custGeom>
              <a:rect b="b" l="l" r="r" t="t"/>
              <a:pathLst>
                <a:path extrusionOk="0" h="28360" w="9971">
                  <a:moveTo>
                    <a:pt x="6749" y="1"/>
                  </a:moveTo>
                  <a:lnTo>
                    <a:pt x="1" y="9545"/>
                  </a:lnTo>
                  <a:lnTo>
                    <a:pt x="1" y="14773"/>
                  </a:lnTo>
                  <a:lnTo>
                    <a:pt x="7873" y="28360"/>
                  </a:lnTo>
                  <a:cubicBezTo>
                    <a:pt x="7873" y="28360"/>
                    <a:pt x="5138" y="18846"/>
                    <a:pt x="4682" y="16658"/>
                  </a:cubicBezTo>
                  <a:cubicBezTo>
                    <a:pt x="4226" y="14469"/>
                    <a:pt x="9971" y="1217"/>
                    <a:pt x="9971" y="1217"/>
                  </a:cubicBezTo>
                  <a:lnTo>
                    <a:pt x="6870" y="1217"/>
                  </a:lnTo>
                  <a:lnTo>
                    <a:pt x="6749" y="1"/>
                  </a:lnTo>
                  <a:close/>
                </a:path>
              </a:pathLst>
            </a:custGeom>
            <a:solidFill>
              <a:srgbClr val="FFB20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58" name="Google Shape;1558;p79"/>
            <p:cNvSpPr/>
            <p:nvPr/>
          </p:nvSpPr>
          <p:spPr>
            <a:xfrm>
              <a:off x="5422526" y="3478365"/>
              <a:ext cx="380891" cy="161194"/>
            </a:xfrm>
            <a:custGeom>
              <a:rect b="b" l="l" r="r" t="t"/>
              <a:pathLst>
                <a:path extrusionOk="0" h="7635" w="18056">
                  <a:moveTo>
                    <a:pt x="16201" y="1"/>
                  </a:moveTo>
                  <a:lnTo>
                    <a:pt x="10122" y="700"/>
                  </a:lnTo>
                  <a:cubicBezTo>
                    <a:pt x="10122" y="700"/>
                    <a:pt x="10943" y="4104"/>
                    <a:pt x="6535" y="4712"/>
                  </a:cubicBezTo>
                  <a:cubicBezTo>
                    <a:pt x="0" y="5593"/>
                    <a:pt x="1277" y="7569"/>
                    <a:pt x="1277" y="7569"/>
                  </a:cubicBezTo>
                  <a:cubicBezTo>
                    <a:pt x="1277" y="7569"/>
                    <a:pt x="4335" y="7635"/>
                    <a:pt x="7713" y="7635"/>
                  </a:cubicBezTo>
                  <a:cubicBezTo>
                    <a:pt x="11597" y="7635"/>
                    <a:pt x="15906" y="7548"/>
                    <a:pt x="16475" y="7174"/>
                  </a:cubicBezTo>
                  <a:cubicBezTo>
                    <a:pt x="18055" y="6141"/>
                    <a:pt x="15715" y="2888"/>
                    <a:pt x="15715" y="2888"/>
                  </a:cubicBezTo>
                  <a:lnTo>
                    <a:pt x="1620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59" name="Google Shape;1559;p79"/>
            <p:cNvSpPr/>
            <p:nvPr/>
          </p:nvSpPr>
          <p:spPr>
            <a:xfrm>
              <a:off x="5445609" y="3478365"/>
              <a:ext cx="357813" cy="161278"/>
            </a:xfrm>
            <a:custGeom>
              <a:rect b="b" l="l" r="r" t="t"/>
              <a:pathLst>
                <a:path extrusionOk="0" h="7639" w="16962">
                  <a:moveTo>
                    <a:pt x="15107" y="1"/>
                  </a:moveTo>
                  <a:lnTo>
                    <a:pt x="13770" y="153"/>
                  </a:lnTo>
                  <a:lnTo>
                    <a:pt x="13314" y="2888"/>
                  </a:lnTo>
                  <a:cubicBezTo>
                    <a:pt x="13314" y="2888"/>
                    <a:pt x="14256" y="4560"/>
                    <a:pt x="12676" y="5593"/>
                  </a:cubicBezTo>
                  <a:cubicBezTo>
                    <a:pt x="11873" y="6138"/>
                    <a:pt x="4744" y="6602"/>
                    <a:pt x="901" y="6602"/>
                  </a:cubicBezTo>
                  <a:cubicBezTo>
                    <a:pt x="670" y="6602"/>
                    <a:pt x="450" y="6600"/>
                    <a:pt x="244" y="6596"/>
                  </a:cubicBezTo>
                  <a:cubicBezTo>
                    <a:pt x="31" y="6870"/>
                    <a:pt x="1" y="7265"/>
                    <a:pt x="153" y="7569"/>
                  </a:cubicBezTo>
                  <a:cubicBezTo>
                    <a:pt x="153" y="7569"/>
                    <a:pt x="3364" y="7638"/>
                    <a:pt x="6844" y="7638"/>
                  </a:cubicBezTo>
                  <a:cubicBezTo>
                    <a:pt x="10672" y="7638"/>
                    <a:pt x="14824" y="7555"/>
                    <a:pt x="15381" y="7204"/>
                  </a:cubicBezTo>
                  <a:cubicBezTo>
                    <a:pt x="16961" y="6141"/>
                    <a:pt x="14621" y="2888"/>
                    <a:pt x="14621" y="2888"/>
                  </a:cubicBezTo>
                  <a:lnTo>
                    <a:pt x="15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60" name="Google Shape;1560;p79"/>
            <p:cNvSpPr/>
            <p:nvPr/>
          </p:nvSpPr>
          <p:spPr>
            <a:xfrm>
              <a:off x="5610442" y="2540737"/>
              <a:ext cx="425781" cy="992140"/>
            </a:xfrm>
            <a:custGeom>
              <a:rect b="b" l="l" r="r" t="t"/>
              <a:pathLst>
                <a:path extrusionOk="0" h="46993" w="20184">
                  <a:moveTo>
                    <a:pt x="19849" y="1"/>
                  </a:moveTo>
                  <a:lnTo>
                    <a:pt x="6323" y="396"/>
                  </a:lnTo>
                  <a:lnTo>
                    <a:pt x="0" y="22706"/>
                  </a:lnTo>
                  <a:lnTo>
                    <a:pt x="882" y="46719"/>
                  </a:lnTo>
                  <a:lnTo>
                    <a:pt x="7326" y="46992"/>
                  </a:lnTo>
                  <a:cubicBezTo>
                    <a:pt x="8542" y="42676"/>
                    <a:pt x="9484" y="38299"/>
                    <a:pt x="10061" y="33892"/>
                  </a:cubicBezTo>
                  <a:cubicBezTo>
                    <a:pt x="10882" y="27326"/>
                    <a:pt x="10274" y="25594"/>
                    <a:pt x="9970" y="23709"/>
                  </a:cubicBezTo>
                  <a:cubicBezTo>
                    <a:pt x="9636" y="21855"/>
                    <a:pt x="13800" y="16506"/>
                    <a:pt x="16992" y="10700"/>
                  </a:cubicBezTo>
                  <a:cubicBezTo>
                    <a:pt x="20183" y="4925"/>
                    <a:pt x="19849" y="1"/>
                    <a:pt x="19849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61" name="Google Shape;1561;p79"/>
            <p:cNvSpPr/>
            <p:nvPr/>
          </p:nvSpPr>
          <p:spPr>
            <a:xfrm>
              <a:off x="5519374" y="1636046"/>
              <a:ext cx="255861" cy="310649"/>
            </a:xfrm>
            <a:custGeom>
              <a:rect b="b" l="l" r="r" t="t"/>
              <a:pathLst>
                <a:path extrusionOk="0" h="14714" w="12129">
                  <a:moveTo>
                    <a:pt x="5966" y="0"/>
                  </a:moveTo>
                  <a:cubicBezTo>
                    <a:pt x="5448" y="0"/>
                    <a:pt x="4889" y="83"/>
                    <a:pt x="4286" y="264"/>
                  </a:cubicBezTo>
                  <a:cubicBezTo>
                    <a:pt x="1702" y="1055"/>
                    <a:pt x="122" y="2818"/>
                    <a:pt x="61" y="6222"/>
                  </a:cubicBezTo>
                  <a:cubicBezTo>
                    <a:pt x="0" y="8289"/>
                    <a:pt x="1520" y="9657"/>
                    <a:pt x="1216" y="10873"/>
                  </a:cubicBezTo>
                  <a:cubicBezTo>
                    <a:pt x="1034" y="11663"/>
                    <a:pt x="669" y="11693"/>
                    <a:pt x="1034" y="11936"/>
                  </a:cubicBezTo>
                  <a:cubicBezTo>
                    <a:pt x="1234" y="12046"/>
                    <a:pt x="1468" y="12101"/>
                    <a:pt x="1701" y="12101"/>
                  </a:cubicBezTo>
                  <a:cubicBezTo>
                    <a:pt x="1857" y="12101"/>
                    <a:pt x="2012" y="12076"/>
                    <a:pt x="2158" y="12028"/>
                  </a:cubicBezTo>
                  <a:cubicBezTo>
                    <a:pt x="2158" y="12028"/>
                    <a:pt x="4251" y="14714"/>
                    <a:pt x="6635" y="14714"/>
                  </a:cubicBezTo>
                  <a:cubicBezTo>
                    <a:pt x="6723" y="14714"/>
                    <a:pt x="6811" y="14710"/>
                    <a:pt x="6900" y="14702"/>
                  </a:cubicBezTo>
                  <a:cubicBezTo>
                    <a:pt x="9636" y="14459"/>
                    <a:pt x="12128" y="11663"/>
                    <a:pt x="11976" y="8319"/>
                  </a:cubicBezTo>
                  <a:cubicBezTo>
                    <a:pt x="11867" y="6516"/>
                    <a:pt x="10555" y="0"/>
                    <a:pt x="5966" y="0"/>
                  </a:cubicBezTo>
                  <a:close/>
                </a:path>
              </a:pathLst>
            </a:custGeom>
            <a:solidFill>
              <a:srgbClr val="FEB19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62" name="Google Shape;1562;p79"/>
            <p:cNvSpPr/>
            <p:nvPr/>
          </p:nvSpPr>
          <p:spPr>
            <a:xfrm>
              <a:off x="5673932" y="1900076"/>
              <a:ext cx="462318" cy="785913"/>
            </a:xfrm>
            <a:custGeom>
              <a:rect b="b" l="l" r="r" t="t"/>
              <a:pathLst>
                <a:path extrusionOk="0" h="37225" w="21916">
                  <a:moveTo>
                    <a:pt x="6123" y="0"/>
                  </a:moveTo>
                  <a:cubicBezTo>
                    <a:pt x="5819" y="0"/>
                    <a:pt x="5654" y="39"/>
                    <a:pt x="5654" y="39"/>
                  </a:cubicBezTo>
                  <a:cubicBezTo>
                    <a:pt x="5654" y="39"/>
                    <a:pt x="5016" y="2684"/>
                    <a:pt x="1034" y="3383"/>
                  </a:cubicBezTo>
                  <a:cubicBezTo>
                    <a:pt x="1034" y="3383"/>
                    <a:pt x="1" y="6696"/>
                    <a:pt x="608" y="15541"/>
                  </a:cubicBezTo>
                  <a:cubicBezTo>
                    <a:pt x="1186" y="24356"/>
                    <a:pt x="426" y="34174"/>
                    <a:pt x="426" y="34174"/>
                  </a:cubicBezTo>
                  <a:cubicBezTo>
                    <a:pt x="426" y="34174"/>
                    <a:pt x="7062" y="37224"/>
                    <a:pt x="12326" y="37224"/>
                  </a:cubicBezTo>
                  <a:cubicBezTo>
                    <a:pt x="12672" y="37224"/>
                    <a:pt x="13012" y="37211"/>
                    <a:pt x="13344" y="37183"/>
                  </a:cubicBezTo>
                  <a:cubicBezTo>
                    <a:pt x="18755" y="36727"/>
                    <a:pt x="20943" y="34629"/>
                    <a:pt x="20943" y="34629"/>
                  </a:cubicBezTo>
                  <a:cubicBezTo>
                    <a:pt x="20943" y="34629"/>
                    <a:pt x="21916" y="20252"/>
                    <a:pt x="16293" y="9553"/>
                  </a:cubicBezTo>
                  <a:cubicBezTo>
                    <a:pt x="11689" y="795"/>
                    <a:pt x="7494" y="0"/>
                    <a:pt x="612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63" name="Google Shape;1563;p79"/>
            <p:cNvSpPr/>
            <p:nvPr/>
          </p:nvSpPr>
          <p:spPr>
            <a:xfrm>
              <a:off x="5715625" y="2545234"/>
              <a:ext cx="71828" cy="60340"/>
            </a:xfrm>
            <a:custGeom>
              <a:rect b="b" l="l" r="r" t="t"/>
              <a:pathLst>
                <a:path extrusionOk="0" h="2858" w="3405">
                  <a:moveTo>
                    <a:pt x="3040" y="0"/>
                  </a:moveTo>
                  <a:cubicBezTo>
                    <a:pt x="3040" y="0"/>
                    <a:pt x="517" y="1459"/>
                    <a:pt x="274" y="1733"/>
                  </a:cubicBezTo>
                  <a:cubicBezTo>
                    <a:pt x="0" y="2007"/>
                    <a:pt x="274" y="2858"/>
                    <a:pt x="274" y="2858"/>
                  </a:cubicBezTo>
                  <a:cubicBezTo>
                    <a:pt x="274" y="2858"/>
                    <a:pt x="2523" y="1915"/>
                    <a:pt x="2584" y="1824"/>
                  </a:cubicBezTo>
                  <a:cubicBezTo>
                    <a:pt x="2614" y="1763"/>
                    <a:pt x="3405" y="973"/>
                    <a:pt x="3405" y="973"/>
                  </a:cubicBezTo>
                  <a:lnTo>
                    <a:pt x="3040" y="0"/>
                  </a:lnTo>
                  <a:close/>
                </a:path>
              </a:pathLst>
            </a:custGeom>
            <a:solidFill>
              <a:srgbClr val="FEB19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64" name="Google Shape;1564;p79"/>
            <p:cNvSpPr/>
            <p:nvPr/>
          </p:nvSpPr>
          <p:spPr>
            <a:xfrm>
              <a:off x="5612362" y="2580051"/>
              <a:ext cx="203925" cy="203292"/>
            </a:xfrm>
            <a:custGeom>
              <a:rect b="b" l="l" r="r" t="t"/>
              <a:pathLst>
                <a:path extrusionOk="0" h="9629" w="9667">
                  <a:moveTo>
                    <a:pt x="4320" y="0"/>
                  </a:moveTo>
                  <a:cubicBezTo>
                    <a:pt x="4001" y="0"/>
                    <a:pt x="3686" y="38"/>
                    <a:pt x="3374" y="114"/>
                  </a:cubicBezTo>
                  <a:cubicBezTo>
                    <a:pt x="1186" y="631"/>
                    <a:pt x="61" y="2820"/>
                    <a:pt x="1" y="2911"/>
                  </a:cubicBezTo>
                  <a:lnTo>
                    <a:pt x="1064" y="3458"/>
                  </a:lnTo>
                  <a:cubicBezTo>
                    <a:pt x="1064" y="3458"/>
                    <a:pt x="2037" y="1665"/>
                    <a:pt x="3648" y="1269"/>
                  </a:cubicBezTo>
                  <a:cubicBezTo>
                    <a:pt x="3866" y="1211"/>
                    <a:pt x="4087" y="1183"/>
                    <a:pt x="4311" y="1183"/>
                  </a:cubicBezTo>
                  <a:cubicBezTo>
                    <a:pt x="5026" y="1183"/>
                    <a:pt x="5772" y="1474"/>
                    <a:pt x="6536" y="2029"/>
                  </a:cubicBezTo>
                  <a:cubicBezTo>
                    <a:pt x="7478" y="2637"/>
                    <a:pt x="8116" y="3640"/>
                    <a:pt x="8299" y="4765"/>
                  </a:cubicBezTo>
                  <a:cubicBezTo>
                    <a:pt x="8451" y="6224"/>
                    <a:pt x="8055" y="7713"/>
                    <a:pt x="7144" y="8899"/>
                  </a:cubicBezTo>
                  <a:lnTo>
                    <a:pt x="8055" y="9628"/>
                  </a:lnTo>
                  <a:cubicBezTo>
                    <a:pt x="9180" y="8200"/>
                    <a:pt x="9666" y="6376"/>
                    <a:pt x="9454" y="4583"/>
                  </a:cubicBezTo>
                  <a:cubicBezTo>
                    <a:pt x="9241" y="3154"/>
                    <a:pt x="8451" y="1847"/>
                    <a:pt x="7235" y="1026"/>
                  </a:cubicBezTo>
                  <a:cubicBezTo>
                    <a:pt x="6254" y="342"/>
                    <a:pt x="5274" y="0"/>
                    <a:pt x="43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65" name="Google Shape;1565;p79"/>
            <p:cNvSpPr/>
            <p:nvPr/>
          </p:nvSpPr>
          <p:spPr>
            <a:xfrm>
              <a:off x="5432780" y="2577960"/>
              <a:ext cx="421942" cy="424847"/>
            </a:xfrm>
            <a:custGeom>
              <a:rect b="b" l="l" r="r" t="t"/>
              <a:pathLst>
                <a:path extrusionOk="0" h="20123" w="20002">
                  <a:moveTo>
                    <a:pt x="8268" y="1"/>
                  </a:moveTo>
                  <a:lnTo>
                    <a:pt x="1" y="7934"/>
                  </a:lnTo>
                  <a:lnTo>
                    <a:pt x="9454" y="20123"/>
                  </a:lnTo>
                  <a:lnTo>
                    <a:pt x="10518" y="19332"/>
                  </a:lnTo>
                  <a:cubicBezTo>
                    <a:pt x="13770" y="16992"/>
                    <a:pt x="16688" y="14226"/>
                    <a:pt x="19180" y="11065"/>
                  </a:cubicBezTo>
                  <a:lnTo>
                    <a:pt x="20001" y="10031"/>
                  </a:lnTo>
                  <a:lnTo>
                    <a:pt x="8268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66" name="Google Shape;1566;p79"/>
            <p:cNvSpPr/>
            <p:nvPr/>
          </p:nvSpPr>
          <p:spPr>
            <a:xfrm>
              <a:off x="5428940" y="2577031"/>
              <a:ext cx="182113" cy="167464"/>
            </a:xfrm>
            <a:custGeom>
              <a:rect b="b" l="l" r="r" t="t"/>
              <a:pathLst>
                <a:path extrusionOk="0" h="7932" w="8633">
                  <a:moveTo>
                    <a:pt x="8377" y="0"/>
                  </a:moveTo>
                  <a:cubicBezTo>
                    <a:pt x="8032" y="0"/>
                    <a:pt x="6144" y="1556"/>
                    <a:pt x="3982" y="3631"/>
                  </a:cubicBezTo>
                  <a:cubicBezTo>
                    <a:pt x="1672" y="5820"/>
                    <a:pt x="0" y="7735"/>
                    <a:pt x="183" y="7917"/>
                  </a:cubicBezTo>
                  <a:cubicBezTo>
                    <a:pt x="191" y="7927"/>
                    <a:pt x="203" y="7931"/>
                    <a:pt x="221" y="7931"/>
                  </a:cubicBezTo>
                  <a:cubicBezTo>
                    <a:pt x="543" y="7931"/>
                    <a:pt x="2459" y="6375"/>
                    <a:pt x="4620" y="4300"/>
                  </a:cubicBezTo>
                  <a:cubicBezTo>
                    <a:pt x="6900" y="2112"/>
                    <a:pt x="8633" y="197"/>
                    <a:pt x="8420" y="14"/>
                  </a:cubicBezTo>
                  <a:cubicBezTo>
                    <a:pt x="8411" y="5"/>
                    <a:pt x="8396" y="0"/>
                    <a:pt x="8377" y="0"/>
                  </a:cubicBezTo>
                  <a:close/>
                </a:path>
              </a:pathLst>
            </a:custGeom>
            <a:solidFill>
              <a:srgbClr val="807BB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67" name="Google Shape;1567;p79"/>
            <p:cNvSpPr/>
            <p:nvPr/>
          </p:nvSpPr>
          <p:spPr>
            <a:xfrm>
              <a:off x="5428940" y="2577031"/>
              <a:ext cx="182113" cy="167464"/>
            </a:xfrm>
            <a:custGeom>
              <a:rect b="b" l="l" r="r" t="t"/>
              <a:pathLst>
                <a:path extrusionOk="0" h="7932" w="8633">
                  <a:moveTo>
                    <a:pt x="8377" y="0"/>
                  </a:moveTo>
                  <a:cubicBezTo>
                    <a:pt x="8032" y="0"/>
                    <a:pt x="6144" y="1556"/>
                    <a:pt x="3982" y="3631"/>
                  </a:cubicBezTo>
                  <a:cubicBezTo>
                    <a:pt x="1672" y="5820"/>
                    <a:pt x="0" y="7735"/>
                    <a:pt x="183" y="7917"/>
                  </a:cubicBezTo>
                  <a:cubicBezTo>
                    <a:pt x="191" y="7927"/>
                    <a:pt x="203" y="7931"/>
                    <a:pt x="221" y="7931"/>
                  </a:cubicBezTo>
                  <a:cubicBezTo>
                    <a:pt x="543" y="7931"/>
                    <a:pt x="2459" y="6375"/>
                    <a:pt x="4620" y="4300"/>
                  </a:cubicBezTo>
                  <a:cubicBezTo>
                    <a:pt x="6900" y="2112"/>
                    <a:pt x="8633" y="197"/>
                    <a:pt x="8420" y="14"/>
                  </a:cubicBezTo>
                  <a:cubicBezTo>
                    <a:pt x="8411" y="5"/>
                    <a:pt x="8396" y="0"/>
                    <a:pt x="8377" y="0"/>
                  </a:cubicBezTo>
                  <a:close/>
                </a:path>
              </a:pathLst>
            </a:custGeom>
            <a:solidFill>
              <a:srgbClr val="807BB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68" name="Google Shape;1568;p79"/>
            <p:cNvSpPr/>
            <p:nvPr/>
          </p:nvSpPr>
          <p:spPr>
            <a:xfrm>
              <a:off x="5351335" y="2841083"/>
              <a:ext cx="269974" cy="118737"/>
            </a:xfrm>
            <a:custGeom>
              <a:rect b="b" l="l" r="r" t="t"/>
              <a:pathLst>
                <a:path extrusionOk="0" h="5624" w="12798">
                  <a:moveTo>
                    <a:pt x="8238" y="1"/>
                  </a:moveTo>
                  <a:lnTo>
                    <a:pt x="365" y="366"/>
                  </a:lnTo>
                  <a:lnTo>
                    <a:pt x="0" y="2281"/>
                  </a:lnTo>
                  <a:lnTo>
                    <a:pt x="12797" y="5624"/>
                  </a:lnTo>
                  <a:lnTo>
                    <a:pt x="8238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69" name="Google Shape;1569;p79"/>
            <p:cNvSpPr/>
            <p:nvPr/>
          </p:nvSpPr>
          <p:spPr>
            <a:xfrm>
              <a:off x="5338506" y="2837240"/>
              <a:ext cx="28225" cy="58418"/>
            </a:xfrm>
            <a:custGeom>
              <a:rect b="b" l="l" r="r" t="t"/>
              <a:pathLst>
                <a:path extrusionOk="0" h="2767" w="1338">
                  <a:moveTo>
                    <a:pt x="548" y="0"/>
                  </a:moveTo>
                  <a:lnTo>
                    <a:pt x="1" y="2766"/>
                  </a:lnTo>
                  <a:lnTo>
                    <a:pt x="608" y="2463"/>
                  </a:lnTo>
                  <a:lnTo>
                    <a:pt x="1064" y="2189"/>
                  </a:lnTo>
                  <a:lnTo>
                    <a:pt x="1338" y="852"/>
                  </a:lnTo>
                  <a:lnTo>
                    <a:pt x="973" y="548"/>
                  </a:lnTo>
                  <a:lnTo>
                    <a:pt x="548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70" name="Google Shape;1570;p79"/>
            <p:cNvSpPr/>
            <p:nvPr/>
          </p:nvSpPr>
          <p:spPr>
            <a:xfrm>
              <a:off x="5605315" y="2577960"/>
              <a:ext cx="249448" cy="424213"/>
            </a:xfrm>
            <a:custGeom>
              <a:rect b="b" l="l" r="r" t="t"/>
              <a:pathLst>
                <a:path extrusionOk="0" h="20093" w="11825">
                  <a:moveTo>
                    <a:pt x="91" y="1"/>
                  </a:moveTo>
                  <a:lnTo>
                    <a:pt x="0" y="92"/>
                  </a:lnTo>
                  <a:lnTo>
                    <a:pt x="2918" y="3010"/>
                  </a:lnTo>
                  <a:cubicBezTo>
                    <a:pt x="7873" y="7995"/>
                    <a:pt x="6505" y="16293"/>
                    <a:pt x="699" y="19393"/>
                  </a:cubicBezTo>
                  <a:lnTo>
                    <a:pt x="1277" y="20092"/>
                  </a:lnTo>
                  <a:lnTo>
                    <a:pt x="2341" y="19332"/>
                  </a:lnTo>
                  <a:cubicBezTo>
                    <a:pt x="5593" y="16992"/>
                    <a:pt x="8511" y="14226"/>
                    <a:pt x="11003" y="11065"/>
                  </a:cubicBezTo>
                  <a:lnTo>
                    <a:pt x="11824" y="10031"/>
                  </a:lnTo>
                  <a:lnTo>
                    <a:pt x="9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71" name="Google Shape;1571;p79"/>
            <p:cNvSpPr/>
            <p:nvPr/>
          </p:nvSpPr>
          <p:spPr>
            <a:xfrm>
              <a:off x="5428940" y="2577031"/>
              <a:ext cx="182113" cy="167464"/>
            </a:xfrm>
            <a:custGeom>
              <a:rect b="b" l="l" r="r" t="t"/>
              <a:pathLst>
                <a:path extrusionOk="0" h="7932" w="8633">
                  <a:moveTo>
                    <a:pt x="8377" y="0"/>
                  </a:moveTo>
                  <a:cubicBezTo>
                    <a:pt x="8032" y="0"/>
                    <a:pt x="6144" y="1556"/>
                    <a:pt x="3982" y="3631"/>
                  </a:cubicBezTo>
                  <a:cubicBezTo>
                    <a:pt x="1672" y="5820"/>
                    <a:pt x="0" y="7735"/>
                    <a:pt x="183" y="7917"/>
                  </a:cubicBezTo>
                  <a:cubicBezTo>
                    <a:pt x="191" y="7927"/>
                    <a:pt x="203" y="7931"/>
                    <a:pt x="221" y="7931"/>
                  </a:cubicBezTo>
                  <a:cubicBezTo>
                    <a:pt x="543" y="7931"/>
                    <a:pt x="2459" y="6375"/>
                    <a:pt x="4620" y="4300"/>
                  </a:cubicBezTo>
                  <a:cubicBezTo>
                    <a:pt x="6900" y="2112"/>
                    <a:pt x="8633" y="197"/>
                    <a:pt x="8420" y="14"/>
                  </a:cubicBezTo>
                  <a:cubicBezTo>
                    <a:pt x="8411" y="5"/>
                    <a:pt x="8396" y="0"/>
                    <a:pt x="8377" y="0"/>
                  </a:cubicBezTo>
                  <a:close/>
                </a:path>
              </a:pathLst>
            </a:custGeom>
            <a:solidFill>
              <a:srgbClr val="807BB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72" name="Google Shape;1572;p79"/>
            <p:cNvSpPr/>
            <p:nvPr/>
          </p:nvSpPr>
          <p:spPr>
            <a:xfrm>
              <a:off x="5428940" y="2577031"/>
              <a:ext cx="182113" cy="167464"/>
            </a:xfrm>
            <a:custGeom>
              <a:rect b="b" l="l" r="r" t="t"/>
              <a:pathLst>
                <a:path extrusionOk="0" h="7932" w="8633">
                  <a:moveTo>
                    <a:pt x="8377" y="0"/>
                  </a:moveTo>
                  <a:cubicBezTo>
                    <a:pt x="8032" y="0"/>
                    <a:pt x="6144" y="1556"/>
                    <a:pt x="3982" y="3631"/>
                  </a:cubicBezTo>
                  <a:cubicBezTo>
                    <a:pt x="1672" y="5820"/>
                    <a:pt x="0" y="7735"/>
                    <a:pt x="183" y="7917"/>
                  </a:cubicBezTo>
                  <a:cubicBezTo>
                    <a:pt x="191" y="7927"/>
                    <a:pt x="203" y="7931"/>
                    <a:pt x="221" y="7931"/>
                  </a:cubicBezTo>
                  <a:cubicBezTo>
                    <a:pt x="543" y="7931"/>
                    <a:pt x="2459" y="6375"/>
                    <a:pt x="4620" y="4300"/>
                  </a:cubicBezTo>
                  <a:cubicBezTo>
                    <a:pt x="6900" y="2112"/>
                    <a:pt x="8633" y="197"/>
                    <a:pt x="8420" y="14"/>
                  </a:cubicBezTo>
                  <a:cubicBezTo>
                    <a:pt x="8411" y="5"/>
                    <a:pt x="8396" y="0"/>
                    <a:pt x="83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73" name="Google Shape;1573;p79"/>
            <p:cNvSpPr/>
            <p:nvPr/>
          </p:nvSpPr>
          <p:spPr>
            <a:xfrm>
              <a:off x="5359036" y="2841737"/>
              <a:ext cx="170574" cy="29536"/>
            </a:xfrm>
            <a:custGeom>
              <a:rect b="b" l="l" r="r" t="t"/>
              <a:pathLst>
                <a:path extrusionOk="0" h="1399" w="8086">
                  <a:moveTo>
                    <a:pt x="6991" y="0"/>
                  </a:moveTo>
                  <a:lnTo>
                    <a:pt x="0" y="335"/>
                  </a:lnTo>
                  <a:lnTo>
                    <a:pt x="8085" y="1398"/>
                  </a:lnTo>
                  <a:lnTo>
                    <a:pt x="699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74" name="Google Shape;1574;p79"/>
            <p:cNvSpPr/>
            <p:nvPr/>
          </p:nvSpPr>
          <p:spPr>
            <a:xfrm>
              <a:off x="5720752" y="2158891"/>
              <a:ext cx="308430" cy="528150"/>
            </a:xfrm>
            <a:custGeom>
              <a:rect b="b" l="l" r="r" t="t"/>
              <a:pathLst>
                <a:path extrusionOk="0" h="25016" w="14621">
                  <a:moveTo>
                    <a:pt x="10912" y="0"/>
                  </a:moveTo>
                  <a:lnTo>
                    <a:pt x="8511" y="3283"/>
                  </a:lnTo>
                  <a:lnTo>
                    <a:pt x="9697" y="11733"/>
                  </a:lnTo>
                  <a:cubicBezTo>
                    <a:pt x="9697" y="11733"/>
                    <a:pt x="0" y="21156"/>
                    <a:pt x="1885" y="22949"/>
                  </a:cubicBezTo>
                  <a:cubicBezTo>
                    <a:pt x="3739" y="24742"/>
                    <a:pt x="8876" y="25016"/>
                    <a:pt x="8876" y="25016"/>
                  </a:cubicBezTo>
                  <a:cubicBezTo>
                    <a:pt x="8876" y="25016"/>
                    <a:pt x="14621" y="18086"/>
                    <a:pt x="14286" y="10912"/>
                  </a:cubicBezTo>
                  <a:cubicBezTo>
                    <a:pt x="13922" y="3769"/>
                    <a:pt x="10912" y="0"/>
                    <a:pt x="1091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75" name="Google Shape;1575;p79"/>
            <p:cNvSpPr/>
            <p:nvPr/>
          </p:nvSpPr>
          <p:spPr>
            <a:xfrm>
              <a:off x="5697015" y="2549731"/>
              <a:ext cx="151357" cy="137358"/>
            </a:xfrm>
            <a:custGeom>
              <a:rect b="b" l="l" r="r" t="t"/>
              <a:pathLst>
                <a:path extrusionOk="0" h="6506" w="7175">
                  <a:moveTo>
                    <a:pt x="3770" y="0"/>
                  </a:moveTo>
                  <a:lnTo>
                    <a:pt x="2797" y="973"/>
                  </a:lnTo>
                  <a:cubicBezTo>
                    <a:pt x="2797" y="973"/>
                    <a:pt x="730" y="2553"/>
                    <a:pt x="335" y="3283"/>
                  </a:cubicBezTo>
                  <a:cubicBezTo>
                    <a:pt x="1" y="3739"/>
                    <a:pt x="122" y="4347"/>
                    <a:pt x="578" y="4620"/>
                  </a:cubicBezTo>
                  <a:cubicBezTo>
                    <a:pt x="821" y="4864"/>
                    <a:pt x="1065" y="4894"/>
                    <a:pt x="1247" y="5319"/>
                  </a:cubicBezTo>
                  <a:cubicBezTo>
                    <a:pt x="1429" y="5715"/>
                    <a:pt x="1490" y="5867"/>
                    <a:pt x="1855" y="5897"/>
                  </a:cubicBezTo>
                  <a:cubicBezTo>
                    <a:pt x="1888" y="5894"/>
                    <a:pt x="1921" y="5892"/>
                    <a:pt x="1954" y="5892"/>
                  </a:cubicBezTo>
                  <a:cubicBezTo>
                    <a:pt x="2249" y="5892"/>
                    <a:pt x="2514" y="6016"/>
                    <a:pt x="2706" y="6262"/>
                  </a:cubicBezTo>
                  <a:cubicBezTo>
                    <a:pt x="2913" y="6421"/>
                    <a:pt x="3163" y="6505"/>
                    <a:pt x="3410" y="6505"/>
                  </a:cubicBezTo>
                  <a:cubicBezTo>
                    <a:pt x="3634" y="6505"/>
                    <a:pt x="3856" y="6437"/>
                    <a:pt x="4043" y="6292"/>
                  </a:cubicBezTo>
                  <a:cubicBezTo>
                    <a:pt x="4773" y="5806"/>
                    <a:pt x="5442" y="5198"/>
                    <a:pt x="5989" y="4499"/>
                  </a:cubicBezTo>
                  <a:cubicBezTo>
                    <a:pt x="6384" y="3982"/>
                    <a:pt x="7174" y="2523"/>
                    <a:pt x="7174" y="2523"/>
                  </a:cubicBezTo>
                  <a:lnTo>
                    <a:pt x="3770" y="0"/>
                  </a:lnTo>
                  <a:close/>
                </a:path>
              </a:pathLst>
            </a:custGeom>
            <a:solidFill>
              <a:srgbClr val="FEB19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76" name="Google Shape;1576;p79"/>
            <p:cNvSpPr/>
            <p:nvPr/>
          </p:nvSpPr>
          <p:spPr>
            <a:xfrm>
              <a:off x="5741852" y="2023740"/>
              <a:ext cx="275163" cy="591424"/>
            </a:xfrm>
            <a:custGeom>
              <a:rect b="b" l="l" r="r" t="t"/>
              <a:pathLst>
                <a:path extrusionOk="0" h="28013" w="13044">
                  <a:moveTo>
                    <a:pt x="4400" y="0"/>
                  </a:moveTo>
                  <a:cubicBezTo>
                    <a:pt x="2000" y="0"/>
                    <a:pt x="0" y="2137"/>
                    <a:pt x="64" y="4213"/>
                  </a:cubicBezTo>
                  <a:cubicBezTo>
                    <a:pt x="186" y="7161"/>
                    <a:pt x="4563" y="9897"/>
                    <a:pt x="4532" y="14031"/>
                  </a:cubicBezTo>
                  <a:cubicBezTo>
                    <a:pt x="4502" y="18134"/>
                    <a:pt x="64" y="25338"/>
                    <a:pt x="64" y="25338"/>
                  </a:cubicBezTo>
                  <a:lnTo>
                    <a:pt x="4836" y="28013"/>
                  </a:lnTo>
                  <a:cubicBezTo>
                    <a:pt x="9578" y="24304"/>
                    <a:pt x="13043" y="17952"/>
                    <a:pt x="12526" y="13727"/>
                  </a:cubicBezTo>
                  <a:cubicBezTo>
                    <a:pt x="12131" y="10626"/>
                    <a:pt x="7511" y="1295"/>
                    <a:pt x="7511" y="1295"/>
                  </a:cubicBezTo>
                  <a:cubicBezTo>
                    <a:pt x="6486" y="378"/>
                    <a:pt x="5408" y="0"/>
                    <a:pt x="440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77" name="Google Shape;1577;p79"/>
            <p:cNvSpPr/>
            <p:nvPr/>
          </p:nvSpPr>
          <p:spPr>
            <a:xfrm>
              <a:off x="5783609" y="2165943"/>
              <a:ext cx="98113" cy="318968"/>
            </a:xfrm>
            <a:custGeom>
              <a:rect b="b" l="l" r="r" t="t"/>
              <a:pathLst>
                <a:path extrusionOk="0" h="15108" w="4651">
                  <a:moveTo>
                    <a:pt x="335" y="1"/>
                  </a:moveTo>
                  <a:lnTo>
                    <a:pt x="3708" y="6992"/>
                  </a:lnTo>
                  <a:lnTo>
                    <a:pt x="0" y="15107"/>
                  </a:lnTo>
                  <a:lnTo>
                    <a:pt x="4651" y="6992"/>
                  </a:lnTo>
                  <a:lnTo>
                    <a:pt x="335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78" name="Google Shape;1578;p79"/>
            <p:cNvSpPr/>
            <p:nvPr/>
          </p:nvSpPr>
          <p:spPr>
            <a:xfrm>
              <a:off x="5451390" y="1612081"/>
              <a:ext cx="308894" cy="135648"/>
            </a:xfrm>
            <a:custGeom>
              <a:rect b="b" l="l" r="r" t="t"/>
              <a:pathLst>
                <a:path extrusionOk="0" h="6425" w="14643">
                  <a:moveTo>
                    <a:pt x="10293" y="1"/>
                  </a:moveTo>
                  <a:cubicBezTo>
                    <a:pt x="9634" y="1"/>
                    <a:pt x="8873" y="63"/>
                    <a:pt x="7994" y="153"/>
                  </a:cubicBezTo>
                  <a:cubicBezTo>
                    <a:pt x="4438" y="548"/>
                    <a:pt x="4012" y="2555"/>
                    <a:pt x="2371" y="4196"/>
                  </a:cubicBezTo>
                  <a:cubicBezTo>
                    <a:pt x="1110" y="5433"/>
                    <a:pt x="388" y="5577"/>
                    <a:pt x="120" y="5577"/>
                  </a:cubicBezTo>
                  <a:cubicBezTo>
                    <a:pt x="39" y="5577"/>
                    <a:pt x="0" y="5564"/>
                    <a:pt x="0" y="5564"/>
                  </a:cubicBezTo>
                  <a:lnTo>
                    <a:pt x="0" y="5564"/>
                  </a:lnTo>
                  <a:cubicBezTo>
                    <a:pt x="634" y="6188"/>
                    <a:pt x="1354" y="6424"/>
                    <a:pt x="2095" y="6424"/>
                  </a:cubicBezTo>
                  <a:cubicBezTo>
                    <a:pt x="3804" y="6424"/>
                    <a:pt x="5624" y="5167"/>
                    <a:pt x="6748" y="4530"/>
                  </a:cubicBezTo>
                  <a:cubicBezTo>
                    <a:pt x="7370" y="4193"/>
                    <a:pt x="7995" y="4073"/>
                    <a:pt x="8567" y="4073"/>
                  </a:cubicBezTo>
                  <a:cubicBezTo>
                    <a:pt x="9953" y="4073"/>
                    <a:pt x="11034" y="4773"/>
                    <a:pt x="11034" y="4773"/>
                  </a:cubicBezTo>
                  <a:cubicBezTo>
                    <a:pt x="11034" y="4773"/>
                    <a:pt x="11495" y="4859"/>
                    <a:pt x="12064" y="4859"/>
                  </a:cubicBezTo>
                  <a:cubicBezTo>
                    <a:pt x="13154" y="4859"/>
                    <a:pt x="14642" y="4544"/>
                    <a:pt x="14043" y="2707"/>
                  </a:cubicBezTo>
                  <a:cubicBezTo>
                    <a:pt x="13379" y="579"/>
                    <a:pt x="12302" y="1"/>
                    <a:pt x="10293" y="1"/>
                  </a:cubicBezTo>
                  <a:close/>
                </a:path>
              </a:pathLst>
            </a:custGeom>
            <a:solidFill>
              <a:srgbClr val="33201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79" name="Google Shape;1579;p79"/>
            <p:cNvSpPr/>
            <p:nvPr/>
          </p:nvSpPr>
          <p:spPr>
            <a:xfrm>
              <a:off x="5585417" y="1613623"/>
              <a:ext cx="234091" cy="254553"/>
            </a:xfrm>
            <a:custGeom>
              <a:rect b="b" l="l" r="r" t="t"/>
              <a:pathLst>
                <a:path extrusionOk="0" h="12057" w="11097">
                  <a:moveTo>
                    <a:pt x="5534" y="0"/>
                  </a:moveTo>
                  <a:cubicBezTo>
                    <a:pt x="5385" y="0"/>
                    <a:pt x="5233" y="6"/>
                    <a:pt x="5077" y="19"/>
                  </a:cubicBezTo>
                  <a:cubicBezTo>
                    <a:pt x="1" y="445"/>
                    <a:pt x="4712" y="1752"/>
                    <a:pt x="4712" y="1752"/>
                  </a:cubicBezTo>
                  <a:lnTo>
                    <a:pt x="2585" y="4001"/>
                  </a:lnTo>
                  <a:cubicBezTo>
                    <a:pt x="2585" y="4001"/>
                    <a:pt x="4317" y="4244"/>
                    <a:pt x="4499" y="6007"/>
                  </a:cubicBezTo>
                  <a:cubicBezTo>
                    <a:pt x="4499" y="6007"/>
                    <a:pt x="4529" y="5840"/>
                    <a:pt x="4669" y="5840"/>
                  </a:cubicBezTo>
                  <a:cubicBezTo>
                    <a:pt x="4815" y="5840"/>
                    <a:pt x="5082" y="6022"/>
                    <a:pt x="5563" y="6767"/>
                  </a:cubicBezTo>
                  <a:cubicBezTo>
                    <a:pt x="6506" y="8196"/>
                    <a:pt x="5685" y="10658"/>
                    <a:pt x="10123" y="12056"/>
                  </a:cubicBezTo>
                  <a:cubicBezTo>
                    <a:pt x="10123" y="12056"/>
                    <a:pt x="9393" y="9503"/>
                    <a:pt x="10183" y="8044"/>
                  </a:cubicBezTo>
                  <a:cubicBezTo>
                    <a:pt x="11097" y="6364"/>
                    <a:pt x="10239" y="0"/>
                    <a:pt x="5534" y="0"/>
                  </a:cubicBezTo>
                  <a:close/>
                </a:path>
              </a:pathLst>
            </a:custGeom>
            <a:solidFill>
              <a:srgbClr val="33201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80" name="Google Shape;1580;p79"/>
            <p:cNvSpPr/>
            <p:nvPr/>
          </p:nvSpPr>
          <p:spPr>
            <a:xfrm>
              <a:off x="5674565" y="1724956"/>
              <a:ext cx="52569" cy="54681"/>
            </a:xfrm>
            <a:custGeom>
              <a:rect b="b" l="l" r="r" t="t"/>
              <a:pathLst>
                <a:path extrusionOk="0" h="2590" w="2492">
                  <a:moveTo>
                    <a:pt x="1139" y="1"/>
                  </a:moveTo>
                  <a:cubicBezTo>
                    <a:pt x="941" y="1"/>
                    <a:pt x="739" y="50"/>
                    <a:pt x="548" y="157"/>
                  </a:cubicBezTo>
                  <a:cubicBezTo>
                    <a:pt x="1" y="522"/>
                    <a:pt x="396" y="1342"/>
                    <a:pt x="396" y="1342"/>
                  </a:cubicBezTo>
                  <a:lnTo>
                    <a:pt x="1308" y="2589"/>
                  </a:lnTo>
                  <a:cubicBezTo>
                    <a:pt x="1319" y="2589"/>
                    <a:pt x="1330" y="2589"/>
                    <a:pt x="1341" y="2589"/>
                  </a:cubicBezTo>
                  <a:cubicBezTo>
                    <a:pt x="1965" y="2589"/>
                    <a:pt x="2491" y="1756"/>
                    <a:pt x="2372" y="1099"/>
                  </a:cubicBezTo>
                  <a:cubicBezTo>
                    <a:pt x="2281" y="439"/>
                    <a:pt x="1730" y="1"/>
                    <a:pt x="1139" y="1"/>
                  </a:cubicBezTo>
                  <a:close/>
                </a:path>
              </a:pathLst>
            </a:custGeom>
            <a:solidFill>
              <a:srgbClr val="FEB19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81" name="Google Shape;1581;p79"/>
            <p:cNvSpPr/>
            <p:nvPr/>
          </p:nvSpPr>
          <p:spPr>
            <a:xfrm>
              <a:off x="4369132" y="640459"/>
              <a:ext cx="222173" cy="182919"/>
            </a:xfrm>
            <a:custGeom>
              <a:rect b="b" l="l" r="r" t="t"/>
              <a:pathLst>
                <a:path extrusionOk="0" h="8664" w="10532">
                  <a:moveTo>
                    <a:pt x="4544" y="0"/>
                  </a:moveTo>
                  <a:lnTo>
                    <a:pt x="3085" y="2250"/>
                  </a:lnTo>
                  <a:cubicBezTo>
                    <a:pt x="3085" y="2250"/>
                    <a:pt x="2439" y="2173"/>
                    <a:pt x="1786" y="2173"/>
                  </a:cubicBezTo>
                  <a:cubicBezTo>
                    <a:pt x="900" y="2173"/>
                    <a:pt x="1" y="2314"/>
                    <a:pt x="683" y="2979"/>
                  </a:cubicBezTo>
                  <a:cubicBezTo>
                    <a:pt x="1899" y="4104"/>
                    <a:pt x="2355" y="7964"/>
                    <a:pt x="2355" y="7964"/>
                  </a:cubicBezTo>
                  <a:lnTo>
                    <a:pt x="5668" y="8663"/>
                  </a:lnTo>
                  <a:cubicBezTo>
                    <a:pt x="5668" y="8663"/>
                    <a:pt x="10532" y="6110"/>
                    <a:pt x="7978" y="5046"/>
                  </a:cubicBezTo>
                  <a:cubicBezTo>
                    <a:pt x="5425" y="3952"/>
                    <a:pt x="4544" y="0"/>
                    <a:pt x="4544" y="0"/>
                  </a:cubicBezTo>
                  <a:close/>
                </a:path>
              </a:pathLst>
            </a:custGeom>
            <a:solidFill>
              <a:srgbClr val="FEB19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82" name="Google Shape;1582;p79"/>
            <p:cNvSpPr/>
            <p:nvPr/>
          </p:nvSpPr>
          <p:spPr>
            <a:xfrm>
              <a:off x="4392511" y="711043"/>
              <a:ext cx="68643" cy="74464"/>
            </a:xfrm>
            <a:custGeom>
              <a:rect b="b" l="l" r="r" t="t"/>
              <a:pathLst>
                <a:path extrusionOk="0" h="3527" w="3254">
                  <a:moveTo>
                    <a:pt x="2098" y="1"/>
                  </a:moveTo>
                  <a:cubicBezTo>
                    <a:pt x="2098" y="1"/>
                    <a:pt x="1" y="122"/>
                    <a:pt x="305" y="730"/>
                  </a:cubicBezTo>
                  <a:cubicBezTo>
                    <a:pt x="609" y="1338"/>
                    <a:pt x="1065" y="3527"/>
                    <a:pt x="1065" y="3527"/>
                  </a:cubicBezTo>
                  <a:cubicBezTo>
                    <a:pt x="2645" y="3253"/>
                    <a:pt x="3253" y="700"/>
                    <a:pt x="3253" y="700"/>
                  </a:cubicBezTo>
                  <a:lnTo>
                    <a:pt x="2098" y="1"/>
                  </a:lnTo>
                  <a:close/>
                </a:path>
              </a:pathLst>
            </a:custGeom>
            <a:solidFill>
              <a:srgbClr val="FEB19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83" name="Google Shape;1583;p79"/>
            <p:cNvSpPr/>
            <p:nvPr/>
          </p:nvSpPr>
          <p:spPr>
            <a:xfrm>
              <a:off x="4273866" y="485504"/>
              <a:ext cx="228712" cy="279867"/>
            </a:xfrm>
            <a:custGeom>
              <a:rect b="b" l="l" r="r" t="t"/>
              <a:pathLst>
                <a:path extrusionOk="0" h="13256" w="10842">
                  <a:moveTo>
                    <a:pt x="5722" y="1"/>
                  </a:moveTo>
                  <a:cubicBezTo>
                    <a:pt x="5496" y="1"/>
                    <a:pt x="5261" y="15"/>
                    <a:pt x="5016" y="44"/>
                  </a:cubicBezTo>
                  <a:cubicBezTo>
                    <a:pt x="2615" y="348"/>
                    <a:pt x="973" y="1686"/>
                    <a:pt x="365" y="4695"/>
                  </a:cubicBezTo>
                  <a:cubicBezTo>
                    <a:pt x="1" y="6488"/>
                    <a:pt x="1156" y="7947"/>
                    <a:pt x="700" y="8981"/>
                  </a:cubicBezTo>
                  <a:cubicBezTo>
                    <a:pt x="396" y="9649"/>
                    <a:pt x="61" y="9619"/>
                    <a:pt x="365" y="9893"/>
                  </a:cubicBezTo>
                  <a:cubicBezTo>
                    <a:pt x="605" y="10079"/>
                    <a:pt x="914" y="10172"/>
                    <a:pt x="1212" y="10172"/>
                  </a:cubicBezTo>
                  <a:cubicBezTo>
                    <a:pt x="1254" y="10172"/>
                    <a:pt x="1296" y="10170"/>
                    <a:pt x="1338" y="10166"/>
                  </a:cubicBezTo>
                  <a:cubicBezTo>
                    <a:pt x="1338" y="10166"/>
                    <a:pt x="2888" y="13054"/>
                    <a:pt x="5138" y="13236"/>
                  </a:cubicBezTo>
                  <a:cubicBezTo>
                    <a:pt x="5266" y="13249"/>
                    <a:pt x="5395" y="13255"/>
                    <a:pt x="5524" y="13255"/>
                  </a:cubicBezTo>
                  <a:cubicBezTo>
                    <a:pt x="7869" y="13255"/>
                    <a:pt x="10263" y="11196"/>
                    <a:pt x="10609" y="8373"/>
                  </a:cubicBezTo>
                  <a:cubicBezTo>
                    <a:pt x="10841" y="6659"/>
                    <a:pt x="10602" y="1"/>
                    <a:pt x="5722" y="1"/>
                  </a:cubicBezTo>
                  <a:close/>
                </a:path>
              </a:pathLst>
            </a:custGeom>
            <a:solidFill>
              <a:srgbClr val="FEB19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84" name="Google Shape;1584;p79"/>
            <p:cNvSpPr/>
            <p:nvPr/>
          </p:nvSpPr>
          <p:spPr>
            <a:xfrm>
              <a:off x="3921138" y="1073211"/>
              <a:ext cx="430886" cy="123044"/>
            </a:xfrm>
            <a:custGeom>
              <a:rect b="b" l="l" r="r" t="t"/>
              <a:pathLst>
                <a:path extrusionOk="0" h="5828" w="20426">
                  <a:moveTo>
                    <a:pt x="14544" y="1"/>
                  </a:moveTo>
                  <a:cubicBezTo>
                    <a:pt x="14392" y="1"/>
                    <a:pt x="13943" y="249"/>
                    <a:pt x="13587" y="386"/>
                  </a:cubicBezTo>
                  <a:cubicBezTo>
                    <a:pt x="11368" y="1298"/>
                    <a:pt x="9190" y="1771"/>
                    <a:pt x="8251" y="1771"/>
                  </a:cubicBezTo>
                  <a:cubicBezTo>
                    <a:pt x="8032" y="1771"/>
                    <a:pt x="7881" y="1745"/>
                    <a:pt x="7812" y="1693"/>
                  </a:cubicBezTo>
                  <a:cubicBezTo>
                    <a:pt x="7347" y="1376"/>
                    <a:pt x="6294" y="1294"/>
                    <a:pt x="5399" y="1294"/>
                  </a:cubicBezTo>
                  <a:cubicBezTo>
                    <a:pt x="5007" y="1294"/>
                    <a:pt x="4645" y="1310"/>
                    <a:pt x="4377" y="1328"/>
                  </a:cubicBezTo>
                  <a:cubicBezTo>
                    <a:pt x="4239" y="1347"/>
                    <a:pt x="4101" y="1357"/>
                    <a:pt x="3964" y="1357"/>
                  </a:cubicBezTo>
                  <a:cubicBezTo>
                    <a:pt x="3648" y="1357"/>
                    <a:pt x="3336" y="1304"/>
                    <a:pt x="3040" y="1176"/>
                  </a:cubicBezTo>
                  <a:cubicBezTo>
                    <a:pt x="2900" y="1117"/>
                    <a:pt x="2764" y="1086"/>
                    <a:pt x="2656" y="1086"/>
                  </a:cubicBezTo>
                  <a:cubicBezTo>
                    <a:pt x="2434" y="1086"/>
                    <a:pt x="2328" y="1215"/>
                    <a:pt x="2553" y="1480"/>
                  </a:cubicBezTo>
                  <a:cubicBezTo>
                    <a:pt x="2888" y="1845"/>
                    <a:pt x="3192" y="1936"/>
                    <a:pt x="3951" y="2058"/>
                  </a:cubicBezTo>
                  <a:cubicBezTo>
                    <a:pt x="4347" y="2119"/>
                    <a:pt x="4377" y="2179"/>
                    <a:pt x="4377" y="2301"/>
                  </a:cubicBezTo>
                  <a:cubicBezTo>
                    <a:pt x="4377" y="2437"/>
                    <a:pt x="3719" y="2549"/>
                    <a:pt x="2861" y="2549"/>
                  </a:cubicBezTo>
                  <a:cubicBezTo>
                    <a:pt x="2761" y="2549"/>
                    <a:pt x="2658" y="2547"/>
                    <a:pt x="2553" y="2544"/>
                  </a:cubicBezTo>
                  <a:cubicBezTo>
                    <a:pt x="1550" y="2544"/>
                    <a:pt x="912" y="2544"/>
                    <a:pt x="608" y="2787"/>
                  </a:cubicBezTo>
                  <a:cubicBezTo>
                    <a:pt x="365" y="3000"/>
                    <a:pt x="213" y="3152"/>
                    <a:pt x="882" y="3213"/>
                  </a:cubicBezTo>
                  <a:cubicBezTo>
                    <a:pt x="952" y="3219"/>
                    <a:pt x="1031" y="3222"/>
                    <a:pt x="1115" y="3222"/>
                  </a:cubicBezTo>
                  <a:cubicBezTo>
                    <a:pt x="1554" y="3222"/>
                    <a:pt x="2147" y="3150"/>
                    <a:pt x="2566" y="3150"/>
                  </a:cubicBezTo>
                  <a:cubicBezTo>
                    <a:pt x="2832" y="3150"/>
                    <a:pt x="3028" y="3179"/>
                    <a:pt x="3070" y="3274"/>
                  </a:cubicBezTo>
                  <a:cubicBezTo>
                    <a:pt x="3169" y="3521"/>
                    <a:pt x="2506" y="3587"/>
                    <a:pt x="1912" y="3587"/>
                  </a:cubicBezTo>
                  <a:cubicBezTo>
                    <a:pt x="1774" y="3587"/>
                    <a:pt x="1640" y="3583"/>
                    <a:pt x="1520" y="3578"/>
                  </a:cubicBezTo>
                  <a:cubicBezTo>
                    <a:pt x="1150" y="3559"/>
                    <a:pt x="735" y="3451"/>
                    <a:pt x="446" y="3451"/>
                  </a:cubicBezTo>
                  <a:cubicBezTo>
                    <a:pt x="261" y="3451"/>
                    <a:pt x="127" y="3496"/>
                    <a:pt x="91" y="3638"/>
                  </a:cubicBezTo>
                  <a:cubicBezTo>
                    <a:pt x="0" y="3882"/>
                    <a:pt x="243" y="4094"/>
                    <a:pt x="1064" y="4216"/>
                  </a:cubicBezTo>
                  <a:cubicBezTo>
                    <a:pt x="1174" y="4233"/>
                    <a:pt x="1296" y="4240"/>
                    <a:pt x="1424" y="4240"/>
                  </a:cubicBezTo>
                  <a:cubicBezTo>
                    <a:pt x="1992" y="4240"/>
                    <a:pt x="2686" y="4105"/>
                    <a:pt x="3044" y="4105"/>
                  </a:cubicBezTo>
                  <a:cubicBezTo>
                    <a:pt x="3186" y="4105"/>
                    <a:pt x="3275" y="4126"/>
                    <a:pt x="3283" y="4186"/>
                  </a:cubicBezTo>
                  <a:cubicBezTo>
                    <a:pt x="3335" y="4392"/>
                    <a:pt x="2220" y="4533"/>
                    <a:pt x="1662" y="4533"/>
                  </a:cubicBezTo>
                  <a:cubicBezTo>
                    <a:pt x="1564" y="4533"/>
                    <a:pt x="1483" y="4529"/>
                    <a:pt x="1429" y="4520"/>
                  </a:cubicBezTo>
                  <a:cubicBezTo>
                    <a:pt x="1394" y="4515"/>
                    <a:pt x="1360" y="4512"/>
                    <a:pt x="1329" y="4512"/>
                  </a:cubicBezTo>
                  <a:cubicBezTo>
                    <a:pt x="1003" y="4512"/>
                    <a:pt x="880" y="4782"/>
                    <a:pt x="1489" y="4976"/>
                  </a:cubicBezTo>
                  <a:cubicBezTo>
                    <a:pt x="1719" y="5063"/>
                    <a:pt x="1929" y="5096"/>
                    <a:pt x="2137" y="5096"/>
                  </a:cubicBezTo>
                  <a:cubicBezTo>
                    <a:pt x="2509" y="5096"/>
                    <a:pt x="2876" y="4993"/>
                    <a:pt x="3344" y="4915"/>
                  </a:cubicBezTo>
                  <a:cubicBezTo>
                    <a:pt x="3826" y="4852"/>
                    <a:pt x="4149" y="4746"/>
                    <a:pt x="4323" y="4746"/>
                  </a:cubicBezTo>
                  <a:cubicBezTo>
                    <a:pt x="4401" y="4746"/>
                    <a:pt x="4449" y="4767"/>
                    <a:pt x="4468" y="4824"/>
                  </a:cubicBezTo>
                  <a:cubicBezTo>
                    <a:pt x="4559" y="5006"/>
                    <a:pt x="4164" y="5219"/>
                    <a:pt x="3496" y="5219"/>
                  </a:cubicBezTo>
                  <a:cubicBezTo>
                    <a:pt x="3379" y="5219"/>
                    <a:pt x="3264" y="5218"/>
                    <a:pt x="3155" y="5218"/>
                  </a:cubicBezTo>
                  <a:cubicBezTo>
                    <a:pt x="2663" y="5218"/>
                    <a:pt x="2288" y="5238"/>
                    <a:pt x="2462" y="5462"/>
                  </a:cubicBezTo>
                  <a:cubicBezTo>
                    <a:pt x="2590" y="5675"/>
                    <a:pt x="3030" y="5828"/>
                    <a:pt x="3688" y="5828"/>
                  </a:cubicBezTo>
                  <a:cubicBezTo>
                    <a:pt x="3971" y="5828"/>
                    <a:pt x="4294" y="5800"/>
                    <a:pt x="4651" y="5736"/>
                  </a:cubicBezTo>
                  <a:cubicBezTo>
                    <a:pt x="5745" y="5553"/>
                    <a:pt x="7569" y="5280"/>
                    <a:pt x="7994" y="4611"/>
                  </a:cubicBezTo>
                  <a:cubicBezTo>
                    <a:pt x="8025" y="4520"/>
                    <a:pt x="8116" y="4459"/>
                    <a:pt x="8176" y="4459"/>
                  </a:cubicBezTo>
                  <a:cubicBezTo>
                    <a:pt x="8480" y="4429"/>
                    <a:pt x="9332" y="4307"/>
                    <a:pt x="11429" y="4155"/>
                  </a:cubicBezTo>
                  <a:cubicBezTo>
                    <a:pt x="20426" y="3426"/>
                    <a:pt x="15289" y="2544"/>
                    <a:pt x="14256" y="1207"/>
                  </a:cubicBezTo>
                  <a:lnTo>
                    <a:pt x="14256" y="1207"/>
                  </a:lnTo>
                  <a:lnTo>
                    <a:pt x="13070" y="1754"/>
                  </a:lnTo>
                  <a:cubicBezTo>
                    <a:pt x="14472" y="369"/>
                    <a:pt x="14729" y="1"/>
                    <a:pt x="14544" y="1"/>
                  </a:cubicBezTo>
                  <a:close/>
                </a:path>
              </a:pathLst>
            </a:custGeom>
            <a:solidFill>
              <a:srgbClr val="FEB19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85" name="Google Shape;1585;p79"/>
            <p:cNvSpPr/>
            <p:nvPr/>
          </p:nvSpPr>
          <p:spPr>
            <a:xfrm>
              <a:off x="3670366" y="1377315"/>
              <a:ext cx="312923" cy="187943"/>
            </a:xfrm>
            <a:custGeom>
              <a:rect b="b" l="l" r="r" t="t"/>
              <a:pathLst>
                <a:path extrusionOk="0" h="8902" w="14834">
                  <a:moveTo>
                    <a:pt x="3407" y="1"/>
                  </a:moveTo>
                  <a:cubicBezTo>
                    <a:pt x="2022" y="1"/>
                    <a:pt x="893" y="451"/>
                    <a:pt x="365" y="1485"/>
                  </a:cubicBezTo>
                  <a:cubicBezTo>
                    <a:pt x="0" y="2214"/>
                    <a:pt x="92" y="3096"/>
                    <a:pt x="639" y="3704"/>
                  </a:cubicBezTo>
                  <a:cubicBezTo>
                    <a:pt x="2098" y="5497"/>
                    <a:pt x="4043" y="6865"/>
                    <a:pt x="6231" y="7655"/>
                  </a:cubicBezTo>
                  <a:cubicBezTo>
                    <a:pt x="7295" y="7990"/>
                    <a:pt x="8420" y="8202"/>
                    <a:pt x="9575" y="8202"/>
                  </a:cubicBezTo>
                  <a:cubicBezTo>
                    <a:pt x="9650" y="8203"/>
                    <a:pt x="9724" y="8204"/>
                    <a:pt x="9797" y="8204"/>
                  </a:cubicBezTo>
                  <a:cubicBezTo>
                    <a:pt x="10585" y="8204"/>
                    <a:pt x="11287" y="8146"/>
                    <a:pt x="11915" y="8146"/>
                  </a:cubicBezTo>
                  <a:cubicBezTo>
                    <a:pt x="12843" y="8146"/>
                    <a:pt x="13610" y="8273"/>
                    <a:pt x="14256" y="8901"/>
                  </a:cubicBezTo>
                  <a:lnTo>
                    <a:pt x="14833" y="8445"/>
                  </a:lnTo>
                  <a:cubicBezTo>
                    <a:pt x="14043" y="6865"/>
                    <a:pt x="13040" y="5406"/>
                    <a:pt x="11824" y="4099"/>
                  </a:cubicBezTo>
                  <a:cubicBezTo>
                    <a:pt x="9739" y="1693"/>
                    <a:pt x="6092" y="1"/>
                    <a:pt x="3407" y="1"/>
                  </a:cubicBezTo>
                  <a:close/>
                </a:path>
              </a:pathLst>
            </a:custGeom>
            <a:solidFill>
              <a:srgbClr val="83D0B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86" name="Google Shape;1586;p79"/>
            <p:cNvSpPr/>
            <p:nvPr/>
          </p:nvSpPr>
          <p:spPr>
            <a:xfrm>
              <a:off x="3831991" y="1064660"/>
              <a:ext cx="251368" cy="510205"/>
            </a:xfrm>
            <a:custGeom>
              <a:rect b="b" l="l" r="r" t="t"/>
              <a:pathLst>
                <a:path extrusionOk="0" h="24166" w="11916">
                  <a:moveTo>
                    <a:pt x="6839" y="1"/>
                  </a:moveTo>
                  <a:cubicBezTo>
                    <a:pt x="1733" y="153"/>
                    <a:pt x="0" y="10548"/>
                    <a:pt x="2857" y="17235"/>
                  </a:cubicBezTo>
                  <a:cubicBezTo>
                    <a:pt x="4833" y="21825"/>
                    <a:pt x="6809" y="24165"/>
                    <a:pt x="6809" y="24165"/>
                  </a:cubicBezTo>
                  <a:lnTo>
                    <a:pt x="7812" y="23679"/>
                  </a:lnTo>
                  <a:cubicBezTo>
                    <a:pt x="7052" y="21430"/>
                    <a:pt x="8602" y="19697"/>
                    <a:pt x="9909" y="16840"/>
                  </a:cubicBezTo>
                  <a:cubicBezTo>
                    <a:pt x="10639" y="15320"/>
                    <a:pt x="11125" y="13648"/>
                    <a:pt x="11338" y="11977"/>
                  </a:cubicBezTo>
                  <a:cubicBezTo>
                    <a:pt x="11915" y="7539"/>
                    <a:pt x="10517" y="3679"/>
                    <a:pt x="9666" y="1825"/>
                  </a:cubicBezTo>
                  <a:cubicBezTo>
                    <a:pt x="9180" y="700"/>
                    <a:pt x="8055" y="1"/>
                    <a:pt x="6839" y="1"/>
                  </a:cubicBezTo>
                  <a:close/>
                </a:path>
              </a:pathLst>
            </a:custGeom>
            <a:solidFill>
              <a:srgbClr val="83D0B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87" name="Google Shape;1587;p79"/>
            <p:cNvSpPr/>
            <p:nvPr/>
          </p:nvSpPr>
          <p:spPr>
            <a:xfrm>
              <a:off x="4094285" y="828774"/>
              <a:ext cx="467465" cy="360665"/>
            </a:xfrm>
            <a:custGeom>
              <a:rect b="b" l="l" r="r" t="t"/>
              <a:pathLst>
                <a:path extrusionOk="0" h="17083" w="22160">
                  <a:moveTo>
                    <a:pt x="17696" y="1"/>
                  </a:moveTo>
                  <a:cubicBezTo>
                    <a:pt x="16098" y="1"/>
                    <a:pt x="14624" y="650"/>
                    <a:pt x="14439" y="1446"/>
                  </a:cubicBezTo>
                  <a:cubicBezTo>
                    <a:pt x="13557" y="5215"/>
                    <a:pt x="10761" y="10261"/>
                    <a:pt x="10761" y="10261"/>
                  </a:cubicBezTo>
                  <a:lnTo>
                    <a:pt x="214" y="13088"/>
                  </a:lnTo>
                  <a:lnTo>
                    <a:pt x="1" y="16887"/>
                  </a:lnTo>
                  <a:cubicBezTo>
                    <a:pt x="1" y="16887"/>
                    <a:pt x="2254" y="17082"/>
                    <a:pt x="5018" y="17082"/>
                  </a:cubicBezTo>
                  <a:cubicBezTo>
                    <a:pt x="8430" y="17082"/>
                    <a:pt x="12621" y="16785"/>
                    <a:pt x="14317" y="15459"/>
                  </a:cubicBezTo>
                  <a:cubicBezTo>
                    <a:pt x="17022" y="13361"/>
                    <a:pt x="19728" y="9471"/>
                    <a:pt x="21035" y="7404"/>
                  </a:cubicBezTo>
                  <a:cubicBezTo>
                    <a:pt x="21825" y="6188"/>
                    <a:pt x="22159" y="4729"/>
                    <a:pt x="21916" y="3270"/>
                  </a:cubicBezTo>
                  <a:cubicBezTo>
                    <a:pt x="21495" y="843"/>
                    <a:pt x="19515" y="1"/>
                    <a:pt x="17696" y="1"/>
                  </a:cubicBezTo>
                  <a:close/>
                </a:path>
              </a:pathLst>
            </a:custGeom>
            <a:solidFill>
              <a:srgbClr val="807BB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88" name="Google Shape;1588;p79"/>
            <p:cNvSpPr/>
            <p:nvPr/>
          </p:nvSpPr>
          <p:spPr>
            <a:xfrm>
              <a:off x="4094285" y="828774"/>
              <a:ext cx="467465" cy="360665"/>
            </a:xfrm>
            <a:custGeom>
              <a:rect b="b" l="l" r="r" t="t"/>
              <a:pathLst>
                <a:path extrusionOk="0" h="17083" w="22160">
                  <a:moveTo>
                    <a:pt x="17696" y="1"/>
                  </a:moveTo>
                  <a:cubicBezTo>
                    <a:pt x="16098" y="1"/>
                    <a:pt x="14624" y="650"/>
                    <a:pt x="14439" y="1446"/>
                  </a:cubicBezTo>
                  <a:cubicBezTo>
                    <a:pt x="13557" y="5215"/>
                    <a:pt x="10761" y="10261"/>
                    <a:pt x="10761" y="10261"/>
                  </a:cubicBezTo>
                  <a:lnTo>
                    <a:pt x="214" y="13088"/>
                  </a:lnTo>
                  <a:lnTo>
                    <a:pt x="1" y="16887"/>
                  </a:lnTo>
                  <a:cubicBezTo>
                    <a:pt x="1" y="16887"/>
                    <a:pt x="2254" y="17082"/>
                    <a:pt x="5018" y="17082"/>
                  </a:cubicBezTo>
                  <a:cubicBezTo>
                    <a:pt x="8430" y="17082"/>
                    <a:pt x="12621" y="16785"/>
                    <a:pt x="14317" y="15459"/>
                  </a:cubicBezTo>
                  <a:cubicBezTo>
                    <a:pt x="17022" y="13361"/>
                    <a:pt x="19728" y="9471"/>
                    <a:pt x="21035" y="7404"/>
                  </a:cubicBezTo>
                  <a:cubicBezTo>
                    <a:pt x="21825" y="6188"/>
                    <a:pt x="22159" y="4729"/>
                    <a:pt x="21916" y="3270"/>
                  </a:cubicBezTo>
                  <a:cubicBezTo>
                    <a:pt x="21495" y="843"/>
                    <a:pt x="19515" y="1"/>
                    <a:pt x="1769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89" name="Google Shape;1589;p79"/>
            <p:cNvSpPr/>
            <p:nvPr/>
          </p:nvSpPr>
          <p:spPr>
            <a:xfrm>
              <a:off x="4112241" y="1155809"/>
              <a:ext cx="490543" cy="300410"/>
            </a:xfrm>
            <a:custGeom>
              <a:rect b="b" l="l" r="r" t="t"/>
              <a:pathLst>
                <a:path extrusionOk="0" h="14229" w="23254">
                  <a:moveTo>
                    <a:pt x="20792" y="0"/>
                  </a:moveTo>
                  <a:cubicBezTo>
                    <a:pt x="20792" y="0"/>
                    <a:pt x="11247" y="1641"/>
                    <a:pt x="6384" y="4407"/>
                  </a:cubicBezTo>
                  <a:cubicBezTo>
                    <a:pt x="1399" y="7234"/>
                    <a:pt x="1" y="12128"/>
                    <a:pt x="4864" y="13708"/>
                  </a:cubicBezTo>
                  <a:cubicBezTo>
                    <a:pt x="6000" y="14085"/>
                    <a:pt x="7163" y="14229"/>
                    <a:pt x="8280" y="14229"/>
                  </a:cubicBezTo>
                  <a:cubicBezTo>
                    <a:pt x="11947" y="14229"/>
                    <a:pt x="15108" y="12675"/>
                    <a:pt x="15108" y="12675"/>
                  </a:cubicBezTo>
                  <a:lnTo>
                    <a:pt x="23254" y="11398"/>
                  </a:lnTo>
                  <a:lnTo>
                    <a:pt x="21400" y="2462"/>
                  </a:lnTo>
                  <a:lnTo>
                    <a:pt x="20792" y="0"/>
                  </a:lnTo>
                  <a:close/>
                </a:path>
              </a:pathLst>
            </a:custGeom>
            <a:solidFill>
              <a:srgbClr val="FEB19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90" name="Google Shape;1590;p79"/>
            <p:cNvSpPr/>
            <p:nvPr/>
          </p:nvSpPr>
          <p:spPr>
            <a:xfrm>
              <a:off x="4112241" y="1155809"/>
              <a:ext cx="490543" cy="300410"/>
            </a:xfrm>
            <a:custGeom>
              <a:rect b="b" l="l" r="r" t="t"/>
              <a:pathLst>
                <a:path extrusionOk="0" h="14229" w="23254">
                  <a:moveTo>
                    <a:pt x="20792" y="0"/>
                  </a:moveTo>
                  <a:lnTo>
                    <a:pt x="20793" y="5"/>
                  </a:lnTo>
                  <a:lnTo>
                    <a:pt x="20793" y="5"/>
                  </a:lnTo>
                  <a:cubicBezTo>
                    <a:pt x="20792" y="3"/>
                    <a:pt x="20792" y="2"/>
                    <a:pt x="20792" y="0"/>
                  </a:cubicBezTo>
                  <a:close/>
                  <a:moveTo>
                    <a:pt x="20793" y="5"/>
                  </a:moveTo>
                  <a:lnTo>
                    <a:pt x="20793" y="5"/>
                  </a:lnTo>
                  <a:cubicBezTo>
                    <a:pt x="20999" y="913"/>
                    <a:pt x="10784" y="1161"/>
                    <a:pt x="6384" y="4407"/>
                  </a:cubicBezTo>
                  <a:cubicBezTo>
                    <a:pt x="1855" y="7721"/>
                    <a:pt x="1" y="12128"/>
                    <a:pt x="4864" y="13708"/>
                  </a:cubicBezTo>
                  <a:cubicBezTo>
                    <a:pt x="6000" y="14085"/>
                    <a:pt x="7163" y="14229"/>
                    <a:pt x="8280" y="14229"/>
                  </a:cubicBezTo>
                  <a:cubicBezTo>
                    <a:pt x="11947" y="14229"/>
                    <a:pt x="15108" y="12675"/>
                    <a:pt x="15108" y="12675"/>
                  </a:cubicBezTo>
                  <a:lnTo>
                    <a:pt x="23254" y="11398"/>
                  </a:lnTo>
                  <a:lnTo>
                    <a:pt x="21400" y="2462"/>
                  </a:lnTo>
                  <a:lnTo>
                    <a:pt x="20793" y="5"/>
                  </a:lnTo>
                  <a:close/>
                </a:path>
              </a:pathLst>
            </a:custGeom>
            <a:solidFill>
              <a:srgbClr val="FEB19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91" name="Google Shape;1591;p79"/>
            <p:cNvSpPr/>
            <p:nvPr/>
          </p:nvSpPr>
          <p:spPr>
            <a:xfrm>
              <a:off x="4281568" y="1134610"/>
              <a:ext cx="321256" cy="288798"/>
            </a:xfrm>
            <a:custGeom>
              <a:rect b="b" l="l" r="r" t="t"/>
              <a:pathLst>
                <a:path extrusionOk="0" h="13679" w="15229">
                  <a:moveTo>
                    <a:pt x="11612" y="1"/>
                  </a:moveTo>
                  <a:cubicBezTo>
                    <a:pt x="11612" y="1"/>
                    <a:pt x="5289" y="2828"/>
                    <a:pt x="0" y="4500"/>
                  </a:cubicBezTo>
                  <a:cubicBezTo>
                    <a:pt x="0" y="4500"/>
                    <a:pt x="5684" y="5138"/>
                    <a:pt x="7083" y="13679"/>
                  </a:cubicBezTo>
                  <a:lnTo>
                    <a:pt x="15229" y="12402"/>
                  </a:lnTo>
                  <a:lnTo>
                    <a:pt x="13375" y="3466"/>
                  </a:lnTo>
                  <a:lnTo>
                    <a:pt x="11612" y="1"/>
                  </a:lnTo>
                  <a:close/>
                </a:path>
              </a:pathLst>
            </a:custGeom>
            <a:solidFill>
              <a:srgbClr val="FFB20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92" name="Google Shape;1592;p79"/>
            <p:cNvSpPr/>
            <p:nvPr/>
          </p:nvSpPr>
          <p:spPr>
            <a:xfrm>
              <a:off x="4281568" y="1141683"/>
              <a:ext cx="321256" cy="281725"/>
            </a:xfrm>
            <a:custGeom>
              <a:rect b="b" l="l" r="r" t="t"/>
              <a:pathLst>
                <a:path extrusionOk="0" h="13344" w="15229">
                  <a:moveTo>
                    <a:pt x="10943" y="0"/>
                  </a:moveTo>
                  <a:cubicBezTo>
                    <a:pt x="10943" y="0"/>
                    <a:pt x="4925" y="2432"/>
                    <a:pt x="0" y="4165"/>
                  </a:cubicBezTo>
                  <a:cubicBezTo>
                    <a:pt x="0" y="4165"/>
                    <a:pt x="5684" y="4803"/>
                    <a:pt x="7083" y="13344"/>
                  </a:cubicBezTo>
                  <a:lnTo>
                    <a:pt x="15229" y="12067"/>
                  </a:lnTo>
                  <a:lnTo>
                    <a:pt x="13375" y="3131"/>
                  </a:lnTo>
                  <a:lnTo>
                    <a:pt x="10943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93" name="Google Shape;1593;p79"/>
            <p:cNvSpPr/>
            <p:nvPr/>
          </p:nvSpPr>
          <p:spPr>
            <a:xfrm>
              <a:off x="4572747" y="1346214"/>
              <a:ext cx="414875" cy="135922"/>
            </a:xfrm>
            <a:custGeom>
              <a:rect b="b" l="l" r="r" t="t"/>
              <a:pathLst>
                <a:path extrusionOk="0" h="6438" w="19667">
                  <a:moveTo>
                    <a:pt x="11795" y="0"/>
                  </a:moveTo>
                  <a:cubicBezTo>
                    <a:pt x="11117" y="0"/>
                    <a:pt x="10608" y="709"/>
                    <a:pt x="10608" y="709"/>
                  </a:cubicBezTo>
                  <a:lnTo>
                    <a:pt x="7660" y="374"/>
                  </a:lnTo>
                  <a:lnTo>
                    <a:pt x="0" y="3231"/>
                  </a:lnTo>
                  <a:cubicBezTo>
                    <a:pt x="0" y="3231"/>
                    <a:pt x="8693" y="4052"/>
                    <a:pt x="9727" y="4052"/>
                  </a:cubicBezTo>
                  <a:cubicBezTo>
                    <a:pt x="10655" y="4052"/>
                    <a:pt x="15590" y="6438"/>
                    <a:pt x="17679" y="6438"/>
                  </a:cubicBezTo>
                  <a:cubicBezTo>
                    <a:pt x="17983" y="6438"/>
                    <a:pt x="18227" y="6387"/>
                    <a:pt x="18389" y="6271"/>
                  </a:cubicBezTo>
                  <a:cubicBezTo>
                    <a:pt x="19666" y="5329"/>
                    <a:pt x="16839" y="4751"/>
                    <a:pt x="15441" y="3201"/>
                  </a:cubicBezTo>
                  <a:cubicBezTo>
                    <a:pt x="14073" y="1651"/>
                    <a:pt x="13040" y="435"/>
                    <a:pt x="12158" y="70"/>
                  </a:cubicBezTo>
                  <a:cubicBezTo>
                    <a:pt x="12034" y="21"/>
                    <a:pt x="11912" y="0"/>
                    <a:pt x="11795" y="0"/>
                  </a:cubicBezTo>
                  <a:close/>
                </a:path>
              </a:pathLst>
            </a:custGeom>
            <a:solidFill>
              <a:srgbClr val="FEB19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94" name="Google Shape;1594;p79"/>
            <p:cNvSpPr/>
            <p:nvPr/>
          </p:nvSpPr>
          <p:spPr>
            <a:xfrm>
              <a:off x="4197126" y="1205215"/>
              <a:ext cx="338364" cy="250120"/>
            </a:xfrm>
            <a:custGeom>
              <a:rect b="b" l="l" r="r" t="t"/>
              <a:pathLst>
                <a:path extrusionOk="0" h="11847" w="16040">
                  <a:moveTo>
                    <a:pt x="16039" y="1"/>
                  </a:moveTo>
                  <a:lnTo>
                    <a:pt x="13972" y="578"/>
                  </a:lnTo>
                  <a:cubicBezTo>
                    <a:pt x="9747" y="1824"/>
                    <a:pt x="6069" y="4317"/>
                    <a:pt x="2817" y="7295"/>
                  </a:cubicBezTo>
                  <a:cubicBezTo>
                    <a:pt x="0" y="9902"/>
                    <a:pt x="1447" y="11847"/>
                    <a:pt x="4472" y="11847"/>
                  </a:cubicBezTo>
                  <a:cubicBezTo>
                    <a:pt x="4940" y="11847"/>
                    <a:pt x="5445" y="11800"/>
                    <a:pt x="5978" y="11703"/>
                  </a:cubicBezTo>
                  <a:lnTo>
                    <a:pt x="6069" y="11703"/>
                  </a:lnTo>
                  <a:cubicBezTo>
                    <a:pt x="8471" y="11247"/>
                    <a:pt x="14641" y="9302"/>
                    <a:pt x="14641" y="9302"/>
                  </a:cubicBezTo>
                  <a:lnTo>
                    <a:pt x="16039" y="1"/>
                  </a:lnTo>
                  <a:close/>
                </a:path>
              </a:pathLst>
            </a:custGeom>
            <a:solidFill>
              <a:srgbClr val="FEB19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95" name="Google Shape;1595;p79"/>
            <p:cNvSpPr/>
            <p:nvPr/>
          </p:nvSpPr>
          <p:spPr>
            <a:xfrm>
              <a:off x="4012206" y="1091559"/>
              <a:ext cx="430908" cy="123191"/>
            </a:xfrm>
            <a:custGeom>
              <a:rect b="b" l="l" r="r" t="t"/>
              <a:pathLst>
                <a:path extrusionOk="0" h="5835" w="20427">
                  <a:moveTo>
                    <a:pt x="14527" y="1"/>
                  </a:moveTo>
                  <a:cubicBezTo>
                    <a:pt x="14373" y="1"/>
                    <a:pt x="13928" y="249"/>
                    <a:pt x="13587" y="399"/>
                  </a:cubicBezTo>
                  <a:cubicBezTo>
                    <a:pt x="11362" y="1303"/>
                    <a:pt x="9216" y="1756"/>
                    <a:pt x="8256" y="1756"/>
                  </a:cubicBezTo>
                  <a:cubicBezTo>
                    <a:pt x="8022" y="1756"/>
                    <a:pt x="7859" y="1729"/>
                    <a:pt x="7782" y="1675"/>
                  </a:cubicBezTo>
                  <a:cubicBezTo>
                    <a:pt x="7345" y="1384"/>
                    <a:pt x="6312" y="1292"/>
                    <a:pt x="5431" y="1292"/>
                  </a:cubicBezTo>
                  <a:cubicBezTo>
                    <a:pt x="5022" y="1292"/>
                    <a:pt x="4647" y="1312"/>
                    <a:pt x="4377" y="1341"/>
                  </a:cubicBezTo>
                  <a:cubicBezTo>
                    <a:pt x="4259" y="1357"/>
                    <a:pt x="4142" y="1364"/>
                    <a:pt x="4024" y="1364"/>
                  </a:cubicBezTo>
                  <a:cubicBezTo>
                    <a:pt x="3688" y="1364"/>
                    <a:pt x="3355" y="1302"/>
                    <a:pt x="3040" y="1189"/>
                  </a:cubicBezTo>
                  <a:cubicBezTo>
                    <a:pt x="2898" y="1118"/>
                    <a:pt x="2759" y="1084"/>
                    <a:pt x="2650" y="1084"/>
                  </a:cubicBezTo>
                  <a:cubicBezTo>
                    <a:pt x="2432" y="1084"/>
                    <a:pt x="2331" y="1219"/>
                    <a:pt x="2553" y="1462"/>
                  </a:cubicBezTo>
                  <a:cubicBezTo>
                    <a:pt x="2888" y="1858"/>
                    <a:pt x="3192" y="1949"/>
                    <a:pt x="3952" y="2070"/>
                  </a:cubicBezTo>
                  <a:cubicBezTo>
                    <a:pt x="4347" y="2131"/>
                    <a:pt x="4377" y="2192"/>
                    <a:pt x="4377" y="2283"/>
                  </a:cubicBezTo>
                  <a:cubicBezTo>
                    <a:pt x="4377" y="2447"/>
                    <a:pt x="3693" y="2561"/>
                    <a:pt x="2850" y="2561"/>
                  </a:cubicBezTo>
                  <a:cubicBezTo>
                    <a:pt x="2753" y="2561"/>
                    <a:pt x="2654" y="2560"/>
                    <a:pt x="2553" y="2557"/>
                  </a:cubicBezTo>
                  <a:cubicBezTo>
                    <a:pt x="2353" y="2551"/>
                    <a:pt x="2167" y="2547"/>
                    <a:pt x="1995" y="2547"/>
                  </a:cubicBezTo>
                  <a:cubicBezTo>
                    <a:pt x="1308" y="2547"/>
                    <a:pt x="851" y="2605"/>
                    <a:pt x="608" y="2800"/>
                  </a:cubicBezTo>
                  <a:cubicBezTo>
                    <a:pt x="365" y="2982"/>
                    <a:pt x="213" y="3165"/>
                    <a:pt x="882" y="3195"/>
                  </a:cubicBezTo>
                  <a:cubicBezTo>
                    <a:pt x="953" y="3201"/>
                    <a:pt x="1032" y="3204"/>
                    <a:pt x="1117" y="3204"/>
                  </a:cubicBezTo>
                  <a:cubicBezTo>
                    <a:pt x="1534" y="3204"/>
                    <a:pt x="2092" y="3140"/>
                    <a:pt x="2505" y="3140"/>
                  </a:cubicBezTo>
                  <a:cubicBezTo>
                    <a:pt x="2802" y="3140"/>
                    <a:pt x="3025" y="3173"/>
                    <a:pt x="3070" y="3286"/>
                  </a:cubicBezTo>
                  <a:cubicBezTo>
                    <a:pt x="3173" y="3518"/>
                    <a:pt x="2445" y="3597"/>
                    <a:pt x="1832" y="3597"/>
                  </a:cubicBezTo>
                  <a:cubicBezTo>
                    <a:pt x="1722" y="3597"/>
                    <a:pt x="1617" y="3595"/>
                    <a:pt x="1520" y="3590"/>
                  </a:cubicBezTo>
                  <a:cubicBezTo>
                    <a:pt x="1150" y="3572"/>
                    <a:pt x="735" y="3463"/>
                    <a:pt x="447" y="3463"/>
                  </a:cubicBezTo>
                  <a:cubicBezTo>
                    <a:pt x="261" y="3463"/>
                    <a:pt x="127" y="3508"/>
                    <a:pt x="91" y="3651"/>
                  </a:cubicBezTo>
                  <a:cubicBezTo>
                    <a:pt x="0" y="3894"/>
                    <a:pt x="243" y="4107"/>
                    <a:pt x="1064" y="4228"/>
                  </a:cubicBezTo>
                  <a:cubicBezTo>
                    <a:pt x="1149" y="4238"/>
                    <a:pt x="1241" y="4242"/>
                    <a:pt x="1337" y="4242"/>
                  </a:cubicBezTo>
                  <a:cubicBezTo>
                    <a:pt x="1901" y="4242"/>
                    <a:pt x="2620" y="4100"/>
                    <a:pt x="3007" y="4100"/>
                  </a:cubicBezTo>
                  <a:cubicBezTo>
                    <a:pt x="3171" y="4100"/>
                    <a:pt x="3275" y="4125"/>
                    <a:pt x="3283" y="4198"/>
                  </a:cubicBezTo>
                  <a:cubicBezTo>
                    <a:pt x="3310" y="4417"/>
                    <a:pt x="2085" y="4537"/>
                    <a:pt x="1572" y="4537"/>
                  </a:cubicBezTo>
                  <a:cubicBezTo>
                    <a:pt x="1514" y="4537"/>
                    <a:pt x="1466" y="4536"/>
                    <a:pt x="1429" y="4532"/>
                  </a:cubicBezTo>
                  <a:cubicBezTo>
                    <a:pt x="1394" y="4527"/>
                    <a:pt x="1361" y="4525"/>
                    <a:pt x="1329" y="4525"/>
                  </a:cubicBezTo>
                  <a:cubicBezTo>
                    <a:pt x="1003" y="4525"/>
                    <a:pt x="880" y="4794"/>
                    <a:pt x="1490" y="4988"/>
                  </a:cubicBezTo>
                  <a:cubicBezTo>
                    <a:pt x="1707" y="5071"/>
                    <a:pt x="1906" y="5101"/>
                    <a:pt x="2103" y="5101"/>
                  </a:cubicBezTo>
                  <a:cubicBezTo>
                    <a:pt x="2487" y="5101"/>
                    <a:pt x="2862" y="4988"/>
                    <a:pt x="3344" y="4928"/>
                  </a:cubicBezTo>
                  <a:cubicBezTo>
                    <a:pt x="3826" y="4865"/>
                    <a:pt x="4149" y="4758"/>
                    <a:pt x="4323" y="4758"/>
                  </a:cubicBezTo>
                  <a:cubicBezTo>
                    <a:pt x="4401" y="4758"/>
                    <a:pt x="4450" y="4780"/>
                    <a:pt x="4468" y="4836"/>
                  </a:cubicBezTo>
                  <a:cubicBezTo>
                    <a:pt x="4560" y="5019"/>
                    <a:pt x="4164" y="5201"/>
                    <a:pt x="3496" y="5201"/>
                  </a:cubicBezTo>
                  <a:cubicBezTo>
                    <a:pt x="2857" y="5201"/>
                    <a:pt x="2250" y="5201"/>
                    <a:pt x="2462" y="5475"/>
                  </a:cubicBezTo>
                  <a:cubicBezTo>
                    <a:pt x="2593" y="5670"/>
                    <a:pt x="3050" y="5835"/>
                    <a:pt x="3733" y="5835"/>
                  </a:cubicBezTo>
                  <a:cubicBezTo>
                    <a:pt x="4005" y="5835"/>
                    <a:pt x="4313" y="5809"/>
                    <a:pt x="4651" y="5748"/>
                  </a:cubicBezTo>
                  <a:cubicBezTo>
                    <a:pt x="5745" y="5535"/>
                    <a:pt x="7569" y="5262"/>
                    <a:pt x="7994" y="4593"/>
                  </a:cubicBezTo>
                  <a:cubicBezTo>
                    <a:pt x="8025" y="4532"/>
                    <a:pt x="8116" y="4472"/>
                    <a:pt x="8177" y="4472"/>
                  </a:cubicBezTo>
                  <a:cubicBezTo>
                    <a:pt x="8481" y="4441"/>
                    <a:pt x="9332" y="4320"/>
                    <a:pt x="11429" y="4168"/>
                  </a:cubicBezTo>
                  <a:cubicBezTo>
                    <a:pt x="20426" y="3438"/>
                    <a:pt x="15289" y="2557"/>
                    <a:pt x="14256" y="1219"/>
                  </a:cubicBezTo>
                  <a:lnTo>
                    <a:pt x="14256" y="1219"/>
                  </a:lnTo>
                  <a:lnTo>
                    <a:pt x="13040" y="1766"/>
                  </a:lnTo>
                  <a:cubicBezTo>
                    <a:pt x="14465" y="375"/>
                    <a:pt x="14716" y="1"/>
                    <a:pt x="14527" y="1"/>
                  </a:cubicBezTo>
                  <a:close/>
                </a:path>
              </a:pathLst>
            </a:custGeom>
            <a:solidFill>
              <a:srgbClr val="FEB19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96" name="Google Shape;1596;p79"/>
            <p:cNvSpPr/>
            <p:nvPr/>
          </p:nvSpPr>
          <p:spPr>
            <a:xfrm>
              <a:off x="4278993" y="1350247"/>
              <a:ext cx="421942" cy="624592"/>
            </a:xfrm>
            <a:custGeom>
              <a:rect b="b" l="l" r="r" t="t"/>
              <a:pathLst>
                <a:path extrusionOk="0" h="29584" w="20002">
                  <a:moveTo>
                    <a:pt x="3831" y="1"/>
                  </a:moveTo>
                  <a:cubicBezTo>
                    <a:pt x="1521" y="761"/>
                    <a:pt x="1" y="2980"/>
                    <a:pt x="92" y="5411"/>
                  </a:cubicBezTo>
                  <a:cubicBezTo>
                    <a:pt x="183" y="9727"/>
                    <a:pt x="13861" y="22646"/>
                    <a:pt x="13861" y="22646"/>
                  </a:cubicBezTo>
                  <a:cubicBezTo>
                    <a:pt x="13861" y="22646"/>
                    <a:pt x="11673" y="28725"/>
                    <a:pt x="12342" y="29515"/>
                  </a:cubicBezTo>
                  <a:cubicBezTo>
                    <a:pt x="12379" y="29562"/>
                    <a:pt x="12439" y="29584"/>
                    <a:pt x="12518" y="29584"/>
                  </a:cubicBezTo>
                  <a:cubicBezTo>
                    <a:pt x="13783" y="29584"/>
                    <a:pt x="20001" y="23952"/>
                    <a:pt x="20001" y="22494"/>
                  </a:cubicBezTo>
                  <a:cubicBezTo>
                    <a:pt x="20001" y="20943"/>
                    <a:pt x="17387" y="20609"/>
                    <a:pt x="17387" y="20609"/>
                  </a:cubicBezTo>
                  <a:cubicBezTo>
                    <a:pt x="17387" y="20609"/>
                    <a:pt x="15472" y="15685"/>
                    <a:pt x="14682" y="11977"/>
                  </a:cubicBezTo>
                  <a:cubicBezTo>
                    <a:pt x="13679" y="7357"/>
                    <a:pt x="7569" y="4925"/>
                    <a:pt x="7569" y="4925"/>
                  </a:cubicBezTo>
                  <a:lnTo>
                    <a:pt x="7569" y="1034"/>
                  </a:lnTo>
                  <a:lnTo>
                    <a:pt x="3831" y="1"/>
                  </a:lnTo>
                  <a:close/>
                </a:path>
              </a:pathLst>
            </a:custGeom>
            <a:solidFill>
              <a:srgbClr val="FEB19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97" name="Google Shape;1597;p79"/>
            <p:cNvSpPr/>
            <p:nvPr/>
          </p:nvSpPr>
          <p:spPr>
            <a:xfrm>
              <a:off x="4280703" y="1177619"/>
              <a:ext cx="526658" cy="327793"/>
            </a:xfrm>
            <a:custGeom>
              <a:rect b="b" l="l" r="r" t="t"/>
              <a:pathLst>
                <a:path extrusionOk="0" h="15526" w="24966">
                  <a:moveTo>
                    <a:pt x="14327" y="0"/>
                  </a:moveTo>
                  <a:cubicBezTo>
                    <a:pt x="14327" y="0"/>
                    <a:pt x="193" y="4286"/>
                    <a:pt x="41" y="12068"/>
                  </a:cubicBezTo>
                  <a:cubicBezTo>
                    <a:pt x="1" y="14661"/>
                    <a:pt x="622" y="15526"/>
                    <a:pt x="1469" y="15526"/>
                  </a:cubicBezTo>
                  <a:cubicBezTo>
                    <a:pt x="3162" y="15526"/>
                    <a:pt x="5756" y="12068"/>
                    <a:pt x="5756" y="12068"/>
                  </a:cubicBezTo>
                  <a:lnTo>
                    <a:pt x="7488" y="12827"/>
                  </a:lnTo>
                  <a:cubicBezTo>
                    <a:pt x="7488" y="12827"/>
                    <a:pt x="23173" y="12007"/>
                    <a:pt x="24054" y="7022"/>
                  </a:cubicBezTo>
                  <a:cubicBezTo>
                    <a:pt x="24966" y="2067"/>
                    <a:pt x="14327" y="0"/>
                    <a:pt x="14327" y="0"/>
                  </a:cubicBezTo>
                  <a:close/>
                </a:path>
              </a:pathLst>
            </a:custGeom>
            <a:solidFill>
              <a:srgbClr val="FEB19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98" name="Google Shape;1598;p79"/>
            <p:cNvSpPr/>
            <p:nvPr/>
          </p:nvSpPr>
          <p:spPr>
            <a:xfrm>
              <a:off x="4374555" y="1177619"/>
              <a:ext cx="432827" cy="261204"/>
            </a:xfrm>
            <a:custGeom>
              <a:rect b="b" l="l" r="r" t="t"/>
              <a:pathLst>
                <a:path extrusionOk="0" h="12372" w="20518">
                  <a:moveTo>
                    <a:pt x="9879" y="0"/>
                  </a:moveTo>
                  <a:cubicBezTo>
                    <a:pt x="9879" y="0"/>
                    <a:pt x="4165" y="1733"/>
                    <a:pt x="1" y="4985"/>
                  </a:cubicBezTo>
                  <a:cubicBezTo>
                    <a:pt x="3344" y="5654"/>
                    <a:pt x="7296" y="9697"/>
                    <a:pt x="7721" y="12371"/>
                  </a:cubicBezTo>
                  <a:cubicBezTo>
                    <a:pt x="12402" y="11733"/>
                    <a:pt x="19059" y="10244"/>
                    <a:pt x="19636" y="7052"/>
                  </a:cubicBezTo>
                  <a:cubicBezTo>
                    <a:pt x="20518" y="2067"/>
                    <a:pt x="9879" y="0"/>
                    <a:pt x="987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99" name="Google Shape;1599;p79"/>
            <p:cNvSpPr/>
            <p:nvPr/>
          </p:nvSpPr>
          <p:spPr>
            <a:xfrm>
              <a:off x="4389958" y="702703"/>
              <a:ext cx="433460" cy="646655"/>
            </a:xfrm>
            <a:custGeom>
              <a:rect b="b" l="l" r="r" t="t"/>
              <a:pathLst>
                <a:path extrusionOk="0" h="30629" w="20548">
                  <a:moveTo>
                    <a:pt x="5320" y="1"/>
                  </a:moveTo>
                  <a:lnTo>
                    <a:pt x="5320" y="1"/>
                  </a:lnTo>
                  <a:cubicBezTo>
                    <a:pt x="5441" y="2068"/>
                    <a:pt x="3921" y="3283"/>
                    <a:pt x="2584" y="3922"/>
                  </a:cubicBezTo>
                  <a:cubicBezTo>
                    <a:pt x="1338" y="4499"/>
                    <a:pt x="517" y="5685"/>
                    <a:pt x="456" y="7053"/>
                  </a:cubicBezTo>
                  <a:cubicBezTo>
                    <a:pt x="0" y="16901"/>
                    <a:pt x="1125" y="22554"/>
                    <a:pt x="1125" y="22554"/>
                  </a:cubicBezTo>
                  <a:cubicBezTo>
                    <a:pt x="1233" y="22554"/>
                    <a:pt x="1338" y="22554"/>
                    <a:pt x="1441" y="22554"/>
                  </a:cubicBezTo>
                  <a:cubicBezTo>
                    <a:pt x="3353" y="22554"/>
                    <a:pt x="4643" y="22609"/>
                    <a:pt x="8997" y="24743"/>
                  </a:cubicBezTo>
                  <a:cubicBezTo>
                    <a:pt x="11436" y="25950"/>
                    <a:pt x="15850" y="30628"/>
                    <a:pt x="17867" y="30628"/>
                  </a:cubicBezTo>
                  <a:cubicBezTo>
                    <a:pt x="18389" y="30628"/>
                    <a:pt x="18751" y="30314"/>
                    <a:pt x="18876" y="29545"/>
                  </a:cubicBezTo>
                  <a:cubicBezTo>
                    <a:pt x="20548" y="19697"/>
                    <a:pt x="16201" y="12311"/>
                    <a:pt x="13040" y="7144"/>
                  </a:cubicBezTo>
                  <a:cubicBezTo>
                    <a:pt x="11186" y="4074"/>
                    <a:pt x="8511" y="1612"/>
                    <a:pt x="532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00" name="Google Shape;1600;p79"/>
            <p:cNvSpPr/>
            <p:nvPr/>
          </p:nvSpPr>
          <p:spPr>
            <a:xfrm>
              <a:off x="4397005" y="927904"/>
              <a:ext cx="214831" cy="265764"/>
            </a:xfrm>
            <a:custGeom>
              <a:rect b="b" l="l" r="r" t="t"/>
              <a:pathLst>
                <a:path extrusionOk="0" h="12588" w="10184">
                  <a:moveTo>
                    <a:pt x="9314" y="0"/>
                  </a:moveTo>
                  <a:cubicBezTo>
                    <a:pt x="8642" y="0"/>
                    <a:pt x="5806" y="4654"/>
                    <a:pt x="5806" y="4654"/>
                  </a:cubicBezTo>
                  <a:lnTo>
                    <a:pt x="1" y="8727"/>
                  </a:lnTo>
                  <a:lnTo>
                    <a:pt x="791" y="11888"/>
                  </a:lnTo>
                  <a:cubicBezTo>
                    <a:pt x="978" y="11866"/>
                    <a:pt x="1172" y="11856"/>
                    <a:pt x="1369" y="11856"/>
                  </a:cubicBezTo>
                  <a:cubicBezTo>
                    <a:pt x="3054" y="11856"/>
                    <a:pt x="4955" y="12587"/>
                    <a:pt x="4955" y="12587"/>
                  </a:cubicBezTo>
                  <a:cubicBezTo>
                    <a:pt x="4955" y="12587"/>
                    <a:pt x="10183" y="8788"/>
                    <a:pt x="9454" y="216"/>
                  </a:cubicBezTo>
                  <a:cubicBezTo>
                    <a:pt x="9444" y="67"/>
                    <a:pt x="9395" y="0"/>
                    <a:pt x="931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01" name="Google Shape;1601;p79"/>
            <p:cNvSpPr/>
            <p:nvPr/>
          </p:nvSpPr>
          <p:spPr>
            <a:xfrm>
              <a:off x="4189846" y="808399"/>
              <a:ext cx="443733" cy="390391"/>
            </a:xfrm>
            <a:custGeom>
              <a:rect b="b" l="l" r="r" t="t"/>
              <a:pathLst>
                <a:path extrusionOk="0" h="18491" w="21035">
                  <a:moveTo>
                    <a:pt x="16932" y="0"/>
                  </a:moveTo>
                  <a:cubicBezTo>
                    <a:pt x="15190" y="0"/>
                    <a:pt x="13454" y="881"/>
                    <a:pt x="13071" y="1712"/>
                  </a:cubicBezTo>
                  <a:cubicBezTo>
                    <a:pt x="12190" y="3597"/>
                    <a:pt x="10275" y="10831"/>
                    <a:pt x="10275" y="10831"/>
                  </a:cubicBezTo>
                  <a:lnTo>
                    <a:pt x="1" y="14691"/>
                  </a:lnTo>
                  <a:lnTo>
                    <a:pt x="183" y="18491"/>
                  </a:lnTo>
                  <a:cubicBezTo>
                    <a:pt x="183" y="18491"/>
                    <a:pt x="11430" y="18369"/>
                    <a:pt x="14287" y="15694"/>
                  </a:cubicBezTo>
                  <a:cubicBezTo>
                    <a:pt x="16779" y="13354"/>
                    <a:pt x="19089" y="9190"/>
                    <a:pt x="20184" y="7031"/>
                  </a:cubicBezTo>
                  <a:cubicBezTo>
                    <a:pt x="20852" y="5755"/>
                    <a:pt x="21035" y="4265"/>
                    <a:pt x="20670" y="2837"/>
                  </a:cubicBezTo>
                  <a:cubicBezTo>
                    <a:pt x="20079" y="718"/>
                    <a:pt x="18503" y="0"/>
                    <a:pt x="1693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02" name="Google Shape;1602;p79"/>
            <p:cNvSpPr/>
            <p:nvPr/>
          </p:nvSpPr>
          <p:spPr>
            <a:xfrm>
              <a:off x="4261691" y="473300"/>
              <a:ext cx="693435" cy="531233"/>
            </a:xfrm>
            <a:custGeom>
              <a:rect b="b" l="l" r="r" t="t"/>
              <a:pathLst>
                <a:path extrusionOk="0" h="25162" w="32872">
                  <a:moveTo>
                    <a:pt x="7170" y="0"/>
                  </a:moveTo>
                  <a:cubicBezTo>
                    <a:pt x="6684" y="0"/>
                    <a:pt x="6150" y="44"/>
                    <a:pt x="5563" y="136"/>
                  </a:cubicBezTo>
                  <a:cubicBezTo>
                    <a:pt x="2584" y="622"/>
                    <a:pt x="0" y="1048"/>
                    <a:pt x="61" y="3723"/>
                  </a:cubicBezTo>
                  <a:cubicBezTo>
                    <a:pt x="93" y="5246"/>
                    <a:pt x="1107" y="5729"/>
                    <a:pt x="2415" y="5729"/>
                  </a:cubicBezTo>
                  <a:cubicBezTo>
                    <a:pt x="3585" y="5729"/>
                    <a:pt x="4992" y="5342"/>
                    <a:pt x="6140" y="4969"/>
                  </a:cubicBezTo>
                  <a:cubicBezTo>
                    <a:pt x="6483" y="4859"/>
                    <a:pt x="6786" y="4811"/>
                    <a:pt x="7055" y="4811"/>
                  </a:cubicBezTo>
                  <a:cubicBezTo>
                    <a:pt x="8573" y="4811"/>
                    <a:pt x="8976" y="6361"/>
                    <a:pt x="9028" y="7188"/>
                  </a:cubicBezTo>
                  <a:cubicBezTo>
                    <a:pt x="9058" y="8465"/>
                    <a:pt x="7508" y="15091"/>
                    <a:pt x="14864" y="15759"/>
                  </a:cubicBezTo>
                  <a:cubicBezTo>
                    <a:pt x="19514" y="16155"/>
                    <a:pt x="20578" y="21291"/>
                    <a:pt x="22554" y="23298"/>
                  </a:cubicBezTo>
                  <a:cubicBezTo>
                    <a:pt x="23814" y="24602"/>
                    <a:pt x="25064" y="25161"/>
                    <a:pt x="26189" y="25161"/>
                  </a:cubicBezTo>
                  <a:cubicBezTo>
                    <a:pt x="30412" y="25161"/>
                    <a:pt x="32872" y="17287"/>
                    <a:pt x="27447" y="11382"/>
                  </a:cubicBezTo>
                  <a:cubicBezTo>
                    <a:pt x="23253" y="6823"/>
                    <a:pt x="14043" y="9924"/>
                    <a:pt x="13101" y="6945"/>
                  </a:cubicBezTo>
                  <a:cubicBezTo>
                    <a:pt x="12086" y="3683"/>
                    <a:pt x="11641" y="0"/>
                    <a:pt x="7170" y="0"/>
                  </a:cubicBezTo>
                  <a:close/>
                </a:path>
              </a:pathLst>
            </a:custGeom>
            <a:solidFill>
              <a:srgbClr val="33201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03" name="Google Shape;1603;p79"/>
            <p:cNvSpPr/>
            <p:nvPr/>
          </p:nvSpPr>
          <p:spPr>
            <a:xfrm>
              <a:off x="4432917" y="588582"/>
              <a:ext cx="56450" cy="58418"/>
            </a:xfrm>
            <a:custGeom>
              <a:rect b="b" l="l" r="r" t="t"/>
              <a:pathLst>
                <a:path extrusionOk="0" h="2767" w="2676">
                  <a:moveTo>
                    <a:pt x="1101" y="1"/>
                  </a:moveTo>
                  <a:cubicBezTo>
                    <a:pt x="324" y="1"/>
                    <a:pt x="1" y="1333"/>
                    <a:pt x="1" y="1333"/>
                  </a:cubicBezTo>
                  <a:lnTo>
                    <a:pt x="609" y="2761"/>
                  </a:lnTo>
                  <a:cubicBezTo>
                    <a:pt x="651" y="2765"/>
                    <a:pt x="692" y="2767"/>
                    <a:pt x="732" y="2767"/>
                  </a:cubicBezTo>
                  <a:cubicBezTo>
                    <a:pt x="2020" y="2767"/>
                    <a:pt x="2675" y="946"/>
                    <a:pt x="1703" y="239"/>
                  </a:cubicBezTo>
                  <a:cubicBezTo>
                    <a:pt x="1478" y="70"/>
                    <a:pt x="1278" y="1"/>
                    <a:pt x="1101" y="1"/>
                  </a:cubicBezTo>
                  <a:close/>
                </a:path>
              </a:pathLst>
            </a:custGeom>
            <a:solidFill>
              <a:srgbClr val="FEB19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04" name="Google Shape;1604;p79"/>
            <p:cNvSpPr/>
            <p:nvPr/>
          </p:nvSpPr>
          <p:spPr>
            <a:xfrm>
              <a:off x="4405994" y="864436"/>
              <a:ext cx="55163" cy="173291"/>
            </a:xfrm>
            <a:custGeom>
              <a:rect b="b" l="l" r="r" t="t"/>
              <a:pathLst>
                <a:path extrusionOk="0" h="8208" w="2615">
                  <a:moveTo>
                    <a:pt x="2614" y="0"/>
                  </a:moveTo>
                  <a:lnTo>
                    <a:pt x="1307" y="1763"/>
                  </a:lnTo>
                  <a:lnTo>
                    <a:pt x="0" y="8207"/>
                  </a:lnTo>
                  <a:lnTo>
                    <a:pt x="2614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05" name="Google Shape;1605;p79"/>
            <p:cNvSpPr/>
            <p:nvPr/>
          </p:nvSpPr>
          <p:spPr>
            <a:xfrm>
              <a:off x="4498348" y="514029"/>
              <a:ext cx="457150" cy="490507"/>
            </a:xfrm>
            <a:custGeom>
              <a:rect b="b" l="l" r="r" t="t"/>
              <a:pathLst>
                <a:path extrusionOk="0" h="23233" w="21671">
                  <a:moveTo>
                    <a:pt x="0" y="0"/>
                  </a:moveTo>
                  <a:lnTo>
                    <a:pt x="0" y="0"/>
                  </a:lnTo>
                  <a:cubicBezTo>
                    <a:pt x="0" y="31"/>
                    <a:pt x="395" y="3982"/>
                    <a:pt x="821" y="6292"/>
                  </a:cubicBezTo>
                  <a:cubicBezTo>
                    <a:pt x="1277" y="8975"/>
                    <a:pt x="3296" y="10734"/>
                    <a:pt x="7295" y="10734"/>
                  </a:cubicBezTo>
                  <a:cubicBezTo>
                    <a:pt x="7827" y="10734"/>
                    <a:pt x="8394" y="10703"/>
                    <a:pt x="8997" y="10639"/>
                  </a:cubicBezTo>
                  <a:cubicBezTo>
                    <a:pt x="9158" y="10622"/>
                    <a:pt x="9317" y="10613"/>
                    <a:pt x="9475" y="10613"/>
                  </a:cubicBezTo>
                  <a:cubicBezTo>
                    <a:pt x="14330" y="10613"/>
                    <a:pt x="17246" y="18611"/>
                    <a:pt x="12888" y="22615"/>
                  </a:cubicBezTo>
                  <a:cubicBezTo>
                    <a:pt x="13613" y="23039"/>
                    <a:pt x="14318" y="23232"/>
                    <a:pt x="14980" y="23232"/>
                  </a:cubicBezTo>
                  <a:cubicBezTo>
                    <a:pt x="19205" y="23232"/>
                    <a:pt x="21671" y="15366"/>
                    <a:pt x="16231" y="9453"/>
                  </a:cubicBezTo>
                  <a:cubicBezTo>
                    <a:pt x="12067" y="4864"/>
                    <a:pt x="2827" y="7995"/>
                    <a:pt x="1885" y="5016"/>
                  </a:cubicBezTo>
                  <a:cubicBezTo>
                    <a:pt x="1338" y="3253"/>
                    <a:pt x="942" y="1368"/>
                    <a:pt x="0" y="0"/>
                  </a:cubicBezTo>
                  <a:close/>
                </a:path>
              </a:pathLst>
            </a:custGeom>
            <a:solidFill>
              <a:srgbClr val="33201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06" name="Google Shape;1606;p79"/>
            <p:cNvSpPr/>
            <p:nvPr/>
          </p:nvSpPr>
          <p:spPr>
            <a:xfrm>
              <a:off x="4543882" y="2481681"/>
              <a:ext cx="728410" cy="1227016"/>
            </a:xfrm>
            <a:custGeom>
              <a:rect b="b" l="l" r="r" t="t"/>
              <a:pathLst>
                <a:path extrusionOk="0" h="58118" w="34530">
                  <a:moveTo>
                    <a:pt x="25837" y="0"/>
                  </a:moveTo>
                  <a:cubicBezTo>
                    <a:pt x="14307" y="0"/>
                    <a:pt x="1398" y="20054"/>
                    <a:pt x="608" y="37205"/>
                  </a:cubicBezTo>
                  <a:cubicBezTo>
                    <a:pt x="0" y="50336"/>
                    <a:pt x="2067" y="58118"/>
                    <a:pt x="2067" y="58118"/>
                  </a:cubicBezTo>
                  <a:lnTo>
                    <a:pt x="4955" y="58118"/>
                  </a:lnTo>
                  <a:cubicBezTo>
                    <a:pt x="5745" y="51947"/>
                    <a:pt x="11399" y="49607"/>
                    <a:pt x="17782" y="44348"/>
                  </a:cubicBezTo>
                  <a:cubicBezTo>
                    <a:pt x="21277" y="41522"/>
                    <a:pt x="24317" y="38178"/>
                    <a:pt x="26779" y="34409"/>
                  </a:cubicBezTo>
                  <a:cubicBezTo>
                    <a:pt x="33192" y="24591"/>
                    <a:pt x="34317" y="13801"/>
                    <a:pt x="34408" y="8421"/>
                  </a:cubicBezTo>
                  <a:cubicBezTo>
                    <a:pt x="34530" y="5199"/>
                    <a:pt x="32706" y="2220"/>
                    <a:pt x="29788" y="852"/>
                  </a:cubicBezTo>
                  <a:cubicBezTo>
                    <a:pt x="28504" y="272"/>
                    <a:pt x="27180" y="0"/>
                    <a:pt x="25837" y="0"/>
                  </a:cubicBezTo>
                  <a:close/>
                </a:path>
              </a:pathLst>
            </a:custGeom>
            <a:solidFill>
              <a:srgbClr val="83D0B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07" name="Google Shape;1607;p79"/>
            <p:cNvSpPr/>
            <p:nvPr/>
          </p:nvSpPr>
          <p:spPr>
            <a:xfrm>
              <a:off x="4543882" y="2481681"/>
              <a:ext cx="667509" cy="1227016"/>
            </a:xfrm>
            <a:custGeom>
              <a:rect b="b" l="l" r="r" t="t"/>
              <a:pathLst>
                <a:path extrusionOk="0" h="58118" w="31643">
                  <a:moveTo>
                    <a:pt x="25837" y="0"/>
                  </a:moveTo>
                  <a:cubicBezTo>
                    <a:pt x="14307" y="0"/>
                    <a:pt x="1398" y="20054"/>
                    <a:pt x="608" y="37205"/>
                  </a:cubicBezTo>
                  <a:cubicBezTo>
                    <a:pt x="0" y="50306"/>
                    <a:pt x="2067" y="58118"/>
                    <a:pt x="2067" y="58118"/>
                  </a:cubicBezTo>
                  <a:lnTo>
                    <a:pt x="2949" y="58118"/>
                  </a:lnTo>
                  <a:cubicBezTo>
                    <a:pt x="3526" y="55048"/>
                    <a:pt x="4164" y="52099"/>
                    <a:pt x="4833" y="49273"/>
                  </a:cubicBezTo>
                  <a:lnTo>
                    <a:pt x="19332" y="39759"/>
                  </a:lnTo>
                  <a:lnTo>
                    <a:pt x="5441" y="46962"/>
                  </a:lnTo>
                  <a:cubicBezTo>
                    <a:pt x="6383" y="43467"/>
                    <a:pt x="7386" y="40184"/>
                    <a:pt x="8450" y="37114"/>
                  </a:cubicBezTo>
                  <a:lnTo>
                    <a:pt x="20730" y="29059"/>
                  </a:lnTo>
                  <a:lnTo>
                    <a:pt x="20730" y="29059"/>
                  </a:lnTo>
                  <a:lnTo>
                    <a:pt x="9180" y="35047"/>
                  </a:lnTo>
                  <a:cubicBezTo>
                    <a:pt x="10365" y="31795"/>
                    <a:pt x="11642" y="28816"/>
                    <a:pt x="12888" y="26050"/>
                  </a:cubicBezTo>
                  <a:lnTo>
                    <a:pt x="25928" y="17509"/>
                  </a:lnTo>
                  <a:lnTo>
                    <a:pt x="14043" y="23679"/>
                  </a:lnTo>
                  <a:cubicBezTo>
                    <a:pt x="15320" y="21065"/>
                    <a:pt x="16596" y="18664"/>
                    <a:pt x="17873" y="16537"/>
                  </a:cubicBezTo>
                  <a:lnTo>
                    <a:pt x="31642" y="7479"/>
                  </a:lnTo>
                  <a:lnTo>
                    <a:pt x="31642" y="7479"/>
                  </a:lnTo>
                  <a:lnTo>
                    <a:pt x="19545" y="13740"/>
                  </a:lnTo>
                  <a:cubicBezTo>
                    <a:pt x="21034" y="11400"/>
                    <a:pt x="22463" y="9394"/>
                    <a:pt x="23739" y="7722"/>
                  </a:cubicBezTo>
                  <a:lnTo>
                    <a:pt x="30396" y="3345"/>
                  </a:lnTo>
                  <a:lnTo>
                    <a:pt x="24955" y="6172"/>
                  </a:lnTo>
                  <a:cubicBezTo>
                    <a:pt x="26414" y="4257"/>
                    <a:pt x="28025" y="2494"/>
                    <a:pt x="29788" y="852"/>
                  </a:cubicBezTo>
                  <a:cubicBezTo>
                    <a:pt x="28504" y="272"/>
                    <a:pt x="27180" y="0"/>
                    <a:pt x="25837" y="0"/>
                  </a:cubicBezTo>
                  <a:close/>
                </a:path>
              </a:pathLst>
            </a:custGeom>
            <a:solidFill>
              <a:srgbClr val="83D0B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08" name="Google Shape;1608;p79"/>
            <p:cNvSpPr/>
            <p:nvPr/>
          </p:nvSpPr>
          <p:spPr>
            <a:xfrm>
              <a:off x="4547722" y="3173522"/>
              <a:ext cx="98767" cy="495447"/>
            </a:xfrm>
            <a:custGeom>
              <a:rect b="b" l="l" r="r" t="t"/>
              <a:pathLst>
                <a:path extrusionOk="0" h="23467" w="4682">
                  <a:moveTo>
                    <a:pt x="882" y="1"/>
                  </a:moveTo>
                  <a:cubicBezTo>
                    <a:pt x="639" y="1460"/>
                    <a:pt x="487" y="2949"/>
                    <a:pt x="426" y="4438"/>
                  </a:cubicBezTo>
                  <a:cubicBezTo>
                    <a:pt x="1" y="13800"/>
                    <a:pt x="913" y="20427"/>
                    <a:pt x="1490" y="23466"/>
                  </a:cubicBezTo>
                  <a:cubicBezTo>
                    <a:pt x="2341" y="21186"/>
                    <a:pt x="3040" y="18846"/>
                    <a:pt x="3527" y="16475"/>
                  </a:cubicBezTo>
                  <a:cubicBezTo>
                    <a:pt x="4682" y="11004"/>
                    <a:pt x="3435" y="4287"/>
                    <a:pt x="882" y="1"/>
                  </a:cubicBezTo>
                  <a:close/>
                </a:path>
              </a:pathLst>
            </a:custGeom>
            <a:solidFill>
              <a:srgbClr val="83D0B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09" name="Google Shape;1609;p79"/>
            <p:cNvSpPr/>
            <p:nvPr/>
          </p:nvSpPr>
          <p:spPr>
            <a:xfrm>
              <a:off x="4866479" y="2860993"/>
              <a:ext cx="443079" cy="361953"/>
            </a:xfrm>
            <a:custGeom>
              <a:rect b="b" l="l" r="r" t="t"/>
              <a:pathLst>
                <a:path extrusionOk="0" fill="none" h="17144" w="21004">
                  <a:moveTo>
                    <a:pt x="21004" y="182"/>
                  </a:moveTo>
                  <a:cubicBezTo>
                    <a:pt x="16262" y="0"/>
                    <a:pt x="11611" y="1520"/>
                    <a:pt x="7903" y="4468"/>
                  </a:cubicBezTo>
                  <a:cubicBezTo>
                    <a:pt x="3921" y="7690"/>
                    <a:pt x="1125" y="12158"/>
                    <a:pt x="0" y="17143"/>
                  </a:cubicBezTo>
                </a:path>
              </a:pathLst>
            </a:custGeom>
            <a:noFill/>
            <a:ln cap="flat" cmpd="sng" w="4550">
              <a:solidFill>
                <a:schemeClr val="lt1"/>
              </a:solidFill>
              <a:prstDash val="solid"/>
              <a:miter lim="30395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10" name="Google Shape;1610;p79"/>
            <p:cNvSpPr/>
            <p:nvPr/>
          </p:nvSpPr>
          <p:spPr>
            <a:xfrm>
              <a:off x="4974869" y="2870621"/>
              <a:ext cx="337288" cy="462702"/>
            </a:xfrm>
            <a:custGeom>
              <a:rect b="b" l="l" r="r" t="t"/>
              <a:pathLst>
                <a:path extrusionOk="0" fill="none" h="21916" w="15989">
                  <a:moveTo>
                    <a:pt x="15988" y="0"/>
                  </a:moveTo>
                  <a:cubicBezTo>
                    <a:pt x="11368" y="1094"/>
                    <a:pt x="7295" y="3799"/>
                    <a:pt x="4468" y="7599"/>
                  </a:cubicBezTo>
                  <a:cubicBezTo>
                    <a:pt x="1490" y="11763"/>
                    <a:pt x="0" y="16809"/>
                    <a:pt x="274" y="21915"/>
                  </a:cubicBezTo>
                </a:path>
              </a:pathLst>
            </a:custGeom>
            <a:noFill/>
            <a:ln cap="flat" cmpd="sng" w="4550">
              <a:solidFill>
                <a:schemeClr val="lt1"/>
              </a:solidFill>
              <a:prstDash val="solid"/>
              <a:miter lim="30395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11" name="Google Shape;1611;p79"/>
            <p:cNvSpPr/>
            <p:nvPr/>
          </p:nvSpPr>
          <p:spPr>
            <a:xfrm>
              <a:off x="4822232" y="2835952"/>
              <a:ext cx="491176" cy="306765"/>
            </a:xfrm>
            <a:custGeom>
              <a:rect b="b" l="l" r="r" t="t"/>
              <a:pathLst>
                <a:path extrusionOk="0" fill="none" h="14530" w="23284">
                  <a:moveTo>
                    <a:pt x="23283" y="882"/>
                  </a:moveTo>
                  <a:cubicBezTo>
                    <a:pt x="18602" y="1"/>
                    <a:pt x="13800" y="821"/>
                    <a:pt x="9666" y="3162"/>
                  </a:cubicBezTo>
                  <a:cubicBezTo>
                    <a:pt x="5258" y="5776"/>
                    <a:pt x="1854" y="9758"/>
                    <a:pt x="0" y="14530"/>
                  </a:cubicBezTo>
                </a:path>
              </a:pathLst>
            </a:custGeom>
            <a:noFill/>
            <a:ln cap="flat" cmpd="sng" w="4550">
              <a:solidFill>
                <a:schemeClr val="lt1"/>
              </a:solidFill>
              <a:prstDash val="solid"/>
              <a:miter lim="30395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14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14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14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09" name="Shape 1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10" name="Google Shape;1210;p62"/>
          <p:cNvGrpSpPr/>
          <p:nvPr/>
        </p:nvGrpSpPr>
        <p:grpSpPr>
          <a:xfrm rot="-1800037">
            <a:off x="950518" y="2143219"/>
            <a:ext cx="7918091" cy="6451559"/>
            <a:chOff x="2328586" y="1511739"/>
            <a:chExt cx="2734577" cy="2228098"/>
          </a:xfrm>
        </p:grpSpPr>
        <p:sp>
          <p:nvSpPr>
            <p:cNvPr id="1211" name="Google Shape;1211;p62"/>
            <p:cNvSpPr/>
            <p:nvPr/>
          </p:nvSpPr>
          <p:spPr>
            <a:xfrm>
              <a:off x="4386838" y="2187549"/>
              <a:ext cx="417200" cy="918750"/>
            </a:xfrm>
            <a:custGeom>
              <a:rect b="b" l="l" r="r" t="t"/>
              <a:pathLst>
                <a:path extrusionOk="0" h="36750" w="16688">
                  <a:moveTo>
                    <a:pt x="16687" y="1"/>
                  </a:moveTo>
                  <a:lnTo>
                    <a:pt x="16687" y="1"/>
                  </a:lnTo>
                  <a:cubicBezTo>
                    <a:pt x="16687" y="1"/>
                    <a:pt x="0" y="6324"/>
                    <a:pt x="8632" y="22220"/>
                  </a:cubicBezTo>
                  <a:cubicBezTo>
                    <a:pt x="8632" y="22220"/>
                    <a:pt x="9909" y="25685"/>
                    <a:pt x="2462" y="36111"/>
                  </a:cubicBezTo>
                  <a:lnTo>
                    <a:pt x="3465" y="36749"/>
                  </a:lnTo>
                  <a:cubicBezTo>
                    <a:pt x="3465" y="36749"/>
                    <a:pt x="8693" y="29789"/>
                    <a:pt x="10365" y="22220"/>
                  </a:cubicBezTo>
                  <a:cubicBezTo>
                    <a:pt x="10365" y="22220"/>
                    <a:pt x="15836" y="18998"/>
                    <a:pt x="14772" y="12038"/>
                  </a:cubicBezTo>
                  <a:cubicBezTo>
                    <a:pt x="13678" y="5077"/>
                    <a:pt x="16687" y="1"/>
                    <a:pt x="16687" y="1"/>
                  </a:cubicBezTo>
                  <a:close/>
                </a:path>
              </a:pathLst>
            </a:custGeom>
            <a:solidFill>
              <a:srgbClr val="14998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12" name="Google Shape;1212;p62"/>
            <p:cNvSpPr/>
            <p:nvPr/>
          </p:nvSpPr>
          <p:spPr>
            <a:xfrm>
              <a:off x="2328586" y="1648712"/>
              <a:ext cx="2297950" cy="2091125"/>
            </a:xfrm>
            <a:custGeom>
              <a:rect b="b" l="l" r="r" t="t"/>
              <a:pathLst>
                <a:path extrusionOk="0" h="83645" w="91918">
                  <a:moveTo>
                    <a:pt x="47727" y="0"/>
                  </a:moveTo>
                  <a:cubicBezTo>
                    <a:pt x="41154" y="0"/>
                    <a:pt x="34485" y="1560"/>
                    <a:pt x="28269" y="4854"/>
                  </a:cubicBezTo>
                  <a:cubicBezTo>
                    <a:pt x="7843" y="15614"/>
                    <a:pt x="1" y="40904"/>
                    <a:pt x="10791" y="61329"/>
                  </a:cubicBezTo>
                  <a:cubicBezTo>
                    <a:pt x="12554" y="64703"/>
                    <a:pt x="14712" y="67712"/>
                    <a:pt x="17174" y="70357"/>
                  </a:cubicBezTo>
                  <a:cubicBezTo>
                    <a:pt x="21703" y="75220"/>
                    <a:pt x="27296" y="78837"/>
                    <a:pt x="33375" y="81087"/>
                  </a:cubicBezTo>
                  <a:cubicBezTo>
                    <a:pt x="37976" y="82768"/>
                    <a:pt x="42861" y="83644"/>
                    <a:pt x="47802" y="83644"/>
                  </a:cubicBezTo>
                  <a:cubicBezTo>
                    <a:pt x="54384" y="83644"/>
                    <a:pt x="61063" y="82088"/>
                    <a:pt x="67297" y="78807"/>
                  </a:cubicBezTo>
                  <a:cubicBezTo>
                    <a:pt x="83650" y="70175"/>
                    <a:pt x="91917" y="52241"/>
                    <a:pt x="89030" y="34946"/>
                  </a:cubicBezTo>
                  <a:cubicBezTo>
                    <a:pt x="88330" y="30630"/>
                    <a:pt x="86902" y="26375"/>
                    <a:pt x="84744" y="22301"/>
                  </a:cubicBezTo>
                  <a:cubicBezTo>
                    <a:pt x="80944" y="15098"/>
                    <a:pt x="75321" y="9444"/>
                    <a:pt x="68725" y="5645"/>
                  </a:cubicBezTo>
                  <a:cubicBezTo>
                    <a:pt x="62361" y="1964"/>
                    <a:pt x="55104" y="0"/>
                    <a:pt x="47727" y="0"/>
                  </a:cubicBezTo>
                  <a:close/>
                </a:path>
              </a:pathLst>
            </a:custGeom>
            <a:solidFill>
              <a:srgbClr val="15B8B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13" name="Google Shape;1213;p62"/>
            <p:cNvSpPr/>
            <p:nvPr/>
          </p:nvSpPr>
          <p:spPr>
            <a:xfrm>
              <a:off x="2646975" y="1679650"/>
              <a:ext cx="1531200" cy="1996350"/>
            </a:xfrm>
            <a:custGeom>
              <a:rect b="b" l="l" r="r" t="t"/>
              <a:pathLst>
                <a:path extrusionOk="0" h="79854" w="61248">
                  <a:moveTo>
                    <a:pt x="27113" y="1520"/>
                  </a:moveTo>
                  <a:cubicBezTo>
                    <a:pt x="27174" y="1520"/>
                    <a:pt x="27478" y="1642"/>
                    <a:pt x="27417" y="1672"/>
                  </a:cubicBezTo>
                  <a:cubicBezTo>
                    <a:pt x="27357" y="1672"/>
                    <a:pt x="27144" y="1703"/>
                    <a:pt x="27144" y="1703"/>
                  </a:cubicBezTo>
                  <a:cubicBezTo>
                    <a:pt x="27144" y="1703"/>
                    <a:pt x="26992" y="1703"/>
                    <a:pt x="27053" y="1854"/>
                  </a:cubicBezTo>
                  <a:cubicBezTo>
                    <a:pt x="27064" y="1913"/>
                    <a:pt x="27035" y="1931"/>
                    <a:pt x="26996" y="1931"/>
                  </a:cubicBezTo>
                  <a:cubicBezTo>
                    <a:pt x="26932" y="1931"/>
                    <a:pt x="26840" y="1885"/>
                    <a:pt x="26840" y="1885"/>
                  </a:cubicBezTo>
                  <a:cubicBezTo>
                    <a:pt x="26840" y="1854"/>
                    <a:pt x="26840" y="1581"/>
                    <a:pt x="26901" y="1551"/>
                  </a:cubicBezTo>
                  <a:cubicBezTo>
                    <a:pt x="26961" y="1520"/>
                    <a:pt x="27113" y="1520"/>
                    <a:pt x="27113" y="1520"/>
                  </a:cubicBezTo>
                  <a:close/>
                  <a:moveTo>
                    <a:pt x="26901" y="2006"/>
                  </a:moveTo>
                  <a:cubicBezTo>
                    <a:pt x="26961" y="2006"/>
                    <a:pt x="27053" y="2037"/>
                    <a:pt x="27053" y="2037"/>
                  </a:cubicBezTo>
                  <a:lnTo>
                    <a:pt x="26961" y="2219"/>
                  </a:lnTo>
                  <a:cubicBezTo>
                    <a:pt x="26961" y="2219"/>
                    <a:pt x="26825" y="2271"/>
                    <a:pt x="26743" y="2271"/>
                  </a:cubicBezTo>
                  <a:cubicBezTo>
                    <a:pt x="26716" y="2271"/>
                    <a:pt x="26695" y="2265"/>
                    <a:pt x="26688" y="2250"/>
                  </a:cubicBezTo>
                  <a:cubicBezTo>
                    <a:pt x="26657" y="2219"/>
                    <a:pt x="26718" y="2098"/>
                    <a:pt x="26718" y="2098"/>
                  </a:cubicBezTo>
                  <a:lnTo>
                    <a:pt x="26901" y="2006"/>
                  </a:lnTo>
                  <a:close/>
                  <a:moveTo>
                    <a:pt x="12189" y="6049"/>
                  </a:moveTo>
                  <a:lnTo>
                    <a:pt x="12493" y="6231"/>
                  </a:lnTo>
                  <a:cubicBezTo>
                    <a:pt x="12493" y="6231"/>
                    <a:pt x="12250" y="6475"/>
                    <a:pt x="11885" y="6779"/>
                  </a:cubicBezTo>
                  <a:cubicBezTo>
                    <a:pt x="11693" y="6936"/>
                    <a:pt x="11571" y="6963"/>
                    <a:pt x="11438" y="6963"/>
                  </a:cubicBezTo>
                  <a:cubicBezTo>
                    <a:pt x="11371" y="6963"/>
                    <a:pt x="11300" y="6956"/>
                    <a:pt x="11216" y="6956"/>
                  </a:cubicBezTo>
                  <a:cubicBezTo>
                    <a:pt x="11179" y="6956"/>
                    <a:pt x="11139" y="6957"/>
                    <a:pt x="11095" y="6961"/>
                  </a:cubicBezTo>
                  <a:cubicBezTo>
                    <a:pt x="10730" y="6961"/>
                    <a:pt x="11034" y="6809"/>
                    <a:pt x="11429" y="6657"/>
                  </a:cubicBezTo>
                  <a:cubicBezTo>
                    <a:pt x="11824" y="6475"/>
                    <a:pt x="11764" y="6383"/>
                    <a:pt x="12189" y="6049"/>
                  </a:cubicBezTo>
                  <a:close/>
                  <a:moveTo>
                    <a:pt x="23952" y="6292"/>
                  </a:moveTo>
                  <a:lnTo>
                    <a:pt x="23952" y="6292"/>
                  </a:lnTo>
                  <a:cubicBezTo>
                    <a:pt x="23952" y="6292"/>
                    <a:pt x="23922" y="6657"/>
                    <a:pt x="23709" y="6839"/>
                  </a:cubicBezTo>
                  <a:cubicBezTo>
                    <a:pt x="23607" y="6941"/>
                    <a:pt x="23568" y="6980"/>
                    <a:pt x="23548" y="6980"/>
                  </a:cubicBezTo>
                  <a:cubicBezTo>
                    <a:pt x="23527" y="6980"/>
                    <a:pt x="23528" y="6933"/>
                    <a:pt x="23496" y="6870"/>
                  </a:cubicBezTo>
                  <a:cubicBezTo>
                    <a:pt x="23466" y="6779"/>
                    <a:pt x="23435" y="6748"/>
                    <a:pt x="23162" y="6657"/>
                  </a:cubicBezTo>
                  <a:cubicBezTo>
                    <a:pt x="22919" y="6566"/>
                    <a:pt x="23162" y="6657"/>
                    <a:pt x="23435" y="6505"/>
                  </a:cubicBezTo>
                  <a:cubicBezTo>
                    <a:pt x="23709" y="6353"/>
                    <a:pt x="23587" y="6414"/>
                    <a:pt x="23952" y="6292"/>
                  </a:cubicBezTo>
                  <a:close/>
                  <a:moveTo>
                    <a:pt x="12067" y="6870"/>
                  </a:moveTo>
                  <a:lnTo>
                    <a:pt x="12098" y="7174"/>
                  </a:lnTo>
                  <a:cubicBezTo>
                    <a:pt x="12098" y="7174"/>
                    <a:pt x="11864" y="7252"/>
                    <a:pt x="11678" y="7252"/>
                  </a:cubicBezTo>
                  <a:cubicBezTo>
                    <a:pt x="11631" y="7252"/>
                    <a:pt x="11587" y="7247"/>
                    <a:pt x="11551" y="7235"/>
                  </a:cubicBezTo>
                  <a:cubicBezTo>
                    <a:pt x="11368" y="7174"/>
                    <a:pt x="11308" y="7113"/>
                    <a:pt x="12067" y="6870"/>
                  </a:cubicBezTo>
                  <a:close/>
                  <a:moveTo>
                    <a:pt x="13526" y="6596"/>
                  </a:moveTo>
                  <a:lnTo>
                    <a:pt x="13861" y="6961"/>
                  </a:lnTo>
                  <a:cubicBezTo>
                    <a:pt x="13861" y="6961"/>
                    <a:pt x="13618" y="7326"/>
                    <a:pt x="13374" y="7630"/>
                  </a:cubicBezTo>
                  <a:cubicBezTo>
                    <a:pt x="13303" y="7701"/>
                    <a:pt x="13261" y="7733"/>
                    <a:pt x="13238" y="7733"/>
                  </a:cubicBezTo>
                  <a:cubicBezTo>
                    <a:pt x="13172" y="7733"/>
                    <a:pt x="13261" y="7473"/>
                    <a:pt x="13283" y="7113"/>
                  </a:cubicBezTo>
                  <a:cubicBezTo>
                    <a:pt x="13344" y="6627"/>
                    <a:pt x="13192" y="6961"/>
                    <a:pt x="13526" y="6596"/>
                  </a:cubicBezTo>
                  <a:close/>
                  <a:moveTo>
                    <a:pt x="25411" y="7478"/>
                  </a:moveTo>
                  <a:cubicBezTo>
                    <a:pt x="25411" y="7478"/>
                    <a:pt x="25472" y="7660"/>
                    <a:pt x="25411" y="7994"/>
                  </a:cubicBezTo>
                  <a:cubicBezTo>
                    <a:pt x="25335" y="8274"/>
                    <a:pt x="25259" y="8405"/>
                    <a:pt x="25183" y="8405"/>
                  </a:cubicBezTo>
                  <a:cubicBezTo>
                    <a:pt x="25168" y="8405"/>
                    <a:pt x="25153" y="8400"/>
                    <a:pt x="25138" y="8390"/>
                  </a:cubicBezTo>
                  <a:cubicBezTo>
                    <a:pt x="25077" y="8329"/>
                    <a:pt x="24712" y="8025"/>
                    <a:pt x="24712" y="8025"/>
                  </a:cubicBezTo>
                  <a:lnTo>
                    <a:pt x="25046" y="7751"/>
                  </a:lnTo>
                  <a:cubicBezTo>
                    <a:pt x="25046" y="7751"/>
                    <a:pt x="25107" y="7630"/>
                    <a:pt x="25411" y="7478"/>
                  </a:cubicBezTo>
                  <a:close/>
                  <a:moveTo>
                    <a:pt x="26992" y="8055"/>
                  </a:moveTo>
                  <a:cubicBezTo>
                    <a:pt x="26992" y="8055"/>
                    <a:pt x="27265" y="8146"/>
                    <a:pt x="27235" y="8298"/>
                  </a:cubicBezTo>
                  <a:cubicBezTo>
                    <a:pt x="27223" y="8356"/>
                    <a:pt x="27221" y="8370"/>
                    <a:pt x="27203" y="8370"/>
                  </a:cubicBezTo>
                  <a:cubicBezTo>
                    <a:pt x="27187" y="8370"/>
                    <a:pt x="27159" y="8358"/>
                    <a:pt x="27099" y="8358"/>
                  </a:cubicBezTo>
                  <a:cubicBezTo>
                    <a:pt x="27054" y="8358"/>
                    <a:pt x="26990" y="8365"/>
                    <a:pt x="26901" y="8390"/>
                  </a:cubicBezTo>
                  <a:cubicBezTo>
                    <a:pt x="26812" y="8412"/>
                    <a:pt x="26755" y="8421"/>
                    <a:pt x="26721" y="8421"/>
                  </a:cubicBezTo>
                  <a:cubicBezTo>
                    <a:pt x="26614" y="8421"/>
                    <a:pt x="26718" y="8329"/>
                    <a:pt x="26718" y="8238"/>
                  </a:cubicBezTo>
                  <a:cubicBezTo>
                    <a:pt x="26718" y="8116"/>
                    <a:pt x="26749" y="8116"/>
                    <a:pt x="26992" y="8055"/>
                  </a:cubicBezTo>
                  <a:close/>
                  <a:moveTo>
                    <a:pt x="24617" y="8906"/>
                  </a:moveTo>
                  <a:cubicBezTo>
                    <a:pt x="24696" y="8906"/>
                    <a:pt x="24719" y="9016"/>
                    <a:pt x="24742" y="9180"/>
                  </a:cubicBezTo>
                  <a:lnTo>
                    <a:pt x="24530" y="9301"/>
                  </a:lnTo>
                  <a:cubicBezTo>
                    <a:pt x="24530" y="9301"/>
                    <a:pt x="24287" y="9271"/>
                    <a:pt x="24287" y="9149"/>
                  </a:cubicBezTo>
                  <a:cubicBezTo>
                    <a:pt x="24287" y="9058"/>
                    <a:pt x="24378" y="9058"/>
                    <a:pt x="24530" y="8937"/>
                  </a:cubicBezTo>
                  <a:cubicBezTo>
                    <a:pt x="24565" y="8916"/>
                    <a:pt x="24593" y="8906"/>
                    <a:pt x="24617" y="8906"/>
                  </a:cubicBezTo>
                  <a:close/>
                  <a:moveTo>
                    <a:pt x="32207" y="9710"/>
                  </a:moveTo>
                  <a:cubicBezTo>
                    <a:pt x="32207" y="9710"/>
                    <a:pt x="32207" y="9713"/>
                    <a:pt x="32210" y="9718"/>
                  </a:cubicBezTo>
                  <a:lnTo>
                    <a:pt x="32210" y="9718"/>
                  </a:lnTo>
                  <a:cubicBezTo>
                    <a:pt x="32209" y="9713"/>
                    <a:pt x="32208" y="9710"/>
                    <a:pt x="32207" y="9710"/>
                  </a:cubicBezTo>
                  <a:close/>
                  <a:moveTo>
                    <a:pt x="15209" y="9273"/>
                  </a:moveTo>
                  <a:cubicBezTo>
                    <a:pt x="15228" y="9273"/>
                    <a:pt x="15283" y="9395"/>
                    <a:pt x="15437" y="9395"/>
                  </a:cubicBezTo>
                  <a:cubicBezTo>
                    <a:pt x="15448" y="9395"/>
                    <a:pt x="15460" y="9394"/>
                    <a:pt x="15472" y="9393"/>
                  </a:cubicBezTo>
                  <a:lnTo>
                    <a:pt x="15989" y="9575"/>
                  </a:lnTo>
                  <a:lnTo>
                    <a:pt x="15806" y="9788"/>
                  </a:lnTo>
                  <a:cubicBezTo>
                    <a:pt x="15806" y="9788"/>
                    <a:pt x="15198" y="9788"/>
                    <a:pt x="15198" y="9423"/>
                  </a:cubicBezTo>
                  <a:cubicBezTo>
                    <a:pt x="15198" y="9310"/>
                    <a:pt x="15198" y="9273"/>
                    <a:pt x="15209" y="9273"/>
                  </a:cubicBezTo>
                  <a:close/>
                  <a:moveTo>
                    <a:pt x="16965" y="9165"/>
                  </a:moveTo>
                  <a:cubicBezTo>
                    <a:pt x="16978" y="9165"/>
                    <a:pt x="16984" y="9236"/>
                    <a:pt x="17054" y="9236"/>
                  </a:cubicBezTo>
                  <a:cubicBezTo>
                    <a:pt x="17077" y="9236"/>
                    <a:pt x="17106" y="9229"/>
                    <a:pt x="17144" y="9210"/>
                  </a:cubicBezTo>
                  <a:cubicBezTo>
                    <a:pt x="17144" y="9210"/>
                    <a:pt x="17387" y="9484"/>
                    <a:pt x="17417" y="9697"/>
                  </a:cubicBezTo>
                  <a:cubicBezTo>
                    <a:pt x="17478" y="9909"/>
                    <a:pt x="17296" y="9788"/>
                    <a:pt x="16840" y="9909"/>
                  </a:cubicBezTo>
                  <a:cubicBezTo>
                    <a:pt x="16788" y="9920"/>
                    <a:pt x="16747" y="9925"/>
                    <a:pt x="16717" y="9925"/>
                  </a:cubicBezTo>
                  <a:cubicBezTo>
                    <a:pt x="16476" y="9925"/>
                    <a:pt x="16820" y="9628"/>
                    <a:pt x="16900" y="9332"/>
                  </a:cubicBezTo>
                  <a:cubicBezTo>
                    <a:pt x="16944" y="9202"/>
                    <a:pt x="16956" y="9165"/>
                    <a:pt x="16965" y="9165"/>
                  </a:cubicBezTo>
                  <a:close/>
                  <a:moveTo>
                    <a:pt x="13739" y="8329"/>
                  </a:moveTo>
                  <a:lnTo>
                    <a:pt x="13830" y="8542"/>
                  </a:lnTo>
                  <a:cubicBezTo>
                    <a:pt x="13922" y="8754"/>
                    <a:pt x="13800" y="9271"/>
                    <a:pt x="13800" y="9271"/>
                  </a:cubicBezTo>
                  <a:cubicBezTo>
                    <a:pt x="13800" y="9271"/>
                    <a:pt x="13587" y="9970"/>
                    <a:pt x="13526" y="10001"/>
                  </a:cubicBezTo>
                  <a:cubicBezTo>
                    <a:pt x="13466" y="10001"/>
                    <a:pt x="13526" y="9879"/>
                    <a:pt x="13557" y="9514"/>
                  </a:cubicBezTo>
                  <a:cubicBezTo>
                    <a:pt x="13618" y="9119"/>
                    <a:pt x="13374" y="9089"/>
                    <a:pt x="13374" y="8754"/>
                  </a:cubicBezTo>
                  <a:cubicBezTo>
                    <a:pt x="13344" y="8420"/>
                    <a:pt x="13466" y="8542"/>
                    <a:pt x="13739" y="8329"/>
                  </a:cubicBezTo>
                  <a:close/>
                  <a:moveTo>
                    <a:pt x="12827" y="8602"/>
                  </a:moveTo>
                  <a:cubicBezTo>
                    <a:pt x="12827" y="8602"/>
                    <a:pt x="12736" y="9301"/>
                    <a:pt x="12888" y="9514"/>
                  </a:cubicBezTo>
                  <a:cubicBezTo>
                    <a:pt x="13010" y="9757"/>
                    <a:pt x="12888" y="10061"/>
                    <a:pt x="12919" y="10304"/>
                  </a:cubicBezTo>
                  <a:cubicBezTo>
                    <a:pt x="12919" y="10434"/>
                    <a:pt x="12864" y="10468"/>
                    <a:pt x="12807" y="10468"/>
                  </a:cubicBezTo>
                  <a:cubicBezTo>
                    <a:pt x="12743" y="10468"/>
                    <a:pt x="12675" y="10426"/>
                    <a:pt x="12675" y="10426"/>
                  </a:cubicBezTo>
                  <a:cubicBezTo>
                    <a:pt x="12675" y="10426"/>
                    <a:pt x="12706" y="10183"/>
                    <a:pt x="12767" y="9940"/>
                  </a:cubicBezTo>
                  <a:cubicBezTo>
                    <a:pt x="12827" y="9697"/>
                    <a:pt x="12554" y="9545"/>
                    <a:pt x="12554" y="9545"/>
                  </a:cubicBezTo>
                  <a:cubicBezTo>
                    <a:pt x="12554" y="9545"/>
                    <a:pt x="12645" y="9301"/>
                    <a:pt x="12645" y="9058"/>
                  </a:cubicBezTo>
                  <a:cubicBezTo>
                    <a:pt x="12645" y="8815"/>
                    <a:pt x="12615" y="8815"/>
                    <a:pt x="12827" y="8602"/>
                  </a:cubicBezTo>
                  <a:close/>
                  <a:moveTo>
                    <a:pt x="14165" y="10152"/>
                  </a:moveTo>
                  <a:cubicBezTo>
                    <a:pt x="14165" y="10152"/>
                    <a:pt x="14347" y="10396"/>
                    <a:pt x="14378" y="10487"/>
                  </a:cubicBezTo>
                  <a:cubicBezTo>
                    <a:pt x="14408" y="10578"/>
                    <a:pt x="14317" y="10608"/>
                    <a:pt x="14165" y="10669"/>
                  </a:cubicBezTo>
                  <a:cubicBezTo>
                    <a:pt x="14122" y="10695"/>
                    <a:pt x="14103" y="10706"/>
                    <a:pt x="14091" y="10706"/>
                  </a:cubicBezTo>
                  <a:cubicBezTo>
                    <a:pt x="14062" y="10706"/>
                    <a:pt x="14079" y="10635"/>
                    <a:pt x="13861" y="10548"/>
                  </a:cubicBezTo>
                  <a:cubicBezTo>
                    <a:pt x="13587" y="10396"/>
                    <a:pt x="13830" y="10426"/>
                    <a:pt x="14165" y="10152"/>
                  </a:cubicBezTo>
                  <a:close/>
                  <a:moveTo>
                    <a:pt x="23071" y="11703"/>
                  </a:moveTo>
                  <a:lnTo>
                    <a:pt x="23314" y="11763"/>
                  </a:lnTo>
                  <a:lnTo>
                    <a:pt x="23435" y="11794"/>
                  </a:lnTo>
                  <a:cubicBezTo>
                    <a:pt x="23435" y="11794"/>
                    <a:pt x="23344" y="12067"/>
                    <a:pt x="23223" y="12280"/>
                  </a:cubicBezTo>
                  <a:cubicBezTo>
                    <a:pt x="23162" y="12442"/>
                    <a:pt x="22898" y="12469"/>
                    <a:pt x="22730" y="12469"/>
                  </a:cubicBezTo>
                  <a:cubicBezTo>
                    <a:pt x="22645" y="12469"/>
                    <a:pt x="22584" y="12463"/>
                    <a:pt x="22584" y="12463"/>
                  </a:cubicBezTo>
                  <a:cubicBezTo>
                    <a:pt x="22584" y="12463"/>
                    <a:pt x="22220" y="12523"/>
                    <a:pt x="21824" y="12554"/>
                  </a:cubicBezTo>
                  <a:cubicBezTo>
                    <a:pt x="21460" y="12615"/>
                    <a:pt x="21612" y="12858"/>
                    <a:pt x="21612" y="12858"/>
                  </a:cubicBezTo>
                  <a:lnTo>
                    <a:pt x="21065" y="13131"/>
                  </a:lnTo>
                  <a:cubicBezTo>
                    <a:pt x="21065" y="13131"/>
                    <a:pt x="20396" y="13374"/>
                    <a:pt x="19940" y="13861"/>
                  </a:cubicBezTo>
                  <a:cubicBezTo>
                    <a:pt x="19755" y="14046"/>
                    <a:pt x="19609" y="14103"/>
                    <a:pt x="19500" y="14103"/>
                  </a:cubicBezTo>
                  <a:cubicBezTo>
                    <a:pt x="19322" y="14103"/>
                    <a:pt x="19241" y="13952"/>
                    <a:pt x="19241" y="13952"/>
                  </a:cubicBezTo>
                  <a:cubicBezTo>
                    <a:pt x="19241" y="13952"/>
                    <a:pt x="18967" y="13618"/>
                    <a:pt x="19180" y="13405"/>
                  </a:cubicBezTo>
                  <a:cubicBezTo>
                    <a:pt x="19362" y="13162"/>
                    <a:pt x="19393" y="13162"/>
                    <a:pt x="19454" y="13162"/>
                  </a:cubicBezTo>
                  <a:cubicBezTo>
                    <a:pt x="19530" y="13162"/>
                    <a:pt x="19499" y="13334"/>
                    <a:pt x="19578" y="13334"/>
                  </a:cubicBezTo>
                  <a:cubicBezTo>
                    <a:pt x="19593" y="13334"/>
                    <a:pt x="19612" y="13328"/>
                    <a:pt x="19636" y="13314"/>
                  </a:cubicBezTo>
                  <a:cubicBezTo>
                    <a:pt x="19636" y="13314"/>
                    <a:pt x="19910" y="13222"/>
                    <a:pt x="20214" y="13162"/>
                  </a:cubicBezTo>
                  <a:cubicBezTo>
                    <a:pt x="20517" y="13070"/>
                    <a:pt x="20457" y="13070"/>
                    <a:pt x="20669" y="12979"/>
                  </a:cubicBezTo>
                  <a:cubicBezTo>
                    <a:pt x="20882" y="12918"/>
                    <a:pt x="20821" y="12918"/>
                    <a:pt x="21095" y="12767"/>
                  </a:cubicBezTo>
                  <a:cubicBezTo>
                    <a:pt x="21369" y="12645"/>
                    <a:pt x="21247" y="12584"/>
                    <a:pt x="21247" y="12584"/>
                  </a:cubicBezTo>
                  <a:lnTo>
                    <a:pt x="21277" y="12311"/>
                  </a:lnTo>
                  <a:lnTo>
                    <a:pt x="21733" y="12189"/>
                  </a:lnTo>
                  <a:lnTo>
                    <a:pt x="22402" y="12189"/>
                  </a:lnTo>
                  <a:lnTo>
                    <a:pt x="22828" y="11885"/>
                  </a:lnTo>
                  <a:lnTo>
                    <a:pt x="23071" y="11703"/>
                  </a:lnTo>
                  <a:close/>
                  <a:moveTo>
                    <a:pt x="17940" y="9878"/>
                  </a:moveTo>
                  <a:cubicBezTo>
                    <a:pt x="18034" y="9878"/>
                    <a:pt x="18120" y="9911"/>
                    <a:pt x="18177" y="10001"/>
                  </a:cubicBezTo>
                  <a:cubicBezTo>
                    <a:pt x="18390" y="10335"/>
                    <a:pt x="18390" y="10244"/>
                    <a:pt x="18572" y="10487"/>
                  </a:cubicBezTo>
                  <a:cubicBezTo>
                    <a:pt x="18755" y="10760"/>
                    <a:pt x="18815" y="10973"/>
                    <a:pt x="18815" y="10973"/>
                  </a:cubicBezTo>
                  <a:cubicBezTo>
                    <a:pt x="18815" y="10973"/>
                    <a:pt x="18496" y="11270"/>
                    <a:pt x="19004" y="11270"/>
                  </a:cubicBezTo>
                  <a:cubicBezTo>
                    <a:pt x="19082" y="11270"/>
                    <a:pt x="19180" y="11263"/>
                    <a:pt x="19302" y="11247"/>
                  </a:cubicBezTo>
                  <a:cubicBezTo>
                    <a:pt x="19961" y="11159"/>
                    <a:pt x="20144" y="10960"/>
                    <a:pt x="20367" y="10960"/>
                  </a:cubicBezTo>
                  <a:cubicBezTo>
                    <a:pt x="20452" y="10960"/>
                    <a:pt x="20543" y="10989"/>
                    <a:pt x="20669" y="11064"/>
                  </a:cubicBezTo>
                  <a:cubicBezTo>
                    <a:pt x="21125" y="11338"/>
                    <a:pt x="21095" y="11095"/>
                    <a:pt x="21125" y="11429"/>
                  </a:cubicBezTo>
                  <a:cubicBezTo>
                    <a:pt x="21173" y="11718"/>
                    <a:pt x="21298" y="11892"/>
                    <a:pt x="21182" y="11892"/>
                  </a:cubicBezTo>
                  <a:cubicBezTo>
                    <a:pt x="21151" y="11892"/>
                    <a:pt x="21104" y="11880"/>
                    <a:pt x="21034" y="11855"/>
                  </a:cubicBezTo>
                  <a:cubicBezTo>
                    <a:pt x="20852" y="11800"/>
                    <a:pt x="20691" y="11756"/>
                    <a:pt x="20566" y="11756"/>
                  </a:cubicBezTo>
                  <a:cubicBezTo>
                    <a:pt x="20482" y="11756"/>
                    <a:pt x="20414" y="11776"/>
                    <a:pt x="20366" y="11824"/>
                  </a:cubicBezTo>
                  <a:cubicBezTo>
                    <a:pt x="20244" y="11976"/>
                    <a:pt x="20092" y="12371"/>
                    <a:pt x="20092" y="12371"/>
                  </a:cubicBezTo>
                  <a:cubicBezTo>
                    <a:pt x="20092" y="12371"/>
                    <a:pt x="20001" y="12827"/>
                    <a:pt x="19849" y="12888"/>
                  </a:cubicBezTo>
                  <a:cubicBezTo>
                    <a:pt x="19727" y="12949"/>
                    <a:pt x="19484" y="13010"/>
                    <a:pt x="19484" y="13010"/>
                  </a:cubicBezTo>
                  <a:cubicBezTo>
                    <a:pt x="19484" y="13010"/>
                    <a:pt x="19454" y="12523"/>
                    <a:pt x="19332" y="12463"/>
                  </a:cubicBezTo>
                  <a:cubicBezTo>
                    <a:pt x="19317" y="12452"/>
                    <a:pt x="19302" y="12447"/>
                    <a:pt x="19285" y="12447"/>
                  </a:cubicBezTo>
                  <a:cubicBezTo>
                    <a:pt x="19172" y="12447"/>
                    <a:pt x="19022" y="12677"/>
                    <a:pt x="18870" y="12677"/>
                  </a:cubicBezTo>
                  <a:cubicBezTo>
                    <a:pt x="18862" y="12677"/>
                    <a:pt x="18854" y="12677"/>
                    <a:pt x="18846" y="12675"/>
                  </a:cubicBezTo>
                  <a:cubicBezTo>
                    <a:pt x="18694" y="12675"/>
                    <a:pt x="19150" y="12371"/>
                    <a:pt x="19210" y="12067"/>
                  </a:cubicBezTo>
                  <a:cubicBezTo>
                    <a:pt x="19238" y="11761"/>
                    <a:pt x="19011" y="11608"/>
                    <a:pt x="18809" y="11608"/>
                  </a:cubicBezTo>
                  <a:cubicBezTo>
                    <a:pt x="18790" y="11608"/>
                    <a:pt x="18772" y="11609"/>
                    <a:pt x="18755" y="11611"/>
                  </a:cubicBezTo>
                  <a:cubicBezTo>
                    <a:pt x="18740" y="11614"/>
                    <a:pt x="18726" y="11615"/>
                    <a:pt x="18714" y="11615"/>
                  </a:cubicBezTo>
                  <a:cubicBezTo>
                    <a:pt x="18623" y="11615"/>
                    <a:pt x="18603" y="11561"/>
                    <a:pt x="18556" y="11561"/>
                  </a:cubicBezTo>
                  <a:cubicBezTo>
                    <a:pt x="18521" y="11561"/>
                    <a:pt x="18470" y="11592"/>
                    <a:pt x="18359" y="11703"/>
                  </a:cubicBezTo>
                  <a:cubicBezTo>
                    <a:pt x="18116" y="11946"/>
                    <a:pt x="17782" y="12280"/>
                    <a:pt x="17782" y="12280"/>
                  </a:cubicBezTo>
                  <a:cubicBezTo>
                    <a:pt x="17782" y="12280"/>
                    <a:pt x="17265" y="12493"/>
                    <a:pt x="17235" y="12858"/>
                  </a:cubicBezTo>
                  <a:cubicBezTo>
                    <a:pt x="17204" y="13222"/>
                    <a:pt x="17387" y="13253"/>
                    <a:pt x="17235" y="13557"/>
                  </a:cubicBezTo>
                  <a:cubicBezTo>
                    <a:pt x="17113" y="13861"/>
                    <a:pt x="16961" y="14165"/>
                    <a:pt x="16961" y="14165"/>
                  </a:cubicBezTo>
                  <a:cubicBezTo>
                    <a:pt x="16961" y="14165"/>
                    <a:pt x="16786" y="14320"/>
                    <a:pt x="16654" y="14320"/>
                  </a:cubicBezTo>
                  <a:cubicBezTo>
                    <a:pt x="16621" y="14320"/>
                    <a:pt x="16590" y="14311"/>
                    <a:pt x="16566" y="14286"/>
                  </a:cubicBezTo>
                  <a:cubicBezTo>
                    <a:pt x="16444" y="14165"/>
                    <a:pt x="16505" y="13040"/>
                    <a:pt x="16505" y="13040"/>
                  </a:cubicBezTo>
                  <a:lnTo>
                    <a:pt x="16688" y="12189"/>
                  </a:lnTo>
                  <a:lnTo>
                    <a:pt x="17356" y="11733"/>
                  </a:lnTo>
                  <a:cubicBezTo>
                    <a:pt x="17356" y="11733"/>
                    <a:pt x="17782" y="11551"/>
                    <a:pt x="17964" y="11520"/>
                  </a:cubicBezTo>
                  <a:cubicBezTo>
                    <a:pt x="18138" y="11471"/>
                    <a:pt x="18271" y="11421"/>
                    <a:pt x="18364" y="11421"/>
                  </a:cubicBezTo>
                  <a:cubicBezTo>
                    <a:pt x="18385" y="11421"/>
                    <a:pt x="18403" y="11424"/>
                    <a:pt x="18420" y="11429"/>
                  </a:cubicBezTo>
                  <a:cubicBezTo>
                    <a:pt x="18542" y="11429"/>
                    <a:pt x="18663" y="11368"/>
                    <a:pt x="18420" y="11156"/>
                  </a:cubicBezTo>
                  <a:cubicBezTo>
                    <a:pt x="18364" y="11113"/>
                    <a:pt x="18293" y="11097"/>
                    <a:pt x="18218" y="11097"/>
                  </a:cubicBezTo>
                  <a:cubicBezTo>
                    <a:pt x="17966" y="11097"/>
                    <a:pt x="17660" y="11277"/>
                    <a:pt x="17660" y="11277"/>
                  </a:cubicBezTo>
                  <a:cubicBezTo>
                    <a:pt x="17564" y="11316"/>
                    <a:pt x="17602" y="11354"/>
                    <a:pt x="17550" y="11354"/>
                  </a:cubicBezTo>
                  <a:cubicBezTo>
                    <a:pt x="17520" y="11354"/>
                    <a:pt x="17460" y="11341"/>
                    <a:pt x="17326" y="11308"/>
                  </a:cubicBezTo>
                  <a:cubicBezTo>
                    <a:pt x="17074" y="11266"/>
                    <a:pt x="17184" y="11195"/>
                    <a:pt x="17107" y="11195"/>
                  </a:cubicBezTo>
                  <a:cubicBezTo>
                    <a:pt x="17072" y="11195"/>
                    <a:pt x="17000" y="11209"/>
                    <a:pt x="16840" y="11247"/>
                  </a:cubicBezTo>
                  <a:cubicBezTo>
                    <a:pt x="16292" y="11338"/>
                    <a:pt x="15897" y="11551"/>
                    <a:pt x="15897" y="11551"/>
                  </a:cubicBezTo>
                  <a:lnTo>
                    <a:pt x="15411" y="11551"/>
                  </a:lnTo>
                  <a:cubicBezTo>
                    <a:pt x="15411" y="11551"/>
                    <a:pt x="15137" y="11611"/>
                    <a:pt x="15016" y="11611"/>
                  </a:cubicBezTo>
                  <a:cubicBezTo>
                    <a:pt x="14864" y="11581"/>
                    <a:pt x="14955" y="11308"/>
                    <a:pt x="14955" y="11308"/>
                  </a:cubicBezTo>
                  <a:lnTo>
                    <a:pt x="16171" y="10669"/>
                  </a:lnTo>
                  <a:lnTo>
                    <a:pt x="17356" y="10122"/>
                  </a:lnTo>
                  <a:cubicBezTo>
                    <a:pt x="17356" y="10122"/>
                    <a:pt x="17682" y="9878"/>
                    <a:pt x="17940" y="9878"/>
                  </a:cubicBezTo>
                  <a:close/>
                  <a:moveTo>
                    <a:pt x="45370" y="40860"/>
                  </a:moveTo>
                  <a:cubicBezTo>
                    <a:pt x="45404" y="40860"/>
                    <a:pt x="45427" y="40867"/>
                    <a:pt x="45442" y="40882"/>
                  </a:cubicBezTo>
                  <a:cubicBezTo>
                    <a:pt x="45422" y="40893"/>
                    <a:pt x="45405" y="40896"/>
                    <a:pt x="45386" y="40896"/>
                  </a:cubicBezTo>
                  <a:cubicBezTo>
                    <a:pt x="45347" y="40896"/>
                    <a:pt x="45300" y="40882"/>
                    <a:pt x="45199" y="40882"/>
                  </a:cubicBezTo>
                  <a:lnTo>
                    <a:pt x="45229" y="40882"/>
                  </a:lnTo>
                  <a:cubicBezTo>
                    <a:pt x="45290" y="40867"/>
                    <a:pt x="45336" y="40860"/>
                    <a:pt x="45370" y="40860"/>
                  </a:cubicBezTo>
                  <a:close/>
                  <a:moveTo>
                    <a:pt x="46354" y="62676"/>
                  </a:moveTo>
                  <a:cubicBezTo>
                    <a:pt x="46354" y="62676"/>
                    <a:pt x="46323" y="62676"/>
                    <a:pt x="46323" y="62706"/>
                  </a:cubicBezTo>
                  <a:cubicBezTo>
                    <a:pt x="46323" y="62706"/>
                    <a:pt x="46323" y="62706"/>
                    <a:pt x="46323" y="62676"/>
                  </a:cubicBezTo>
                  <a:close/>
                  <a:moveTo>
                    <a:pt x="26901" y="0"/>
                  </a:moveTo>
                  <a:cubicBezTo>
                    <a:pt x="26141" y="61"/>
                    <a:pt x="25958" y="304"/>
                    <a:pt x="25746" y="365"/>
                  </a:cubicBezTo>
                  <a:cubicBezTo>
                    <a:pt x="25594" y="426"/>
                    <a:pt x="25290" y="578"/>
                    <a:pt x="24986" y="699"/>
                  </a:cubicBezTo>
                  <a:cubicBezTo>
                    <a:pt x="24976" y="671"/>
                    <a:pt x="24954" y="660"/>
                    <a:pt x="24918" y="660"/>
                  </a:cubicBezTo>
                  <a:cubicBezTo>
                    <a:pt x="24841" y="660"/>
                    <a:pt x="24697" y="709"/>
                    <a:pt x="24469" y="730"/>
                  </a:cubicBezTo>
                  <a:cubicBezTo>
                    <a:pt x="24043" y="791"/>
                    <a:pt x="23952" y="791"/>
                    <a:pt x="23587" y="882"/>
                  </a:cubicBezTo>
                  <a:cubicBezTo>
                    <a:pt x="23298" y="954"/>
                    <a:pt x="23315" y="1217"/>
                    <a:pt x="23304" y="1217"/>
                  </a:cubicBezTo>
                  <a:cubicBezTo>
                    <a:pt x="23301" y="1217"/>
                    <a:pt x="23296" y="1199"/>
                    <a:pt x="23283" y="1155"/>
                  </a:cubicBezTo>
                  <a:cubicBezTo>
                    <a:pt x="23260" y="1086"/>
                    <a:pt x="23233" y="1061"/>
                    <a:pt x="23186" y="1061"/>
                  </a:cubicBezTo>
                  <a:cubicBezTo>
                    <a:pt x="23110" y="1061"/>
                    <a:pt x="22982" y="1129"/>
                    <a:pt x="22736" y="1186"/>
                  </a:cubicBezTo>
                  <a:cubicBezTo>
                    <a:pt x="22329" y="1302"/>
                    <a:pt x="22256" y="1613"/>
                    <a:pt x="22490" y="1613"/>
                  </a:cubicBezTo>
                  <a:cubicBezTo>
                    <a:pt x="22501" y="1613"/>
                    <a:pt x="22512" y="1613"/>
                    <a:pt x="22524" y="1611"/>
                  </a:cubicBezTo>
                  <a:cubicBezTo>
                    <a:pt x="22572" y="1611"/>
                    <a:pt x="22616" y="1610"/>
                    <a:pt x="22655" y="1610"/>
                  </a:cubicBezTo>
                  <a:cubicBezTo>
                    <a:pt x="22809" y="1610"/>
                    <a:pt x="22882" y="1630"/>
                    <a:pt x="22858" y="1824"/>
                  </a:cubicBezTo>
                  <a:cubicBezTo>
                    <a:pt x="22797" y="2037"/>
                    <a:pt x="22432" y="2037"/>
                    <a:pt x="22220" y="2128"/>
                  </a:cubicBezTo>
                  <a:cubicBezTo>
                    <a:pt x="22037" y="2189"/>
                    <a:pt x="21946" y="2219"/>
                    <a:pt x="21976" y="2310"/>
                  </a:cubicBezTo>
                  <a:cubicBezTo>
                    <a:pt x="21976" y="2389"/>
                    <a:pt x="21885" y="2468"/>
                    <a:pt x="21782" y="2468"/>
                  </a:cubicBezTo>
                  <a:cubicBezTo>
                    <a:pt x="21766" y="2468"/>
                    <a:pt x="21750" y="2466"/>
                    <a:pt x="21733" y="2462"/>
                  </a:cubicBezTo>
                  <a:cubicBezTo>
                    <a:pt x="21612" y="2432"/>
                    <a:pt x="21733" y="2462"/>
                    <a:pt x="21673" y="2341"/>
                  </a:cubicBezTo>
                  <a:cubicBezTo>
                    <a:pt x="21642" y="2189"/>
                    <a:pt x="21794" y="2219"/>
                    <a:pt x="21946" y="2098"/>
                  </a:cubicBezTo>
                  <a:cubicBezTo>
                    <a:pt x="22072" y="1997"/>
                    <a:pt x="21968" y="1938"/>
                    <a:pt x="21774" y="1938"/>
                  </a:cubicBezTo>
                  <a:cubicBezTo>
                    <a:pt x="21733" y="1938"/>
                    <a:pt x="21689" y="1940"/>
                    <a:pt x="21642" y="1946"/>
                  </a:cubicBezTo>
                  <a:cubicBezTo>
                    <a:pt x="21369" y="1976"/>
                    <a:pt x="21095" y="2310"/>
                    <a:pt x="20669" y="2371"/>
                  </a:cubicBezTo>
                  <a:cubicBezTo>
                    <a:pt x="20640" y="2376"/>
                    <a:pt x="20615" y="2378"/>
                    <a:pt x="20596" y="2378"/>
                  </a:cubicBezTo>
                  <a:cubicBezTo>
                    <a:pt x="20350" y="2378"/>
                    <a:pt x="20809" y="2047"/>
                    <a:pt x="21034" y="1794"/>
                  </a:cubicBezTo>
                  <a:cubicBezTo>
                    <a:pt x="21108" y="1688"/>
                    <a:pt x="21083" y="1648"/>
                    <a:pt x="21008" y="1648"/>
                  </a:cubicBezTo>
                  <a:cubicBezTo>
                    <a:pt x="20867" y="1648"/>
                    <a:pt x="20554" y="1786"/>
                    <a:pt x="20396" y="1885"/>
                  </a:cubicBezTo>
                  <a:cubicBezTo>
                    <a:pt x="20122" y="2037"/>
                    <a:pt x="19818" y="2310"/>
                    <a:pt x="19788" y="2584"/>
                  </a:cubicBezTo>
                  <a:cubicBezTo>
                    <a:pt x="19758" y="2827"/>
                    <a:pt x="19454" y="2858"/>
                    <a:pt x="19119" y="2888"/>
                  </a:cubicBezTo>
                  <a:cubicBezTo>
                    <a:pt x="18815" y="2918"/>
                    <a:pt x="18572" y="2979"/>
                    <a:pt x="17964" y="3283"/>
                  </a:cubicBezTo>
                  <a:cubicBezTo>
                    <a:pt x="17698" y="3403"/>
                    <a:pt x="17531" y="3441"/>
                    <a:pt x="17414" y="3441"/>
                  </a:cubicBezTo>
                  <a:cubicBezTo>
                    <a:pt x="17265" y="3441"/>
                    <a:pt x="17199" y="3378"/>
                    <a:pt x="17113" y="3344"/>
                  </a:cubicBezTo>
                  <a:cubicBezTo>
                    <a:pt x="16931" y="3283"/>
                    <a:pt x="17174" y="3192"/>
                    <a:pt x="17387" y="3162"/>
                  </a:cubicBezTo>
                  <a:cubicBezTo>
                    <a:pt x="17630" y="3131"/>
                    <a:pt x="17812" y="3101"/>
                    <a:pt x="17964" y="2949"/>
                  </a:cubicBezTo>
                  <a:cubicBezTo>
                    <a:pt x="18147" y="2797"/>
                    <a:pt x="18299" y="2766"/>
                    <a:pt x="18420" y="2675"/>
                  </a:cubicBezTo>
                  <a:cubicBezTo>
                    <a:pt x="18481" y="2630"/>
                    <a:pt x="18420" y="2614"/>
                    <a:pt x="18287" y="2614"/>
                  </a:cubicBezTo>
                  <a:cubicBezTo>
                    <a:pt x="18154" y="2614"/>
                    <a:pt x="17949" y="2630"/>
                    <a:pt x="17721" y="2645"/>
                  </a:cubicBezTo>
                  <a:cubicBezTo>
                    <a:pt x="17265" y="2675"/>
                    <a:pt x="16657" y="3101"/>
                    <a:pt x="16292" y="3283"/>
                  </a:cubicBezTo>
                  <a:cubicBezTo>
                    <a:pt x="15928" y="3465"/>
                    <a:pt x="16323" y="3435"/>
                    <a:pt x="16262" y="3709"/>
                  </a:cubicBezTo>
                  <a:cubicBezTo>
                    <a:pt x="16217" y="3888"/>
                    <a:pt x="16106" y="3935"/>
                    <a:pt x="15891" y="3935"/>
                  </a:cubicBezTo>
                  <a:cubicBezTo>
                    <a:pt x="15816" y="3935"/>
                    <a:pt x="15727" y="3929"/>
                    <a:pt x="15624" y="3921"/>
                  </a:cubicBezTo>
                  <a:cubicBezTo>
                    <a:pt x="15565" y="3916"/>
                    <a:pt x="15520" y="3914"/>
                    <a:pt x="15484" y="3914"/>
                  </a:cubicBezTo>
                  <a:cubicBezTo>
                    <a:pt x="15302" y="3914"/>
                    <a:pt x="15372" y="3981"/>
                    <a:pt x="15016" y="4134"/>
                  </a:cubicBezTo>
                  <a:cubicBezTo>
                    <a:pt x="14877" y="4204"/>
                    <a:pt x="14804" y="4234"/>
                    <a:pt x="14762" y="4234"/>
                  </a:cubicBezTo>
                  <a:cubicBezTo>
                    <a:pt x="14694" y="4234"/>
                    <a:pt x="14707" y="4156"/>
                    <a:pt x="14651" y="4043"/>
                  </a:cubicBezTo>
                  <a:cubicBezTo>
                    <a:pt x="13466" y="4742"/>
                    <a:pt x="12280" y="5472"/>
                    <a:pt x="11156" y="6262"/>
                  </a:cubicBezTo>
                  <a:cubicBezTo>
                    <a:pt x="9940" y="7113"/>
                    <a:pt x="8633" y="8146"/>
                    <a:pt x="7660" y="8967"/>
                  </a:cubicBezTo>
                  <a:cubicBezTo>
                    <a:pt x="7295" y="9301"/>
                    <a:pt x="6900" y="9636"/>
                    <a:pt x="6535" y="10001"/>
                  </a:cubicBezTo>
                  <a:cubicBezTo>
                    <a:pt x="5472" y="11004"/>
                    <a:pt x="4712" y="11946"/>
                    <a:pt x="4408" y="12250"/>
                  </a:cubicBezTo>
                  <a:cubicBezTo>
                    <a:pt x="4104" y="12615"/>
                    <a:pt x="4347" y="12615"/>
                    <a:pt x="4134" y="12858"/>
                  </a:cubicBezTo>
                  <a:cubicBezTo>
                    <a:pt x="3921" y="13101"/>
                    <a:pt x="4195" y="13283"/>
                    <a:pt x="3982" y="13466"/>
                  </a:cubicBezTo>
                  <a:cubicBezTo>
                    <a:pt x="3921" y="13526"/>
                    <a:pt x="3861" y="13587"/>
                    <a:pt x="3830" y="13678"/>
                  </a:cubicBezTo>
                  <a:cubicBezTo>
                    <a:pt x="3709" y="13922"/>
                    <a:pt x="3587" y="14225"/>
                    <a:pt x="3405" y="14438"/>
                  </a:cubicBezTo>
                  <a:cubicBezTo>
                    <a:pt x="3162" y="14773"/>
                    <a:pt x="3070" y="15229"/>
                    <a:pt x="2554" y="15745"/>
                  </a:cubicBezTo>
                  <a:cubicBezTo>
                    <a:pt x="2006" y="16292"/>
                    <a:pt x="1763" y="16748"/>
                    <a:pt x="1399" y="17721"/>
                  </a:cubicBezTo>
                  <a:cubicBezTo>
                    <a:pt x="1064" y="18694"/>
                    <a:pt x="851" y="18846"/>
                    <a:pt x="578" y="19180"/>
                  </a:cubicBezTo>
                  <a:cubicBezTo>
                    <a:pt x="304" y="19514"/>
                    <a:pt x="304" y="19606"/>
                    <a:pt x="365" y="19970"/>
                  </a:cubicBezTo>
                  <a:cubicBezTo>
                    <a:pt x="426" y="20365"/>
                    <a:pt x="365" y="20669"/>
                    <a:pt x="213" y="20821"/>
                  </a:cubicBezTo>
                  <a:cubicBezTo>
                    <a:pt x="61" y="20973"/>
                    <a:pt x="274" y="20973"/>
                    <a:pt x="122" y="21520"/>
                  </a:cubicBezTo>
                  <a:cubicBezTo>
                    <a:pt x="0" y="22037"/>
                    <a:pt x="0" y="22098"/>
                    <a:pt x="396" y="22280"/>
                  </a:cubicBezTo>
                  <a:cubicBezTo>
                    <a:pt x="791" y="22432"/>
                    <a:pt x="699" y="22341"/>
                    <a:pt x="639" y="22797"/>
                  </a:cubicBezTo>
                  <a:cubicBezTo>
                    <a:pt x="608" y="23101"/>
                    <a:pt x="699" y="23253"/>
                    <a:pt x="730" y="23496"/>
                  </a:cubicBezTo>
                  <a:cubicBezTo>
                    <a:pt x="730" y="23587"/>
                    <a:pt x="730" y="23739"/>
                    <a:pt x="699" y="23891"/>
                  </a:cubicBezTo>
                  <a:cubicBezTo>
                    <a:pt x="608" y="24378"/>
                    <a:pt x="730" y="24925"/>
                    <a:pt x="608" y="25259"/>
                  </a:cubicBezTo>
                  <a:cubicBezTo>
                    <a:pt x="517" y="25624"/>
                    <a:pt x="882" y="25533"/>
                    <a:pt x="912" y="26019"/>
                  </a:cubicBezTo>
                  <a:cubicBezTo>
                    <a:pt x="943" y="26536"/>
                    <a:pt x="760" y="26657"/>
                    <a:pt x="456" y="26688"/>
                  </a:cubicBezTo>
                  <a:cubicBezTo>
                    <a:pt x="152" y="26748"/>
                    <a:pt x="487" y="27052"/>
                    <a:pt x="821" y="27356"/>
                  </a:cubicBezTo>
                  <a:cubicBezTo>
                    <a:pt x="1155" y="27660"/>
                    <a:pt x="1307" y="27569"/>
                    <a:pt x="1216" y="28025"/>
                  </a:cubicBezTo>
                  <a:cubicBezTo>
                    <a:pt x="1125" y="28481"/>
                    <a:pt x="1277" y="28907"/>
                    <a:pt x="1611" y="29241"/>
                  </a:cubicBezTo>
                  <a:cubicBezTo>
                    <a:pt x="1869" y="29522"/>
                    <a:pt x="1874" y="29767"/>
                    <a:pt x="1891" y="29767"/>
                  </a:cubicBezTo>
                  <a:cubicBezTo>
                    <a:pt x="1895" y="29767"/>
                    <a:pt x="1901" y="29746"/>
                    <a:pt x="1915" y="29697"/>
                  </a:cubicBezTo>
                  <a:cubicBezTo>
                    <a:pt x="1976" y="29484"/>
                    <a:pt x="2098" y="29454"/>
                    <a:pt x="2067" y="29119"/>
                  </a:cubicBezTo>
                  <a:cubicBezTo>
                    <a:pt x="2027" y="28876"/>
                    <a:pt x="2000" y="28836"/>
                    <a:pt x="1932" y="28836"/>
                  </a:cubicBezTo>
                  <a:cubicBezTo>
                    <a:pt x="1898" y="28836"/>
                    <a:pt x="1855" y="28846"/>
                    <a:pt x="1794" y="28846"/>
                  </a:cubicBezTo>
                  <a:cubicBezTo>
                    <a:pt x="1611" y="28846"/>
                    <a:pt x="1763" y="28572"/>
                    <a:pt x="1733" y="28238"/>
                  </a:cubicBezTo>
                  <a:cubicBezTo>
                    <a:pt x="1672" y="27934"/>
                    <a:pt x="1581" y="27995"/>
                    <a:pt x="1642" y="27721"/>
                  </a:cubicBezTo>
                  <a:cubicBezTo>
                    <a:pt x="1672" y="27417"/>
                    <a:pt x="1611" y="27113"/>
                    <a:pt x="1307" y="26748"/>
                  </a:cubicBezTo>
                  <a:cubicBezTo>
                    <a:pt x="1034" y="26384"/>
                    <a:pt x="1247" y="26596"/>
                    <a:pt x="1216" y="26019"/>
                  </a:cubicBezTo>
                  <a:cubicBezTo>
                    <a:pt x="1186" y="25441"/>
                    <a:pt x="1277" y="25381"/>
                    <a:pt x="1125" y="25016"/>
                  </a:cubicBezTo>
                  <a:cubicBezTo>
                    <a:pt x="943" y="24682"/>
                    <a:pt x="1034" y="24347"/>
                    <a:pt x="1338" y="23861"/>
                  </a:cubicBezTo>
                  <a:cubicBezTo>
                    <a:pt x="1468" y="23665"/>
                    <a:pt x="1503" y="23610"/>
                    <a:pt x="1506" y="23610"/>
                  </a:cubicBezTo>
                  <a:lnTo>
                    <a:pt x="1506" y="23610"/>
                  </a:lnTo>
                  <a:cubicBezTo>
                    <a:pt x="1510" y="23610"/>
                    <a:pt x="1455" y="23709"/>
                    <a:pt x="1490" y="23709"/>
                  </a:cubicBezTo>
                  <a:cubicBezTo>
                    <a:pt x="1520" y="23739"/>
                    <a:pt x="1733" y="23922"/>
                    <a:pt x="1794" y="24134"/>
                  </a:cubicBezTo>
                  <a:cubicBezTo>
                    <a:pt x="1855" y="24347"/>
                    <a:pt x="1763" y="24408"/>
                    <a:pt x="1703" y="24651"/>
                  </a:cubicBezTo>
                  <a:cubicBezTo>
                    <a:pt x="1672" y="24864"/>
                    <a:pt x="1733" y="25107"/>
                    <a:pt x="1642" y="25259"/>
                  </a:cubicBezTo>
                  <a:cubicBezTo>
                    <a:pt x="1551" y="25411"/>
                    <a:pt x="1794" y="25502"/>
                    <a:pt x="1824" y="25745"/>
                  </a:cubicBezTo>
                  <a:cubicBezTo>
                    <a:pt x="1885" y="25989"/>
                    <a:pt x="1946" y="25989"/>
                    <a:pt x="2098" y="26110"/>
                  </a:cubicBezTo>
                  <a:cubicBezTo>
                    <a:pt x="2280" y="26201"/>
                    <a:pt x="2219" y="26232"/>
                    <a:pt x="2219" y="26475"/>
                  </a:cubicBezTo>
                  <a:cubicBezTo>
                    <a:pt x="2250" y="26718"/>
                    <a:pt x="2462" y="26657"/>
                    <a:pt x="2341" y="26931"/>
                  </a:cubicBezTo>
                  <a:cubicBezTo>
                    <a:pt x="2250" y="27174"/>
                    <a:pt x="2462" y="27660"/>
                    <a:pt x="2675" y="27782"/>
                  </a:cubicBezTo>
                  <a:cubicBezTo>
                    <a:pt x="2888" y="27934"/>
                    <a:pt x="2949" y="28147"/>
                    <a:pt x="2979" y="28481"/>
                  </a:cubicBezTo>
                  <a:cubicBezTo>
                    <a:pt x="3010" y="28815"/>
                    <a:pt x="3344" y="28755"/>
                    <a:pt x="3465" y="29454"/>
                  </a:cubicBezTo>
                  <a:cubicBezTo>
                    <a:pt x="3557" y="30183"/>
                    <a:pt x="3800" y="30122"/>
                    <a:pt x="3891" y="30305"/>
                  </a:cubicBezTo>
                  <a:cubicBezTo>
                    <a:pt x="4013" y="30457"/>
                    <a:pt x="3982" y="30700"/>
                    <a:pt x="3861" y="30973"/>
                  </a:cubicBezTo>
                  <a:cubicBezTo>
                    <a:pt x="3739" y="31247"/>
                    <a:pt x="3648" y="31490"/>
                    <a:pt x="3739" y="31825"/>
                  </a:cubicBezTo>
                  <a:cubicBezTo>
                    <a:pt x="3830" y="32128"/>
                    <a:pt x="4438" y="32372"/>
                    <a:pt x="4499" y="32554"/>
                  </a:cubicBezTo>
                  <a:cubicBezTo>
                    <a:pt x="4560" y="32706"/>
                    <a:pt x="4803" y="33010"/>
                    <a:pt x="5320" y="33010"/>
                  </a:cubicBezTo>
                  <a:cubicBezTo>
                    <a:pt x="5433" y="33004"/>
                    <a:pt x="5507" y="33000"/>
                    <a:pt x="5556" y="33000"/>
                  </a:cubicBezTo>
                  <a:cubicBezTo>
                    <a:pt x="5742" y="33000"/>
                    <a:pt x="5552" y="33054"/>
                    <a:pt x="5745" y="33223"/>
                  </a:cubicBezTo>
                  <a:cubicBezTo>
                    <a:pt x="5988" y="33405"/>
                    <a:pt x="6262" y="33587"/>
                    <a:pt x="6475" y="33679"/>
                  </a:cubicBezTo>
                  <a:cubicBezTo>
                    <a:pt x="6657" y="33800"/>
                    <a:pt x="6931" y="33770"/>
                    <a:pt x="7478" y="33922"/>
                  </a:cubicBezTo>
                  <a:cubicBezTo>
                    <a:pt x="8055" y="34104"/>
                    <a:pt x="7690" y="34165"/>
                    <a:pt x="7903" y="34165"/>
                  </a:cubicBezTo>
                  <a:cubicBezTo>
                    <a:pt x="8116" y="34165"/>
                    <a:pt x="8086" y="34165"/>
                    <a:pt x="8602" y="34287"/>
                  </a:cubicBezTo>
                  <a:cubicBezTo>
                    <a:pt x="8753" y="34315"/>
                    <a:pt x="8839" y="34328"/>
                    <a:pt x="8894" y="34328"/>
                  </a:cubicBezTo>
                  <a:cubicBezTo>
                    <a:pt x="9017" y="34328"/>
                    <a:pt x="8982" y="34261"/>
                    <a:pt x="9149" y="34135"/>
                  </a:cubicBezTo>
                  <a:cubicBezTo>
                    <a:pt x="9393" y="33922"/>
                    <a:pt x="9484" y="33527"/>
                    <a:pt x="10001" y="33527"/>
                  </a:cubicBezTo>
                  <a:cubicBezTo>
                    <a:pt x="10548" y="33527"/>
                    <a:pt x="10031" y="33648"/>
                    <a:pt x="10548" y="33648"/>
                  </a:cubicBezTo>
                  <a:cubicBezTo>
                    <a:pt x="10669" y="33648"/>
                    <a:pt x="10732" y="33646"/>
                    <a:pt x="10761" y="33646"/>
                  </a:cubicBezTo>
                  <a:cubicBezTo>
                    <a:pt x="10848" y="33646"/>
                    <a:pt x="10631" y="33663"/>
                    <a:pt x="10791" y="33800"/>
                  </a:cubicBezTo>
                  <a:cubicBezTo>
                    <a:pt x="10912" y="33922"/>
                    <a:pt x="11308" y="34287"/>
                    <a:pt x="11672" y="34651"/>
                  </a:cubicBezTo>
                  <a:cubicBezTo>
                    <a:pt x="11764" y="34743"/>
                    <a:pt x="11855" y="34834"/>
                    <a:pt x="11946" y="34925"/>
                  </a:cubicBezTo>
                  <a:cubicBezTo>
                    <a:pt x="12127" y="35119"/>
                    <a:pt x="12270" y="35181"/>
                    <a:pt x="12407" y="35181"/>
                  </a:cubicBezTo>
                  <a:cubicBezTo>
                    <a:pt x="12591" y="35181"/>
                    <a:pt x="12765" y="35068"/>
                    <a:pt x="13010" y="35016"/>
                  </a:cubicBezTo>
                  <a:cubicBezTo>
                    <a:pt x="13131" y="35016"/>
                    <a:pt x="13192" y="34986"/>
                    <a:pt x="13223" y="34986"/>
                  </a:cubicBezTo>
                  <a:cubicBezTo>
                    <a:pt x="13374" y="34986"/>
                    <a:pt x="13283" y="35046"/>
                    <a:pt x="13344" y="35290"/>
                  </a:cubicBezTo>
                  <a:cubicBezTo>
                    <a:pt x="13374" y="35594"/>
                    <a:pt x="13496" y="35472"/>
                    <a:pt x="13861" y="35594"/>
                  </a:cubicBezTo>
                  <a:cubicBezTo>
                    <a:pt x="13965" y="35626"/>
                    <a:pt x="14046" y="35641"/>
                    <a:pt x="14115" y="35641"/>
                  </a:cubicBezTo>
                  <a:cubicBezTo>
                    <a:pt x="14309" y="35641"/>
                    <a:pt x="14413" y="35522"/>
                    <a:pt x="14682" y="35320"/>
                  </a:cubicBezTo>
                  <a:cubicBezTo>
                    <a:pt x="14780" y="35238"/>
                    <a:pt x="14837" y="35205"/>
                    <a:pt x="14865" y="35205"/>
                  </a:cubicBezTo>
                  <a:cubicBezTo>
                    <a:pt x="14942" y="35205"/>
                    <a:pt x="14817" y="35447"/>
                    <a:pt x="14773" y="35624"/>
                  </a:cubicBezTo>
                  <a:cubicBezTo>
                    <a:pt x="14712" y="35837"/>
                    <a:pt x="14803" y="35837"/>
                    <a:pt x="15168" y="36080"/>
                  </a:cubicBezTo>
                  <a:cubicBezTo>
                    <a:pt x="15552" y="36287"/>
                    <a:pt x="15620" y="36780"/>
                    <a:pt x="16098" y="36780"/>
                  </a:cubicBezTo>
                  <a:cubicBezTo>
                    <a:pt x="16112" y="36780"/>
                    <a:pt x="16126" y="36780"/>
                    <a:pt x="16140" y="36779"/>
                  </a:cubicBezTo>
                  <a:cubicBezTo>
                    <a:pt x="16657" y="36749"/>
                    <a:pt x="16080" y="36505"/>
                    <a:pt x="16171" y="36232"/>
                  </a:cubicBezTo>
                  <a:cubicBezTo>
                    <a:pt x="16186" y="36188"/>
                    <a:pt x="16212" y="36169"/>
                    <a:pt x="16247" y="36169"/>
                  </a:cubicBezTo>
                  <a:cubicBezTo>
                    <a:pt x="16429" y="36169"/>
                    <a:pt x="16843" y="36682"/>
                    <a:pt x="17022" y="36809"/>
                  </a:cubicBezTo>
                  <a:cubicBezTo>
                    <a:pt x="17204" y="36992"/>
                    <a:pt x="16931" y="36901"/>
                    <a:pt x="16657" y="36961"/>
                  </a:cubicBezTo>
                  <a:cubicBezTo>
                    <a:pt x="16353" y="36992"/>
                    <a:pt x="16505" y="36961"/>
                    <a:pt x="16292" y="37144"/>
                  </a:cubicBezTo>
                  <a:cubicBezTo>
                    <a:pt x="16080" y="37326"/>
                    <a:pt x="16353" y="37448"/>
                    <a:pt x="16384" y="37691"/>
                  </a:cubicBezTo>
                  <a:cubicBezTo>
                    <a:pt x="16408" y="37885"/>
                    <a:pt x="16471" y="38060"/>
                    <a:pt x="16729" y="38060"/>
                  </a:cubicBezTo>
                  <a:cubicBezTo>
                    <a:pt x="16793" y="38060"/>
                    <a:pt x="16870" y="38050"/>
                    <a:pt x="16961" y="38025"/>
                  </a:cubicBezTo>
                  <a:cubicBezTo>
                    <a:pt x="17022" y="38012"/>
                    <a:pt x="17076" y="38007"/>
                    <a:pt x="17124" y="38007"/>
                  </a:cubicBezTo>
                  <a:cubicBezTo>
                    <a:pt x="17411" y="38007"/>
                    <a:pt x="17478" y="38208"/>
                    <a:pt x="17478" y="38208"/>
                  </a:cubicBezTo>
                  <a:lnTo>
                    <a:pt x="17751" y="38481"/>
                  </a:lnTo>
                  <a:cubicBezTo>
                    <a:pt x="17751" y="38481"/>
                    <a:pt x="17934" y="38724"/>
                    <a:pt x="17964" y="38876"/>
                  </a:cubicBezTo>
                  <a:cubicBezTo>
                    <a:pt x="17995" y="39028"/>
                    <a:pt x="17964" y="39028"/>
                    <a:pt x="18329" y="39271"/>
                  </a:cubicBezTo>
                  <a:cubicBezTo>
                    <a:pt x="18431" y="39331"/>
                    <a:pt x="18519" y="39352"/>
                    <a:pt x="18592" y="39352"/>
                  </a:cubicBezTo>
                  <a:cubicBezTo>
                    <a:pt x="18782" y="39352"/>
                    <a:pt x="18876" y="39211"/>
                    <a:pt x="18876" y="39211"/>
                  </a:cubicBezTo>
                  <a:cubicBezTo>
                    <a:pt x="18876" y="39211"/>
                    <a:pt x="19666" y="39332"/>
                    <a:pt x="19849" y="39332"/>
                  </a:cubicBezTo>
                  <a:cubicBezTo>
                    <a:pt x="19897" y="39325"/>
                    <a:pt x="19929" y="39322"/>
                    <a:pt x="19954" y="39322"/>
                  </a:cubicBezTo>
                  <a:cubicBezTo>
                    <a:pt x="20042" y="39322"/>
                    <a:pt x="20046" y="39366"/>
                    <a:pt x="20305" y="39484"/>
                  </a:cubicBezTo>
                  <a:cubicBezTo>
                    <a:pt x="20609" y="39636"/>
                    <a:pt x="20457" y="39727"/>
                    <a:pt x="20548" y="40001"/>
                  </a:cubicBezTo>
                  <a:cubicBezTo>
                    <a:pt x="20586" y="40095"/>
                    <a:pt x="20612" y="40131"/>
                    <a:pt x="20637" y="40131"/>
                  </a:cubicBezTo>
                  <a:cubicBezTo>
                    <a:pt x="20693" y="40131"/>
                    <a:pt x="20745" y="39954"/>
                    <a:pt x="20913" y="39849"/>
                  </a:cubicBezTo>
                  <a:cubicBezTo>
                    <a:pt x="21156" y="39727"/>
                    <a:pt x="21186" y="39575"/>
                    <a:pt x="21186" y="39575"/>
                  </a:cubicBezTo>
                  <a:lnTo>
                    <a:pt x="21065" y="39332"/>
                  </a:lnTo>
                  <a:lnTo>
                    <a:pt x="20761" y="38998"/>
                  </a:lnTo>
                  <a:cubicBezTo>
                    <a:pt x="20761" y="38998"/>
                    <a:pt x="21095" y="38876"/>
                    <a:pt x="21277" y="38816"/>
                  </a:cubicBezTo>
                  <a:cubicBezTo>
                    <a:pt x="21460" y="38724"/>
                    <a:pt x="21490" y="38451"/>
                    <a:pt x="21673" y="38299"/>
                  </a:cubicBezTo>
                  <a:cubicBezTo>
                    <a:pt x="21712" y="38272"/>
                    <a:pt x="21779" y="38260"/>
                    <a:pt x="21859" y="38260"/>
                  </a:cubicBezTo>
                  <a:cubicBezTo>
                    <a:pt x="22143" y="38260"/>
                    <a:pt x="22598" y="38413"/>
                    <a:pt x="22645" y="38603"/>
                  </a:cubicBezTo>
                  <a:cubicBezTo>
                    <a:pt x="22706" y="38876"/>
                    <a:pt x="22736" y="39028"/>
                    <a:pt x="22797" y="39241"/>
                  </a:cubicBezTo>
                  <a:cubicBezTo>
                    <a:pt x="22888" y="39423"/>
                    <a:pt x="23192" y="39515"/>
                    <a:pt x="23253" y="39667"/>
                  </a:cubicBezTo>
                  <a:cubicBezTo>
                    <a:pt x="23344" y="39849"/>
                    <a:pt x="23618" y="40123"/>
                    <a:pt x="23527" y="40244"/>
                  </a:cubicBezTo>
                  <a:cubicBezTo>
                    <a:pt x="23466" y="40366"/>
                    <a:pt x="23800" y="40518"/>
                    <a:pt x="23648" y="40700"/>
                  </a:cubicBezTo>
                  <a:cubicBezTo>
                    <a:pt x="23496" y="40913"/>
                    <a:pt x="23831" y="41460"/>
                    <a:pt x="23679" y="41764"/>
                  </a:cubicBezTo>
                  <a:cubicBezTo>
                    <a:pt x="23527" y="42068"/>
                    <a:pt x="23861" y="42220"/>
                    <a:pt x="23891" y="42524"/>
                  </a:cubicBezTo>
                  <a:cubicBezTo>
                    <a:pt x="23952" y="42828"/>
                    <a:pt x="23618" y="43284"/>
                    <a:pt x="23527" y="43314"/>
                  </a:cubicBezTo>
                  <a:cubicBezTo>
                    <a:pt x="23435" y="43375"/>
                    <a:pt x="22888" y="43466"/>
                    <a:pt x="22858" y="43770"/>
                  </a:cubicBezTo>
                  <a:cubicBezTo>
                    <a:pt x="22858" y="44104"/>
                    <a:pt x="22645" y="44135"/>
                    <a:pt x="22645" y="44135"/>
                  </a:cubicBezTo>
                  <a:cubicBezTo>
                    <a:pt x="22645" y="44135"/>
                    <a:pt x="22584" y="44256"/>
                    <a:pt x="22645" y="44348"/>
                  </a:cubicBezTo>
                  <a:cubicBezTo>
                    <a:pt x="22706" y="44469"/>
                    <a:pt x="22676" y="44499"/>
                    <a:pt x="22554" y="44712"/>
                  </a:cubicBezTo>
                  <a:cubicBezTo>
                    <a:pt x="22402" y="44925"/>
                    <a:pt x="22372" y="44803"/>
                    <a:pt x="21794" y="44925"/>
                  </a:cubicBezTo>
                  <a:cubicBezTo>
                    <a:pt x="21247" y="45047"/>
                    <a:pt x="21642" y="44986"/>
                    <a:pt x="21946" y="45320"/>
                  </a:cubicBezTo>
                  <a:cubicBezTo>
                    <a:pt x="22107" y="45517"/>
                    <a:pt x="22058" y="45535"/>
                    <a:pt x="21965" y="45535"/>
                  </a:cubicBezTo>
                  <a:cubicBezTo>
                    <a:pt x="21944" y="45535"/>
                    <a:pt x="21921" y="45534"/>
                    <a:pt x="21898" y="45534"/>
                  </a:cubicBezTo>
                  <a:cubicBezTo>
                    <a:pt x="21848" y="45534"/>
                    <a:pt x="21798" y="45538"/>
                    <a:pt x="21764" y="45563"/>
                  </a:cubicBezTo>
                  <a:cubicBezTo>
                    <a:pt x="21642" y="45685"/>
                    <a:pt x="21673" y="45898"/>
                    <a:pt x="21581" y="46141"/>
                  </a:cubicBezTo>
                  <a:cubicBezTo>
                    <a:pt x="21490" y="46384"/>
                    <a:pt x="21399" y="46202"/>
                    <a:pt x="21460" y="46445"/>
                  </a:cubicBezTo>
                  <a:cubicBezTo>
                    <a:pt x="21521" y="46688"/>
                    <a:pt x="21612" y="46901"/>
                    <a:pt x="21460" y="47235"/>
                  </a:cubicBezTo>
                  <a:cubicBezTo>
                    <a:pt x="21308" y="47600"/>
                    <a:pt x="21460" y="47509"/>
                    <a:pt x="21612" y="47661"/>
                  </a:cubicBezTo>
                  <a:cubicBezTo>
                    <a:pt x="21680" y="47717"/>
                    <a:pt x="21726" y="47727"/>
                    <a:pt x="21780" y="47727"/>
                  </a:cubicBezTo>
                  <a:cubicBezTo>
                    <a:pt x="21811" y="47727"/>
                    <a:pt x="21844" y="47724"/>
                    <a:pt x="21885" y="47724"/>
                  </a:cubicBezTo>
                  <a:cubicBezTo>
                    <a:pt x="21965" y="47724"/>
                    <a:pt x="22073" y="47737"/>
                    <a:pt x="22250" y="47813"/>
                  </a:cubicBezTo>
                  <a:cubicBezTo>
                    <a:pt x="22676" y="48025"/>
                    <a:pt x="22372" y="48299"/>
                    <a:pt x="22128" y="48329"/>
                  </a:cubicBezTo>
                  <a:cubicBezTo>
                    <a:pt x="21885" y="48360"/>
                    <a:pt x="22128" y="48329"/>
                    <a:pt x="21885" y="48542"/>
                  </a:cubicBezTo>
                  <a:cubicBezTo>
                    <a:pt x="21642" y="48785"/>
                    <a:pt x="21794" y="48694"/>
                    <a:pt x="21429" y="49272"/>
                  </a:cubicBezTo>
                  <a:cubicBezTo>
                    <a:pt x="21065" y="49849"/>
                    <a:pt x="21399" y="49484"/>
                    <a:pt x="21764" y="49880"/>
                  </a:cubicBezTo>
                  <a:cubicBezTo>
                    <a:pt x="22128" y="50275"/>
                    <a:pt x="21916" y="50396"/>
                    <a:pt x="21733" y="50487"/>
                  </a:cubicBezTo>
                  <a:cubicBezTo>
                    <a:pt x="21551" y="50579"/>
                    <a:pt x="22098" y="50670"/>
                    <a:pt x="22797" y="51035"/>
                  </a:cubicBezTo>
                  <a:cubicBezTo>
                    <a:pt x="23527" y="51399"/>
                    <a:pt x="23040" y="51126"/>
                    <a:pt x="23223" y="51430"/>
                  </a:cubicBezTo>
                  <a:cubicBezTo>
                    <a:pt x="23375" y="51734"/>
                    <a:pt x="23314" y="51582"/>
                    <a:pt x="23739" y="51886"/>
                  </a:cubicBezTo>
                  <a:cubicBezTo>
                    <a:pt x="24165" y="52159"/>
                    <a:pt x="24651" y="53223"/>
                    <a:pt x="24925" y="53436"/>
                  </a:cubicBezTo>
                  <a:cubicBezTo>
                    <a:pt x="25198" y="53649"/>
                    <a:pt x="25350" y="53922"/>
                    <a:pt x="25411" y="54196"/>
                  </a:cubicBezTo>
                  <a:cubicBezTo>
                    <a:pt x="25436" y="54390"/>
                    <a:pt x="25440" y="54449"/>
                    <a:pt x="25566" y="54449"/>
                  </a:cubicBezTo>
                  <a:cubicBezTo>
                    <a:pt x="25597" y="54449"/>
                    <a:pt x="25636" y="54445"/>
                    <a:pt x="25685" y="54439"/>
                  </a:cubicBezTo>
                  <a:cubicBezTo>
                    <a:pt x="25693" y="54438"/>
                    <a:pt x="25701" y="54437"/>
                    <a:pt x="25710" y="54437"/>
                  </a:cubicBezTo>
                  <a:cubicBezTo>
                    <a:pt x="25945" y="54437"/>
                    <a:pt x="26184" y="54844"/>
                    <a:pt x="26536" y="55138"/>
                  </a:cubicBezTo>
                  <a:cubicBezTo>
                    <a:pt x="26901" y="55442"/>
                    <a:pt x="26961" y="55533"/>
                    <a:pt x="27022" y="55746"/>
                  </a:cubicBezTo>
                  <a:cubicBezTo>
                    <a:pt x="27053" y="55989"/>
                    <a:pt x="26992" y="56111"/>
                    <a:pt x="27083" y="56293"/>
                  </a:cubicBezTo>
                  <a:cubicBezTo>
                    <a:pt x="27174" y="56506"/>
                    <a:pt x="27539" y="56627"/>
                    <a:pt x="28177" y="56962"/>
                  </a:cubicBezTo>
                  <a:cubicBezTo>
                    <a:pt x="28816" y="57326"/>
                    <a:pt x="29089" y="57509"/>
                    <a:pt x="30426" y="57782"/>
                  </a:cubicBezTo>
                  <a:cubicBezTo>
                    <a:pt x="31764" y="58086"/>
                    <a:pt x="30700" y="57965"/>
                    <a:pt x="31247" y="58147"/>
                  </a:cubicBezTo>
                  <a:cubicBezTo>
                    <a:pt x="31794" y="58299"/>
                    <a:pt x="31308" y="58329"/>
                    <a:pt x="31430" y="58451"/>
                  </a:cubicBezTo>
                  <a:cubicBezTo>
                    <a:pt x="31582" y="58542"/>
                    <a:pt x="31916" y="58451"/>
                    <a:pt x="32220" y="58603"/>
                  </a:cubicBezTo>
                  <a:cubicBezTo>
                    <a:pt x="32341" y="58664"/>
                    <a:pt x="32402" y="58694"/>
                    <a:pt x="32463" y="58725"/>
                  </a:cubicBezTo>
                  <a:cubicBezTo>
                    <a:pt x="32524" y="58785"/>
                    <a:pt x="32524" y="58816"/>
                    <a:pt x="32554" y="58907"/>
                  </a:cubicBezTo>
                  <a:cubicBezTo>
                    <a:pt x="32615" y="59120"/>
                    <a:pt x="32676" y="59211"/>
                    <a:pt x="32858" y="59758"/>
                  </a:cubicBezTo>
                  <a:cubicBezTo>
                    <a:pt x="33041" y="60305"/>
                    <a:pt x="32949" y="60062"/>
                    <a:pt x="33071" y="60579"/>
                  </a:cubicBezTo>
                  <a:cubicBezTo>
                    <a:pt x="33162" y="61126"/>
                    <a:pt x="33041" y="60883"/>
                    <a:pt x="33041" y="61460"/>
                  </a:cubicBezTo>
                  <a:cubicBezTo>
                    <a:pt x="33041" y="62068"/>
                    <a:pt x="33132" y="62311"/>
                    <a:pt x="32949" y="62494"/>
                  </a:cubicBezTo>
                  <a:cubicBezTo>
                    <a:pt x="32737" y="62706"/>
                    <a:pt x="32797" y="62737"/>
                    <a:pt x="32980" y="62858"/>
                  </a:cubicBezTo>
                  <a:cubicBezTo>
                    <a:pt x="33132" y="62950"/>
                    <a:pt x="33071" y="63102"/>
                    <a:pt x="33223" y="63527"/>
                  </a:cubicBezTo>
                  <a:cubicBezTo>
                    <a:pt x="33375" y="63953"/>
                    <a:pt x="33405" y="64135"/>
                    <a:pt x="33344" y="64348"/>
                  </a:cubicBezTo>
                  <a:cubicBezTo>
                    <a:pt x="33284" y="64530"/>
                    <a:pt x="33496" y="64621"/>
                    <a:pt x="33375" y="64895"/>
                  </a:cubicBezTo>
                  <a:cubicBezTo>
                    <a:pt x="33223" y="65168"/>
                    <a:pt x="33284" y="65199"/>
                    <a:pt x="33375" y="65472"/>
                  </a:cubicBezTo>
                  <a:cubicBezTo>
                    <a:pt x="33436" y="65746"/>
                    <a:pt x="33375" y="65928"/>
                    <a:pt x="33192" y="66354"/>
                  </a:cubicBezTo>
                  <a:cubicBezTo>
                    <a:pt x="33010" y="66779"/>
                    <a:pt x="33284" y="66749"/>
                    <a:pt x="33375" y="67205"/>
                  </a:cubicBezTo>
                  <a:cubicBezTo>
                    <a:pt x="33436" y="67691"/>
                    <a:pt x="33132" y="67661"/>
                    <a:pt x="33284" y="67995"/>
                  </a:cubicBezTo>
                  <a:cubicBezTo>
                    <a:pt x="33405" y="68299"/>
                    <a:pt x="33496" y="68451"/>
                    <a:pt x="33588" y="68786"/>
                  </a:cubicBezTo>
                  <a:cubicBezTo>
                    <a:pt x="33709" y="69120"/>
                    <a:pt x="33618" y="69120"/>
                    <a:pt x="33588" y="69454"/>
                  </a:cubicBezTo>
                  <a:cubicBezTo>
                    <a:pt x="33557" y="69758"/>
                    <a:pt x="33496" y="70366"/>
                    <a:pt x="33466" y="70579"/>
                  </a:cubicBezTo>
                  <a:cubicBezTo>
                    <a:pt x="33405" y="70792"/>
                    <a:pt x="33436" y="70913"/>
                    <a:pt x="33344" y="71308"/>
                  </a:cubicBezTo>
                  <a:cubicBezTo>
                    <a:pt x="33223" y="71704"/>
                    <a:pt x="33101" y="71460"/>
                    <a:pt x="33162" y="71704"/>
                  </a:cubicBezTo>
                  <a:cubicBezTo>
                    <a:pt x="33192" y="71947"/>
                    <a:pt x="33132" y="71856"/>
                    <a:pt x="33010" y="71977"/>
                  </a:cubicBezTo>
                  <a:cubicBezTo>
                    <a:pt x="32858" y="72099"/>
                    <a:pt x="32889" y="72068"/>
                    <a:pt x="33010" y="72311"/>
                  </a:cubicBezTo>
                  <a:cubicBezTo>
                    <a:pt x="33132" y="72555"/>
                    <a:pt x="33192" y="72707"/>
                    <a:pt x="33314" y="72889"/>
                  </a:cubicBezTo>
                  <a:cubicBezTo>
                    <a:pt x="33436" y="73071"/>
                    <a:pt x="33466" y="73163"/>
                    <a:pt x="33466" y="73163"/>
                  </a:cubicBezTo>
                  <a:cubicBezTo>
                    <a:pt x="33466" y="73163"/>
                    <a:pt x="33436" y="73254"/>
                    <a:pt x="33375" y="73436"/>
                  </a:cubicBezTo>
                  <a:cubicBezTo>
                    <a:pt x="33284" y="73588"/>
                    <a:pt x="33314" y="73558"/>
                    <a:pt x="33192" y="73740"/>
                  </a:cubicBezTo>
                  <a:cubicBezTo>
                    <a:pt x="33071" y="73892"/>
                    <a:pt x="33162" y="74044"/>
                    <a:pt x="33253" y="74226"/>
                  </a:cubicBezTo>
                  <a:cubicBezTo>
                    <a:pt x="33344" y="74409"/>
                    <a:pt x="33253" y="74287"/>
                    <a:pt x="33314" y="74530"/>
                  </a:cubicBezTo>
                  <a:cubicBezTo>
                    <a:pt x="33375" y="74804"/>
                    <a:pt x="33314" y="74773"/>
                    <a:pt x="33284" y="74925"/>
                  </a:cubicBezTo>
                  <a:cubicBezTo>
                    <a:pt x="33284" y="75077"/>
                    <a:pt x="33223" y="75138"/>
                    <a:pt x="33101" y="75290"/>
                  </a:cubicBezTo>
                  <a:cubicBezTo>
                    <a:pt x="32980" y="75473"/>
                    <a:pt x="33071" y="75381"/>
                    <a:pt x="33132" y="75473"/>
                  </a:cubicBezTo>
                  <a:cubicBezTo>
                    <a:pt x="33151" y="75501"/>
                    <a:pt x="33173" y="75512"/>
                    <a:pt x="33202" y="75512"/>
                  </a:cubicBezTo>
                  <a:cubicBezTo>
                    <a:pt x="33263" y="75512"/>
                    <a:pt x="33351" y="75463"/>
                    <a:pt x="33496" y="75442"/>
                  </a:cubicBezTo>
                  <a:cubicBezTo>
                    <a:pt x="33679" y="75412"/>
                    <a:pt x="33557" y="75381"/>
                    <a:pt x="33588" y="75351"/>
                  </a:cubicBezTo>
                  <a:cubicBezTo>
                    <a:pt x="33618" y="75321"/>
                    <a:pt x="33679" y="74986"/>
                    <a:pt x="33679" y="74986"/>
                  </a:cubicBezTo>
                  <a:cubicBezTo>
                    <a:pt x="33679" y="74986"/>
                    <a:pt x="33709" y="74713"/>
                    <a:pt x="33831" y="74439"/>
                  </a:cubicBezTo>
                  <a:cubicBezTo>
                    <a:pt x="33875" y="74341"/>
                    <a:pt x="33930" y="74309"/>
                    <a:pt x="33983" y="74309"/>
                  </a:cubicBezTo>
                  <a:cubicBezTo>
                    <a:pt x="34078" y="74309"/>
                    <a:pt x="34165" y="74409"/>
                    <a:pt x="34165" y="74409"/>
                  </a:cubicBezTo>
                  <a:lnTo>
                    <a:pt x="34196" y="74804"/>
                  </a:lnTo>
                  <a:cubicBezTo>
                    <a:pt x="34196" y="74804"/>
                    <a:pt x="34135" y="74956"/>
                    <a:pt x="34074" y="75199"/>
                  </a:cubicBezTo>
                  <a:cubicBezTo>
                    <a:pt x="34013" y="75442"/>
                    <a:pt x="34013" y="75351"/>
                    <a:pt x="34074" y="75625"/>
                  </a:cubicBezTo>
                  <a:cubicBezTo>
                    <a:pt x="34135" y="75868"/>
                    <a:pt x="34104" y="75989"/>
                    <a:pt x="34135" y="76293"/>
                  </a:cubicBezTo>
                  <a:cubicBezTo>
                    <a:pt x="34196" y="76597"/>
                    <a:pt x="34074" y="76628"/>
                    <a:pt x="34013" y="76628"/>
                  </a:cubicBezTo>
                  <a:cubicBezTo>
                    <a:pt x="33952" y="76628"/>
                    <a:pt x="33892" y="76567"/>
                    <a:pt x="33770" y="76445"/>
                  </a:cubicBezTo>
                  <a:cubicBezTo>
                    <a:pt x="33679" y="76324"/>
                    <a:pt x="33709" y="76263"/>
                    <a:pt x="33588" y="76111"/>
                  </a:cubicBezTo>
                  <a:cubicBezTo>
                    <a:pt x="33567" y="76077"/>
                    <a:pt x="33556" y="76062"/>
                    <a:pt x="33550" y="76062"/>
                  </a:cubicBezTo>
                  <a:cubicBezTo>
                    <a:pt x="33528" y="76062"/>
                    <a:pt x="33567" y="76229"/>
                    <a:pt x="33496" y="76324"/>
                  </a:cubicBezTo>
                  <a:cubicBezTo>
                    <a:pt x="33405" y="76445"/>
                    <a:pt x="33375" y="76476"/>
                    <a:pt x="33344" y="76628"/>
                  </a:cubicBezTo>
                  <a:cubicBezTo>
                    <a:pt x="33314" y="76810"/>
                    <a:pt x="33223" y="76840"/>
                    <a:pt x="33010" y="76871"/>
                  </a:cubicBezTo>
                  <a:cubicBezTo>
                    <a:pt x="32767" y="76932"/>
                    <a:pt x="32585" y="76932"/>
                    <a:pt x="32129" y="76992"/>
                  </a:cubicBezTo>
                  <a:cubicBezTo>
                    <a:pt x="31673" y="77053"/>
                    <a:pt x="32311" y="77023"/>
                    <a:pt x="32645" y="77053"/>
                  </a:cubicBezTo>
                  <a:cubicBezTo>
                    <a:pt x="32717" y="77060"/>
                    <a:pt x="32784" y="77064"/>
                    <a:pt x="32847" y="77064"/>
                  </a:cubicBezTo>
                  <a:cubicBezTo>
                    <a:pt x="33050" y="77064"/>
                    <a:pt x="33212" y="77024"/>
                    <a:pt x="33375" y="76932"/>
                  </a:cubicBezTo>
                  <a:cubicBezTo>
                    <a:pt x="33442" y="76876"/>
                    <a:pt x="33472" y="76857"/>
                    <a:pt x="33486" y="76857"/>
                  </a:cubicBezTo>
                  <a:cubicBezTo>
                    <a:pt x="33511" y="76857"/>
                    <a:pt x="33488" y="76912"/>
                    <a:pt x="33527" y="76932"/>
                  </a:cubicBezTo>
                  <a:cubicBezTo>
                    <a:pt x="33618" y="76932"/>
                    <a:pt x="33709" y="76901"/>
                    <a:pt x="33892" y="76901"/>
                  </a:cubicBezTo>
                  <a:cubicBezTo>
                    <a:pt x="33908" y="76898"/>
                    <a:pt x="33922" y="76897"/>
                    <a:pt x="33934" y="76897"/>
                  </a:cubicBezTo>
                  <a:cubicBezTo>
                    <a:pt x="34057" y="76897"/>
                    <a:pt x="33972" y="77028"/>
                    <a:pt x="33861" y="77084"/>
                  </a:cubicBezTo>
                  <a:cubicBezTo>
                    <a:pt x="33740" y="77114"/>
                    <a:pt x="33740" y="77175"/>
                    <a:pt x="33709" y="77266"/>
                  </a:cubicBezTo>
                  <a:cubicBezTo>
                    <a:pt x="33679" y="77357"/>
                    <a:pt x="33861" y="77418"/>
                    <a:pt x="33861" y="77418"/>
                  </a:cubicBezTo>
                  <a:cubicBezTo>
                    <a:pt x="33861" y="77418"/>
                    <a:pt x="33831" y="77570"/>
                    <a:pt x="33770" y="77570"/>
                  </a:cubicBezTo>
                  <a:cubicBezTo>
                    <a:pt x="33679" y="77570"/>
                    <a:pt x="33618" y="77539"/>
                    <a:pt x="33527" y="77539"/>
                  </a:cubicBezTo>
                  <a:cubicBezTo>
                    <a:pt x="33436" y="77539"/>
                    <a:pt x="33284" y="77631"/>
                    <a:pt x="33253" y="77691"/>
                  </a:cubicBezTo>
                  <a:cubicBezTo>
                    <a:pt x="33192" y="77722"/>
                    <a:pt x="33405" y="77874"/>
                    <a:pt x="33405" y="77874"/>
                  </a:cubicBezTo>
                  <a:cubicBezTo>
                    <a:pt x="33405" y="77874"/>
                    <a:pt x="33466" y="77813"/>
                    <a:pt x="33588" y="77752"/>
                  </a:cubicBezTo>
                  <a:cubicBezTo>
                    <a:pt x="33592" y="77751"/>
                    <a:pt x="33597" y="77750"/>
                    <a:pt x="33602" y="77750"/>
                  </a:cubicBezTo>
                  <a:cubicBezTo>
                    <a:pt x="33712" y="77750"/>
                    <a:pt x="33743" y="78087"/>
                    <a:pt x="33831" y="78087"/>
                  </a:cubicBezTo>
                  <a:cubicBezTo>
                    <a:pt x="33892" y="78117"/>
                    <a:pt x="33922" y="78451"/>
                    <a:pt x="33922" y="78482"/>
                  </a:cubicBezTo>
                  <a:cubicBezTo>
                    <a:pt x="33922" y="78451"/>
                    <a:pt x="33952" y="78451"/>
                    <a:pt x="33952" y="78451"/>
                  </a:cubicBezTo>
                  <a:cubicBezTo>
                    <a:pt x="33983" y="78391"/>
                    <a:pt x="34013" y="78360"/>
                    <a:pt x="34013" y="78330"/>
                  </a:cubicBezTo>
                  <a:cubicBezTo>
                    <a:pt x="34044" y="78330"/>
                    <a:pt x="34256" y="78360"/>
                    <a:pt x="34256" y="78360"/>
                  </a:cubicBezTo>
                  <a:lnTo>
                    <a:pt x="34256" y="78482"/>
                  </a:lnTo>
                  <a:cubicBezTo>
                    <a:pt x="34256" y="78482"/>
                    <a:pt x="34196" y="78543"/>
                    <a:pt x="34074" y="78603"/>
                  </a:cubicBezTo>
                  <a:cubicBezTo>
                    <a:pt x="33952" y="78664"/>
                    <a:pt x="34074" y="78664"/>
                    <a:pt x="34104" y="78725"/>
                  </a:cubicBezTo>
                  <a:cubicBezTo>
                    <a:pt x="34110" y="78731"/>
                    <a:pt x="34123" y="78733"/>
                    <a:pt x="34138" y="78733"/>
                  </a:cubicBezTo>
                  <a:cubicBezTo>
                    <a:pt x="34200" y="78733"/>
                    <a:pt x="34317" y="78695"/>
                    <a:pt x="34317" y="78695"/>
                  </a:cubicBezTo>
                  <a:cubicBezTo>
                    <a:pt x="34317" y="78695"/>
                    <a:pt x="34530" y="78695"/>
                    <a:pt x="34651" y="78755"/>
                  </a:cubicBezTo>
                  <a:cubicBezTo>
                    <a:pt x="34743" y="78816"/>
                    <a:pt x="35016" y="78907"/>
                    <a:pt x="35016" y="78907"/>
                  </a:cubicBezTo>
                  <a:cubicBezTo>
                    <a:pt x="35016" y="78907"/>
                    <a:pt x="35016" y="79123"/>
                    <a:pt x="34940" y="79123"/>
                  </a:cubicBezTo>
                  <a:cubicBezTo>
                    <a:pt x="34935" y="79123"/>
                    <a:pt x="34930" y="79122"/>
                    <a:pt x="34925" y="79120"/>
                  </a:cubicBezTo>
                  <a:cubicBezTo>
                    <a:pt x="34803" y="79120"/>
                    <a:pt x="34803" y="79090"/>
                    <a:pt x="34743" y="79059"/>
                  </a:cubicBezTo>
                  <a:cubicBezTo>
                    <a:pt x="34682" y="79059"/>
                    <a:pt x="34773" y="79181"/>
                    <a:pt x="34712" y="79242"/>
                  </a:cubicBezTo>
                  <a:cubicBezTo>
                    <a:pt x="34651" y="79333"/>
                    <a:pt x="34743" y="79394"/>
                    <a:pt x="34743" y="79394"/>
                  </a:cubicBezTo>
                  <a:lnTo>
                    <a:pt x="35199" y="79485"/>
                  </a:lnTo>
                  <a:lnTo>
                    <a:pt x="35655" y="79637"/>
                  </a:lnTo>
                  <a:lnTo>
                    <a:pt x="35989" y="79546"/>
                  </a:lnTo>
                  <a:lnTo>
                    <a:pt x="36232" y="79394"/>
                  </a:lnTo>
                  <a:lnTo>
                    <a:pt x="36354" y="79485"/>
                  </a:lnTo>
                  <a:cubicBezTo>
                    <a:pt x="36354" y="79485"/>
                    <a:pt x="36323" y="79667"/>
                    <a:pt x="36354" y="79698"/>
                  </a:cubicBezTo>
                  <a:cubicBezTo>
                    <a:pt x="36354" y="79758"/>
                    <a:pt x="36810" y="79850"/>
                    <a:pt x="36810" y="79850"/>
                  </a:cubicBezTo>
                  <a:lnTo>
                    <a:pt x="37235" y="79850"/>
                  </a:lnTo>
                  <a:cubicBezTo>
                    <a:pt x="37246" y="79852"/>
                    <a:pt x="37258" y="79854"/>
                    <a:pt x="37272" y="79854"/>
                  </a:cubicBezTo>
                  <a:cubicBezTo>
                    <a:pt x="37388" y="79854"/>
                    <a:pt x="37576" y="79754"/>
                    <a:pt x="37753" y="79754"/>
                  </a:cubicBezTo>
                  <a:cubicBezTo>
                    <a:pt x="37773" y="79754"/>
                    <a:pt x="37793" y="79756"/>
                    <a:pt x="37813" y="79758"/>
                  </a:cubicBezTo>
                  <a:cubicBezTo>
                    <a:pt x="38025" y="79758"/>
                    <a:pt x="38390" y="79667"/>
                    <a:pt x="38390" y="79667"/>
                  </a:cubicBezTo>
                  <a:lnTo>
                    <a:pt x="39089" y="79515"/>
                  </a:lnTo>
                  <a:cubicBezTo>
                    <a:pt x="39089" y="79515"/>
                    <a:pt x="39211" y="79454"/>
                    <a:pt x="39272" y="79394"/>
                  </a:cubicBezTo>
                  <a:cubicBezTo>
                    <a:pt x="39332" y="79333"/>
                    <a:pt x="39028" y="79363"/>
                    <a:pt x="38907" y="79302"/>
                  </a:cubicBezTo>
                  <a:cubicBezTo>
                    <a:pt x="38785" y="79272"/>
                    <a:pt x="38512" y="79181"/>
                    <a:pt x="38390" y="79150"/>
                  </a:cubicBezTo>
                  <a:cubicBezTo>
                    <a:pt x="38320" y="79150"/>
                    <a:pt x="38250" y="79240"/>
                    <a:pt x="38180" y="79240"/>
                  </a:cubicBezTo>
                  <a:cubicBezTo>
                    <a:pt x="38159" y="79240"/>
                    <a:pt x="38138" y="79232"/>
                    <a:pt x="38117" y="79211"/>
                  </a:cubicBezTo>
                  <a:cubicBezTo>
                    <a:pt x="38025" y="79120"/>
                    <a:pt x="37873" y="79029"/>
                    <a:pt x="37843" y="78938"/>
                  </a:cubicBezTo>
                  <a:cubicBezTo>
                    <a:pt x="37782" y="78877"/>
                    <a:pt x="37600" y="78634"/>
                    <a:pt x="37417" y="78543"/>
                  </a:cubicBezTo>
                  <a:cubicBezTo>
                    <a:pt x="37266" y="78421"/>
                    <a:pt x="37144" y="78269"/>
                    <a:pt x="37296" y="78087"/>
                  </a:cubicBezTo>
                  <a:cubicBezTo>
                    <a:pt x="37357" y="77995"/>
                    <a:pt x="37387" y="77965"/>
                    <a:pt x="37752" y="77904"/>
                  </a:cubicBezTo>
                  <a:cubicBezTo>
                    <a:pt x="38117" y="77843"/>
                    <a:pt x="37995" y="77813"/>
                    <a:pt x="37995" y="77570"/>
                  </a:cubicBezTo>
                  <a:cubicBezTo>
                    <a:pt x="37995" y="77357"/>
                    <a:pt x="37995" y="77357"/>
                    <a:pt x="38329" y="77175"/>
                  </a:cubicBezTo>
                  <a:cubicBezTo>
                    <a:pt x="38664" y="76962"/>
                    <a:pt x="38725" y="76992"/>
                    <a:pt x="38998" y="76415"/>
                  </a:cubicBezTo>
                  <a:cubicBezTo>
                    <a:pt x="39110" y="76178"/>
                    <a:pt x="39115" y="76105"/>
                    <a:pt x="39080" y="76105"/>
                  </a:cubicBezTo>
                  <a:cubicBezTo>
                    <a:pt x="39029" y="76105"/>
                    <a:pt x="38894" y="76257"/>
                    <a:pt x="38876" y="76293"/>
                  </a:cubicBezTo>
                  <a:cubicBezTo>
                    <a:pt x="38838" y="76313"/>
                    <a:pt x="38725" y="76382"/>
                    <a:pt x="38522" y="76382"/>
                  </a:cubicBezTo>
                  <a:cubicBezTo>
                    <a:pt x="38407" y="76382"/>
                    <a:pt x="38262" y="76359"/>
                    <a:pt x="38086" y="76293"/>
                  </a:cubicBezTo>
                  <a:cubicBezTo>
                    <a:pt x="37600" y="76111"/>
                    <a:pt x="37904" y="76020"/>
                    <a:pt x="38025" y="75777"/>
                  </a:cubicBezTo>
                  <a:cubicBezTo>
                    <a:pt x="38147" y="75564"/>
                    <a:pt x="38481" y="75473"/>
                    <a:pt x="38846" y="75412"/>
                  </a:cubicBezTo>
                  <a:cubicBezTo>
                    <a:pt x="39211" y="75351"/>
                    <a:pt x="38907" y="75260"/>
                    <a:pt x="39059" y="75108"/>
                  </a:cubicBezTo>
                  <a:cubicBezTo>
                    <a:pt x="39241" y="74956"/>
                    <a:pt x="39180" y="75047"/>
                    <a:pt x="39180" y="74834"/>
                  </a:cubicBezTo>
                  <a:cubicBezTo>
                    <a:pt x="39211" y="74591"/>
                    <a:pt x="39150" y="74561"/>
                    <a:pt x="39484" y="74378"/>
                  </a:cubicBezTo>
                  <a:cubicBezTo>
                    <a:pt x="39819" y="74196"/>
                    <a:pt x="39272" y="74166"/>
                    <a:pt x="39302" y="73983"/>
                  </a:cubicBezTo>
                  <a:cubicBezTo>
                    <a:pt x="39332" y="73831"/>
                    <a:pt x="39120" y="73983"/>
                    <a:pt x="39150" y="73649"/>
                  </a:cubicBezTo>
                  <a:cubicBezTo>
                    <a:pt x="39180" y="73284"/>
                    <a:pt x="38907" y="73618"/>
                    <a:pt x="38998" y="73193"/>
                  </a:cubicBezTo>
                  <a:cubicBezTo>
                    <a:pt x="39035" y="73074"/>
                    <a:pt x="39090" y="73035"/>
                    <a:pt x="39175" y="73035"/>
                  </a:cubicBezTo>
                  <a:cubicBezTo>
                    <a:pt x="39340" y="73035"/>
                    <a:pt x="39614" y="73183"/>
                    <a:pt x="40070" y="73183"/>
                  </a:cubicBezTo>
                  <a:cubicBezTo>
                    <a:pt x="40161" y="73183"/>
                    <a:pt x="40259" y="73177"/>
                    <a:pt x="40366" y="73163"/>
                  </a:cubicBezTo>
                  <a:cubicBezTo>
                    <a:pt x="41278" y="73071"/>
                    <a:pt x="40974" y="72828"/>
                    <a:pt x="40974" y="72828"/>
                  </a:cubicBezTo>
                  <a:cubicBezTo>
                    <a:pt x="40974" y="72828"/>
                    <a:pt x="40548" y="72555"/>
                    <a:pt x="40791" y="72311"/>
                  </a:cubicBezTo>
                  <a:cubicBezTo>
                    <a:pt x="41004" y="72099"/>
                    <a:pt x="40731" y="72038"/>
                    <a:pt x="40700" y="71704"/>
                  </a:cubicBezTo>
                  <a:cubicBezTo>
                    <a:pt x="40690" y="71592"/>
                    <a:pt x="40710" y="71555"/>
                    <a:pt x="40757" y="71555"/>
                  </a:cubicBezTo>
                  <a:cubicBezTo>
                    <a:pt x="40849" y="71555"/>
                    <a:pt x="41045" y="71704"/>
                    <a:pt x="41308" y="71704"/>
                  </a:cubicBezTo>
                  <a:cubicBezTo>
                    <a:pt x="41371" y="71708"/>
                    <a:pt x="41435" y="71711"/>
                    <a:pt x="41504" y="71711"/>
                  </a:cubicBezTo>
                  <a:cubicBezTo>
                    <a:pt x="41902" y="71711"/>
                    <a:pt x="42438" y="71605"/>
                    <a:pt x="43527" y="71035"/>
                  </a:cubicBezTo>
                  <a:cubicBezTo>
                    <a:pt x="44834" y="70366"/>
                    <a:pt x="44712" y="69789"/>
                    <a:pt x="44500" y="69758"/>
                  </a:cubicBezTo>
                  <a:cubicBezTo>
                    <a:pt x="44411" y="69758"/>
                    <a:pt x="44339" y="69766"/>
                    <a:pt x="44290" y="69766"/>
                  </a:cubicBezTo>
                  <a:cubicBezTo>
                    <a:pt x="44204" y="69766"/>
                    <a:pt x="44190" y="69742"/>
                    <a:pt x="44287" y="69606"/>
                  </a:cubicBezTo>
                  <a:cubicBezTo>
                    <a:pt x="44439" y="69393"/>
                    <a:pt x="44257" y="69302"/>
                    <a:pt x="44165" y="69181"/>
                  </a:cubicBezTo>
                  <a:cubicBezTo>
                    <a:pt x="44044" y="69059"/>
                    <a:pt x="43436" y="68877"/>
                    <a:pt x="43405" y="68816"/>
                  </a:cubicBezTo>
                  <a:cubicBezTo>
                    <a:pt x="43375" y="68725"/>
                    <a:pt x="43375" y="68603"/>
                    <a:pt x="43527" y="68603"/>
                  </a:cubicBezTo>
                  <a:cubicBezTo>
                    <a:pt x="43679" y="68603"/>
                    <a:pt x="44530" y="68786"/>
                    <a:pt x="44530" y="68786"/>
                  </a:cubicBezTo>
                  <a:cubicBezTo>
                    <a:pt x="44530" y="68786"/>
                    <a:pt x="45290" y="68786"/>
                    <a:pt x="45746" y="68755"/>
                  </a:cubicBezTo>
                  <a:cubicBezTo>
                    <a:pt x="46232" y="68694"/>
                    <a:pt x="46263" y="68634"/>
                    <a:pt x="46597" y="68238"/>
                  </a:cubicBezTo>
                  <a:cubicBezTo>
                    <a:pt x="46719" y="68086"/>
                    <a:pt x="46871" y="67904"/>
                    <a:pt x="47023" y="67691"/>
                  </a:cubicBezTo>
                  <a:cubicBezTo>
                    <a:pt x="47235" y="67387"/>
                    <a:pt x="47509" y="67023"/>
                    <a:pt x="47843" y="66688"/>
                  </a:cubicBezTo>
                  <a:cubicBezTo>
                    <a:pt x="48086" y="66415"/>
                    <a:pt x="48147" y="66354"/>
                    <a:pt x="48208" y="66324"/>
                  </a:cubicBezTo>
                  <a:cubicBezTo>
                    <a:pt x="48238" y="66263"/>
                    <a:pt x="48238" y="66172"/>
                    <a:pt x="48238" y="66111"/>
                  </a:cubicBezTo>
                  <a:cubicBezTo>
                    <a:pt x="48208" y="65989"/>
                    <a:pt x="48360" y="65837"/>
                    <a:pt x="48360" y="65837"/>
                  </a:cubicBezTo>
                  <a:lnTo>
                    <a:pt x="48573" y="65351"/>
                  </a:lnTo>
                  <a:cubicBezTo>
                    <a:pt x="48573" y="65351"/>
                    <a:pt x="48651" y="65312"/>
                    <a:pt x="48728" y="65312"/>
                  </a:cubicBezTo>
                  <a:cubicBezTo>
                    <a:pt x="48748" y="65312"/>
                    <a:pt x="48767" y="65314"/>
                    <a:pt x="48785" y="65320"/>
                  </a:cubicBezTo>
                  <a:cubicBezTo>
                    <a:pt x="48877" y="65351"/>
                    <a:pt x="48968" y="65442"/>
                    <a:pt x="48907" y="65533"/>
                  </a:cubicBezTo>
                  <a:cubicBezTo>
                    <a:pt x="48846" y="65624"/>
                    <a:pt x="48603" y="65868"/>
                    <a:pt x="48512" y="66020"/>
                  </a:cubicBezTo>
                  <a:cubicBezTo>
                    <a:pt x="48482" y="66111"/>
                    <a:pt x="48451" y="66202"/>
                    <a:pt x="48451" y="66232"/>
                  </a:cubicBezTo>
                  <a:cubicBezTo>
                    <a:pt x="48512" y="66202"/>
                    <a:pt x="48603" y="66141"/>
                    <a:pt x="48694" y="66080"/>
                  </a:cubicBezTo>
                  <a:cubicBezTo>
                    <a:pt x="49363" y="65655"/>
                    <a:pt x="49150" y="65412"/>
                    <a:pt x="49454" y="64956"/>
                  </a:cubicBezTo>
                  <a:cubicBezTo>
                    <a:pt x="49789" y="64500"/>
                    <a:pt x="49880" y="64348"/>
                    <a:pt x="50396" y="64074"/>
                  </a:cubicBezTo>
                  <a:cubicBezTo>
                    <a:pt x="50913" y="63801"/>
                    <a:pt x="50609" y="63618"/>
                    <a:pt x="50640" y="63132"/>
                  </a:cubicBezTo>
                  <a:cubicBezTo>
                    <a:pt x="50670" y="62615"/>
                    <a:pt x="50640" y="62585"/>
                    <a:pt x="50822" y="62068"/>
                  </a:cubicBezTo>
                  <a:cubicBezTo>
                    <a:pt x="51035" y="61521"/>
                    <a:pt x="51126" y="61734"/>
                    <a:pt x="51521" y="61339"/>
                  </a:cubicBezTo>
                  <a:cubicBezTo>
                    <a:pt x="51947" y="60974"/>
                    <a:pt x="52038" y="60700"/>
                    <a:pt x="52524" y="60396"/>
                  </a:cubicBezTo>
                  <a:cubicBezTo>
                    <a:pt x="53010" y="60062"/>
                    <a:pt x="52919" y="59880"/>
                    <a:pt x="53314" y="59819"/>
                  </a:cubicBezTo>
                  <a:cubicBezTo>
                    <a:pt x="53710" y="59788"/>
                    <a:pt x="53527" y="59788"/>
                    <a:pt x="53801" y="59424"/>
                  </a:cubicBezTo>
                  <a:cubicBezTo>
                    <a:pt x="54074" y="59059"/>
                    <a:pt x="54469" y="59120"/>
                    <a:pt x="55229" y="59089"/>
                  </a:cubicBezTo>
                  <a:cubicBezTo>
                    <a:pt x="55989" y="59029"/>
                    <a:pt x="55412" y="58816"/>
                    <a:pt x="55716" y="58603"/>
                  </a:cubicBezTo>
                  <a:cubicBezTo>
                    <a:pt x="56020" y="58421"/>
                    <a:pt x="56050" y="58329"/>
                    <a:pt x="56111" y="57995"/>
                  </a:cubicBezTo>
                  <a:cubicBezTo>
                    <a:pt x="56141" y="57630"/>
                    <a:pt x="56263" y="57478"/>
                    <a:pt x="56567" y="57205"/>
                  </a:cubicBezTo>
                  <a:cubicBezTo>
                    <a:pt x="56840" y="56962"/>
                    <a:pt x="56871" y="56901"/>
                    <a:pt x="56962" y="56627"/>
                  </a:cubicBezTo>
                  <a:cubicBezTo>
                    <a:pt x="57053" y="56354"/>
                    <a:pt x="57235" y="56232"/>
                    <a:pt x="57357" y="55898"/>
                  </a:cubicBezTo>
                  <a:cubicBezTo>
                    <a:pt x="57465" y="55574"/>
                    <a:pt x="57477" y="55179"/>
                    <a:pt x="57563" y="55179"/>
                  </a:cubicBezTo>
                  <a:cubicBezTo>
                    <a:pt x="57574" y="55179"/>
                    <a:pt x="57587" y="55185"/>
                    <a:pt x="57600" y="55199"/>
                  </a:cubicBezTo>
                  <a:cubicBezTo>
                    <a:pt x="57617" y="55220"/>
                    <a:pt x="57629" y="55230"/>
                    <a:pt x="57639" y="55230"/>
                  </a:cubicBezTo>
                  <a:cubicBezTo>
                    <a:pt x="57696" y="55230"/>
                    <a:pt x="57638" y="54853"/>
                    <a:pt x="57874" y="54408"/>
                  </a:cubicBezTo>
                  <a:cubicBezTo>
                    <a:pt x="58147" y="53892"/>
                    <a:pt x="58087" y="53436"/>
                    <a:pt x="58117" y="52919"/>
                  </a:cubicBezTo>
                  <a:cubicBezTo>
                    <a:pt x="58178" y="52402"/>
                    <a:pt x="58178" y="51703"/>
                    <a:pt x="58239" y="51247"/>
                  </a:cubicBezTo>
                  <a:cubicBezTo>
                    <a:pt x="58270" y="51010"/>
                    <a:pt x="58335" y="50912"/>
                    <a:pt x="58407" y="50912"/>
                  </a:cubicBezTo>
                  <a:cubicBezTo>
                    <a:pt x="58473" y="50912"/>
                    <a:pt x="58545" y="50995"/>
                    <a:pt x="58603" y="51126"/>
                  </a:cubicBezTo>
                  <a:cubicBezTo>
                    <a:pt x="58623" y="51171"/>
                    <a:pt x="58641" y="51191"/>
                    <a:pt x="58658" y="51191"/>
                  </a:cubicBezTo>
                  <a:cubicBezTo>
                    <a:pt x="58744" y="51191"/>
                    <a:pt x="58815" y="50661"/>
                    <a:pt x="59120" y="50153"/>
                  </a:cubicBezTo>
                  <a:cubicBezTo>
                    <a:pt x="59485" y="49576"/>
                    <a:pt x="59637" y="49211"/>
                    <a:pt x="59758" y="48998"/>
                  </a:cubicBezTo>
                  <a:cubicBezTo>
                    <a:pt x="59880" y="48755"/>
                    <a:pt x="60062" y="48633"/>
                    <a:pt x="60305" y="48147"/>
                  </a:cubicBezTo>
                  <a:cubicBezTo>
                    <a:pt x="60549" y="47691"/>
                    <a:pt x="60609" y="47265"/>
                    <a:pt x="60913" y="46597"/>
                  </a:cubicBezTo>
                  <a:cubicBezTo>
                    <a:pt x="61248" y="45928"/>
                    <a:pt x="60883" y="45168"/>
                    <a:pt x="60761" y="44682"/>
                  </a:cubicBezTo>
                  <a:cubicBezTo>
                    <a:pt x="60696" y="44353"/>
                    <a:pt x="60503" y="44245"/>
                    <a:pt x="60207" y="44245"/>
                  </a:cubicBezTo>
                  <a:cubicBezTo>
                    <a:pt x="60093" y="44245"/>
                    <a:pt x="59963" y="44261"/>
                    <a:pt x="59819" y="44287"/>
                  </a:cubicBezTo>
                  <a:cubicBezTo>
                    <a:pt x="59659" y="44324"/>
                    <a:pt x="59546" y="44350"/>
                    <a:pt x="59438" y="44350"/>
                  </a:cubicBezTo>
                  <a:cubicBezTo>
                    <a:pt x="59197" y="44350"/>
                    <a:pt x="58981" y="44220"/>
                    <a:pt x="58330" y="43800"/>
                  </a:cubicBezTo>
                  <a:cubicBezTo>
                    <a:pt x="57637" y="43331"/>
                    <a:pt x="57190" y="43223"/>
                    <a:pt x="56870" y="43223"/>
                  </a:cubicBezTo>
                  <a:cubicBezTo>
                    <a:pt x="56754" y="43223"/>
                    <a:pt x="56655" y="43237"/>
                    <a:pt x="56567" y="43253"/>
                  </a:cubicBezTo>
                  <a:cubicBezTo>
                    <a:pt x="56336" y="43299"/>
                    <a:pt x="55912" y="43416"/>
                    <a:pt x="55695" y="43416"/>
                  </a:cubicBezTo>
                  <a:cubicBezTo>
                    <a:pt x="55626" y="43416"/>
                    <a:pt x="55578" y="43404"/>
                    <a:pt x="55564" y="43375"/>
                  </a:cubicBezTo>
                  <a:cubicBezTo>
                    <a:pt x="55536" y="43320"/>
                    <a:pt x="55491" y="43290"/>
                    <a:pt x="55440" y="43290"/>
                  </a:cubicBezTo>
                  <a:cubicBezTo>
                    <a:pt x="55379" y="43290"/>
                    <a:pt x="55310" y="43335"/>
                    <a:pt x="55260" y="43436"/>
                  </a:cubicBezTo>
                  <a:cubicBezTo>
                    <a:pt x="55221" y="43484"/>
                    <a:pt x="55183" y="43504"/>
                    <a:pt x="55131" y="43504"/>
                  </a:cubicBezTo>
                  <a:cubicBezTo>
                    <a:pt x="55018" y="43504"/>
                    <a:pt x="54843" y="43408"/>
                    <a:pt x="54469" y="43284"/>
                  </a:cubicBezTo>
                  <a:cubicBezTo>
                    <a:pt x="54328" y="43236"/>
                    <a:pt x="54227" y="43216"/>
                    <a:pt x="54151" y="43216"/>
                  </a:cubicBezTo>
                  <a:cubicBezTo>
                    <a:pt x="53933" y="43216"/>
                    <a:pt x="53920" y="43385"/>
                    <a:pt x="53740" y="43588"/>
                  </a:cubicBezTo>
                  <a:cubicBezTo>
                    <a:pt x="53506" y="43821"/>
                    <a:pt x="53245" y="44167"/>
                    <a:pt x="53225" y="44167"/>
                  </a:cubicBezTo>
                  <a:cubicBezTo>
                    <a:pt x="53224" y="44167"/>
                    <a:pt x="53223" y="44166"/>
                    <a:pt x="53223" y="44165"/>
                  </a:cubicBezTo>
                  <a:cubicBezTo>
                    <a:pt x="53223" y="44104"/>
                    <a:pt x="53223" y="43983"/>
                    <a:pt x="53223" y="43892"/>
                  </a:cubicBezTo>
                  <a:cubicBezTo>
                    <a:pt x="53193" y="43831"/>
                    <a:pt x="53223" y="43679"/>
                    <a:pt x="53314" y="43405"/>
                  </a:cubicBezTo>
                  <a:cubicBezTo>
                    <a:pt x="53406" y="43132"/>
                    <a:pt x="53254" y="43010"/>
                    <a:pt x="53132" y="42889"/>
                  </a:cubicBezTo>
                  <a:cubicBezTo>
                    <a:pt x="53067" y="42823"/>
                    <a:pt x="52949" y="42793"/>
                    <a:pt x="52817" y="42793"/>
                  </a:cubicBezTo>
                  <a:cubicBezTo>
                    <a:pt x="52702" y="42793"/>
                    <a:pt x="52576" y="42816"/>
                    <a:pt x="52463" y="42858"/>
                  </a:cubicBezTo>
                  <a:cubicBezTo>
                    <a:pt x="52440" y="42864"/>
                    <a:pt x="52420" y="42867"/>
                    <a:pt x="52404" y="42867"/>
                  </a:cubicBezTo>
                  <a:cubicBezTo>
                    <a:pt x="52258" y="42867"/>
                    <a:pt x="52418" y="42633"/>
                    <a:pt x="52281" y="42524"/>
                  </a:cubicBezTo>
                  <a:cubicBezTo>
                    <a:pt x="52159" y="42433"/>
                    <a:pt x="51582" y="42463"/>
                    <a:pt x="50974" y="42311"/>
                  </a:cubicBezTo>
                  <a:cubicBezTo>
                    <a:pt x="50795" y="42264"/>
                    <a:pt x="50660" y="42243"/>
                    <a:pt x="50551" y="42243"/>
                  </a:cubicBezTo>
                  <a:cubicBezTo>
                    <a:pt x="50309" y="42243"/>
                    <a:pt x="50200" y="42347"/>
                    <a:pt x="50032" y="42493"/>
                  </a:cubicBezTo>
                  <a:cubicBezTo>
                    <a:pt x="49789" y="42706"/>
                    <a:pt x="49849" y="43101"/>
                    <a:pt x="49667" y="43253"/>
                  </a:cubicBezTo>
                  <a:cubicBezTo>
                    <a:pt x="49477" y="43389"/>
                    <a:pt x="49263" y="43597"/>
                    <a:pt x="49219" y="43597"/>
                  </a:cubicBezTo>
                  <a:cubicBezTo>
                    <a:pt x="49214" y="43597"/>
                    <a:pt x="49211" y="43594"/>
                    <a:pt x="49211" y="43588"/>
                  </a:cubicBezTo>
                  <a:cubicBezTo>
                    <a:pt x="49211" y="43527"/>
                    <a:pt x="48998" y="43466"/>
                    <a:pt x="49241" y="43344"/>
                  </a:cubicBezTo>
                  <a:cubicBezTo>
                    <a:pt x="49454" y="43223"/>
                    <a:pt x="49424" y="43162"/>
                    <a:pt x="49667" y="42919"/>
                  </a:cubicBezTo>
                  <a:cubicBezTo>
                    <a:pt x="49880" y="42645"/>
                    <a:pt x="49728" y="42615"/>
                    <a:pt x="49819" y="42281"/>
                  </a:cubicBezTo>
                  <a:cubicBezTo>
                    <a:pt x="49846" y="42133"/>
                    <a:pt x="49843" y="42092"/>
                    <a:pt x="49798" y="42092"/>
                  </a:cubicBezTo>
                  <a:cubicBezTo>
                    <a:pt x="49741" y="42092"/>
                    <a:pt x="49615" y="42159"/>
                    <a:pt x="49393" y="42159"/>
                  </a:cubicBezTo>
                  <a:cubicBezTo>
                    <a:pt x="49029" y="42159"/>
                    <a:pt x="48634" y="41916"/>
                    <a:pt x="48238" y="41733"/>
                  </a:cubicBezTo>
                  <a:cubicBezTo>
                    <a:pt x="48192" y="41714"/>
                    <a:pt x="48152" y="41706"/>
                    <a:pt x="48119" y="41706"/>
                  </a:cubicBezTo>
                  <a:cubicBezTo>
                    <a:pt x="47895" y="41706"/>
                    <a:pt x="47965" y="42098"/>
                    <a:pt x="47965" y="42098"/>
                  </a:cubicBezTo>
                  <a:cubicBezTo>
                    <a:pt x="47965" y="42098"/>
                    <a:pt x="47600" y="42250"/>
                    <a:pt x="47448" y="42524"/>
                  </a:cubicBezTo>
                  <a:cubicBezTo>
                    <a:pt x="47266" y="42797"/>
                    <a:pt x="47205" y="43010"/>
                    <a:pt x="47175" y="43284"/>
                  </a:cubicBezTo>
                  <a:cubicBezTo>
                    <a:pt x="47160" y="43401"/>
                    <a:pt x="47088" y="43455"/>
                    <a:pt x="47022" y="43455"/>
                  </a:cubicBezTo>
                  <a:cubicBezTo>
                    <a:pt x="46951" y="43455"/>
                    <a:pt x="46885" y="43394"/>
                    <a:pt x="46901" y="43284"/>
                  </a:cubicBezTo>
                  <a:cubicBezTo>
                    <a:pt x="46962" y="43071"/>
                    <a:pt x="47114" y="42919"/>
                    <a:pt x="47387" y="42311"/>
                  </a:cubicBezTo>
                  <a:cubicBezTo>
                    <a:pt x="47500" y="42047"/>
                    <a:pt x="47546" y="41981"/>
                    <a:pt x="47576" y="41981"/>
                  </a:cubicBezTo>
                  <a:cubicBezTo>
                    <a:pt x="47605" y="41981"/>
                    <a:pt x="47619" y="42049"/>
                    <a:pt x="47670" y="42049"/>
                  </a:cubicBezTo>
                  <a:cubicBezTo>
                    <a:pt x="47690" y="42049"/>
                    <a:pt x="47716" y="42038"/>
                    <a:pt x="47752" y="42007"/>
                  </a:cubicBezTo>
                  <a:cubicBezTo>
                    <a:pt x="47965" y="41825"/>
                    <a:pt x="47904" y="41916"/>
                    <a:pt x="47934" y="41733"/>
                  </a:cubicBezTo>
                  <a:cubicBezTo>
                    <a:pt x="47934" y="41551"/>
                    <a:pt x="48330" y="41004"/>
                    <a:pt x="48299" y="40822"/>
                  </a:cubicBezTo>
                  <a:cubicBezTo>
                    <a:pt x="48290" y="40756"/>
                    <a:pt x="48269" y="40733"/>
                    <a:pt x="48239" y="40733"/>
                  </a:cubicBezTo>
                  <a:cubicBezTo>
                    <a:pt x="48180" y="40733"/>
                    <a:pt x="48088" y="40824"/>
                    <a:pt x="47992" y="40824"/>
                  </a:cubicBezTo>
                  <a:cubicBezTo>
                    <a:pt x="47983" y="40824"/>
                    <a:pt x="47974" y="40823"/>
                    <a:pt x="47965" y="40822"/>
                  </a:cubicBezTo>
                  <a:cubicBezTo>
                    <a:pt x="47813" y="40822"/>
                    <a:pt x="47570" y="40518"/>
                    <a:pt x="47296" y="40062"/>
                  </a:cubicBezTo>
                  <a:cubicBezTo>
                    <a:pt x="47023" y="39575"/>
                    <a:pt x="46992" y="39028"/>
                    <a:pt x="46536" y="39028"/>
                  </a:cubicBezTo>
                  <a:cubicBezTo>
                    <a:pt x="46323" y="39028"/>
                    <a:pt x="45928" y="39028"/>
                    <a:pt x="45928" y="38967"/>
                  </a:cubicBezTo>
                  <a:cubicBezTo>
                    <a:pt x="45898" y="38907"/>
                    <a:pt x="46141" y="38785"/>
                    <a:pt x="45959" y="38694"/>
                  </a:cubicBezTo>
                  <a:cubicBezTo>
                    <a:pt x="45594" y="38512"/>
                    <a:pt x="45807" y="38664"/>
                    <a:pt x="45564" y="38360"/>
                  </a:cubicBezTo>
                  <a:cubicBezTo>
                    <a:pt x="45290" y="38086"/>
                    <a:pt x="45290" y="38147"/>
                    <a:pt x="45047" y="38116"/>
                  </a:cubicBezTo>
                  <a:cubicBezTo>
                    <a:pt x="44864" y="38086"/>
                    <a:pt x="44682" y="38056"/>
                    <a:pt x="44409" y="37964"/>
                  </a:cubicBezTo>
                  <a:cubicBezTo>
                    <a:pt x="44287" y="37934"/>
                    <a:pt x="44196" y="37904"/>
                    <a:pt x="44074" y="37843"/>
                  </a:cubicBezTo>
                  <a:cubicBezTo>
                    <a:pt x="43951" y="37807"/>
                    <a:pt x="43856" y="37793"/>
                    <a:pt x="43782" y="37793"/>
                  </a:cubicBezTo>
                  <a:cubicBezTo>
                    <a:pt x="43545" y="37793"/>
                    <a:pt x="43527" y="37934"/>
                    <a:pt x="43527" y="37934"/>
                  </a:cubicBezTo>
                  <a:cubicBezTo>
                    <a:pt x="43527" y="37934"/>
                    <a:pt x="43508" y="37933"/>
                    <a:pt x="43475" y="37933"/>
                  </a:cubicBezTo>
                  <a:cubicBezTo>
                    <a:pt x="43329" y="37933"/>
                    <a:pt x="42911" y="37953"/>
                    <a:pt x="42737" y="38177"/>
                  </a:cubicBezTo>
                  <a:cubicBezTo>
                    <a:pt x="42667" y="38267"/>
                    <a:pt x="42614" y="38294"/>
                    <a:pt x="42554" y="38294"/>
                  </a:cubicBezTo>
                  <a:cubicBezTo>
                    <a:pt x="42455" y="38294"/>
                    <a:pt x="42337" y="38220"/>
                    <a:pt x="42099" y="38220"/>
                  </a:cubicBezTo>
                  <a:cubicBezTo>
                    <a:pt x="42036" y="38220"/>
                    <a:pt x="41966" y="38225"/>
                    <a:pt x="41886" y="38238"/>
                  </a:cubicBezTo>
                  <a:cubicBezTo>
                    <a:pt x="41758" y="38261"/>
                    <a:pt x="41666" y="38271"/>
                    <a:pt x="41599" y="38271"/>
                  </a:cubicBezTo>
                  <a:cubicBezTo>
                    <a:pt x="41491" y="38271"/>
                    <a:pt x="41449" y="38245"/>
                    <a:pt x="41430" y="38208"/>
                  </a:cubicBezTo>
                  <a:cubicBezTo>
                    <a:pt x="41399" y="38177"/>
                    <a:pt x="41369" y="38116"/>
                    <a:pt x="41308" y="38025"/>
                  </a:cubicBezTo>
                  <a:cubicBezTo>
                    <a:pt x="41163" y="37856"/>
                    <a:pt x="40748" y="37764"/>
                    <a:pt x="40386" y="37764"/>
                  </a:cubicBezTo>
                  <a:cubicBezTo>
                    <a:pt x="40293" y="37764"/>
                    <a:pt x="40203" y="37770"/>
                    <a:pt x="40123" y="37782"/>
                  </a:cubicBezTo>
                  <a:cubicBezTo>
                    <a:pt x="40068" y="37791"/>
                    <a:pt x="40029" y="37795"/>
                    <a:pt x="40001" y="37795"/>
                  </a:cubicBezTo>
                  <a:cubicBezTo>
                    <a:pt x="39843" y="37795"/>
                    <a:pt x="40066" y="37655"/>
                    <a:pt x="40092" y="37448"/>
                  </a:cubicBezTo>
                  <a:cubicBezTo>
                    <a:pt x="40092" y="37205"/>
                    <a:pt x="40032" y="37326"/>
                    <a:pt x="39788" y="37113"/>
                  </a:cubicBezTo>
                  <a:cubicBezTo>
                    <a:pt x="39606" y="36931"/>
                    <a:pt x="39363" y="36901"/>
                    <a:pt x="39059" y="36809"/>
                  </a:cubicBezTo>
                  <a:cubicBezTo>
                    <a:pt x="38998" y="36779"/>
                    <a:pt x="38937" y="36749"/>
                    <a:pt x="38846" y="36718"/>
                  </a:cubicBezTo>
                  <a:cubicBezTo>
                    <a:pt x="38649" y="36642"/>
                    <a:pt x="38557" y="36635"/>
                    <a:pt x="38497" y="36635"/>
                  </a:cubicBezTo>
                  <a:cubicBezTo>
                    <a:pt x="38481" y="36635"/>
                    <a:pt x="38468" y="36635"/>
                    <a:pt x="38455" y="36635"/>
                  </a:cubicBezTo>
                  <a:cubicBezTo>
                    <a:pt x="38418" y="36635"/>
                    <a:pt x="38386" y="36631"/>
                    <a:pt x="38329" y="36597"/>
                  </a:cubicBezTo>
                  <a:cubicBezTo>
                    <a:pt x="38208" y="36536"/>
                    <a:pt x="38238" y="36445"/>
                    <a:pt x="38086" y="36171"/>
                  </a:cubicBezTo>
                  <a:cubicBezTo>
                    <a:pt x="38086" y="36141"/>
                    <a:pt x="38056" y="36141"/>
                    <a:pt x="38025" y="36080"/>
                  </a:cubicBezTo>
                  <a:cubicBezTo>
                    <a:pt x="37904" y="35867"/>
                    <a:pt x="37661" y="35837"/>
                    <a:pt x="37448" y="35806"/>
                  </a:cubicBezTo>
                  <a:lnTo>
                    <a:pt x="37205" y="35806"/>
                  </a:lnTo>
                  <a:cubicBezTo>
                    <a:pt x="37053" y="35776"/>
                    <a:pt x="36445" y="35715"/>
                    <a:pt x="36323" y="35654"/>
                  </a:cubicBezTo>
                  <a:cubicBezTo>
                    <a:pt x="36232" y="35594"/>
                    <a:pt x="36171" y="35350"/>
                    <a:pt x="36050" y="35138"/>
                  </a:cubicBezTo>
                  <a:cubicBezTo>
                    <a:pt x="36005" y="35075"/>
                    <a:pt x="35971" y="35052"/>
                    <a:pt x="35927" y="35052"/>
                  </a:cubicBezTo>
                  <a:cubicBezTo>
                    <a:pt x="35822" y="35052"/>
                    <a:pt x="35662" y="35186"/>
                    <a:pt x="35168" y="35229"/>
                  </a:cubicBezTo>
                  <a:cubicBezTo>
                    <a:pt x="34439" y="35290"/>
                    <a:pt x="34621" y="35290"/>
                    <a:pt x="34621" y="35472"/>
                  </a:cubicBezTo>
                  <a:cubicBezTo>
                    <a:pt x="34651" y="35654"/>
                    <a:pt x="34651" y="35654"/>
                    <a:pt x="34317" y="35898"/>
                  </a:cubicBezTo>
                  <a:cubicBezTo>
                    <a:pt x="34118" y="36042"/>
                    <a:pt x="34049" y="36079"/>
                    <a:pt x="33942" y="36079"/>
                  </a:cubicBezTo>
                  <a:cubicBezTo>
                    <a:pt x="33869" y="36079"/>
                    <a:pt x="33778" y="36062"/>
                    <a:pt x="33618" y="36050"/>
                  </a:cubicBezTo>
                  <a:cubicBezTo>
                    <a:pt x="33223" y="35989"/>
                    <a:pt x="32858" y="35685"/>
                    <a:pt x="32645" y="35563"/>
                  </a:cubicBezTo>
                  <a:cubicBezTo>
                    <a:pt x="32592" y="35533"/>
                    <a:pt x="32550" y="35519"/>
                    <a:pt x="32513" y="35519"/>
                  </a:cubicBezTo>
                  <a:cubicBezTo>
                    <a:pt x="32402" y="35519"/>
                    <a:pt x="32334" y="35639"/>
                    <a:pt x="32129" y="35776"/>
                  </a:cubicBezTo>
                  <a:cubicBezTo>
                    <a:pt x="31885" y="35989"/>
                    <a:pt x="31733" y="35989"/>
                    <a:pt x="31338" y="35989"/>
                  </a:cubicBezTo>
                  <a:cubicBezTo>
                    <a:pt x="30943" y="35989"/>
                    <a:pt x="31095" y="35867"/>
                    <a:pt x="31065" y="35502"/>
                  </a:cubicBezTo>
                  <a:cubicBezTo>
                    <a:pt x="31042" y="35229"/>
                    <a:pt x="30848" y="35195"/>
                    <a:pt x="30381" y="35195"/>
                  </a:cubicBezTo>
                  <a:cubicBezTo>
                    <a:pt x="30225" y="35195"/>
                    <a:pt x="30039" y="35198"/>
                    <a:pt x="29819" y="35198"/>
                  </a:cubicBezTo>
                  <a:cubicBezTo>
                    <a:pt x="28937" y="35229"/>
                    <a:pt x="29180" y="35563"/>
                    <a:pt x="28664" y="35715"/>
                  </a:cubicBezTo>
                  <a:cubicBezTo>
                    <a:pt x="28177" y="35867"/>
                    <a:pt x="28329" y="35746"/>
                    <a:pt x="28360" y="36019"/>
                  </a:cubicBezTo>
                  <a:cubicBezTo>
                    <a:pt x="28390" y="36293"/>
                    <a:pt x="28755" y="36749"/>
                    <a:pt x="28816" y="37053"/>
                  </a:cubicBezTo>
                  <a:cubicBezTo>
                    <a:pt x="28876" y="37357"/>
                    <a:pt x="28785" y="37357"/>
                    <a:pt x="28572" y="37448"/>
                  </a:cubicBezTo>
                  <a:cubicBezTo>
                    <a:pt x="28402" y="37533"/>
                    <a:pt x="28336" y="37633"/>
                    <a:pt x="28301" y="37633"/>
                  </a:cubicBezTo>
                  <a:cubicBezTo>
                    <a:pt x="28287" y="37633"/>
                    <a:pt x="28277" y="37615"/>
                    <a:pt x="28268" y="37569"/>
                  </a:cubicBezTo>
                  <a:cubicBezTo>
                    <a:pt x="28268" y="37387"/>
                    <a:pt x="28116" y="37357"/>
                    <a:pt x="27964" y="37144"/>
                  </a:cubicBezTo>
                  <a:cubicBezTo>
                    <a:pt x="27782" y="36931"/>
                    <a:pt x="27995" y="36931"/>
                    <a:pt x="28025" y="36749"/>
                  </a:cubicBezTo>
                  <a:cubicBezTo>
                    <a:pt x="28056" y="36597"/>
                    <a:pt x="28147" y="36627"/>
                    <a:pt x="28238" y="36445"/>
                  </a:cubicBezTo>
                  <a:cubicBezTo>
                    <a:pt x="28329" y="36262"/>
                    <a:pt x="28147" y="36110"/>
                    <a:pt x="28116" y="35958"/>
                  </a:cubicBezTo>
                  <a:cubicBezTo>
                    <a:pt x="28056" y="35806"/>
                    <a:pt x="27964" y="35806"/>
                    <a:pt x="27782" y="35563"/>
                  </a:cubicBezTo>
                  <a:cubicBezTo>
                    <a:pt x="27569" y="35290"/>
                    <a:pt x="27782" y="35411"/>
                    <a:pt x="28056" y="35259"/>
                  </a:cubicBezTo>
                  <a:cubicBezTo>
                    <a:pt x="28299" y="35138"/>
                    <a:pt x="28238" y="35107"/>
                    <a:pt x="28299" y="34803"/>
                  </a:cubicBezTo>
                  <a:cubicBezTo>
                    <a:pt x="28343" y="34656"/>
                    <a:pt x="28287" y="34594"/>
                    <a:pt x="28169" y="34594"/>
                  </a:cubicBezTo>
                  <a:cubicBezTo>
                    <a:pt x="28044" y="34594"/>
                    <a:pt x="27849" y="34663"/>
                    <a:pt x="27630" y="34773"/>
                  </a:cubicBezTo>
                  <a:cubicBezTo>
                    <a:pt x="27239" y="34940"/>
                    <a:pt x="27438" y="35236"/>
                    <a:pt x="27308" y="35236"/>
                  </a:cubicBezTo>
                  <a:cubicBezTo>
                    <a:pt x="27297" y="35236"/>
                    <a:pt x="27283" y="35234"/>
                    <a:pt x="27265" y="35229"/>
                  </a:cubicBezTo>
                  <a:cubicBezTo>
                    <a:pt x="27178" y="35191"/>
                    <a:pt x="27106" y="35159"/>
                    <a:pt x="27052" y="35159"/>
                  </a:cubicBezTo>
                  <a:cubicBezTo>
                    <a:pt x="26973" y="35159"/>
                    <a:pt x="26931" y="35226"/>
                    <a:pt x="26931" y="35442"/>
                  </a:cubicBezTo>
                  <a:cubicBezTo>
                    <a:pt x="26907" y="35725"/>
                    <a:pt x="26719" y="35788"/>
                    <a:pt x="26579" y="35788"/>
                  </a:cubicBezTo>
                  <a:cubicBezTo>
                    <a:pt x="26539" y="35788"/>
                    <a:pt x="26502" y="35783"/>
                    <a:pt x="26475" y="35776"/>
                  </a:cubicBezTo>
                  <a:cubicBezTo>
                    <a:pt x="26399" y="35757"/>
                    <a:pt x="26253" y="35715"/>
                    <a:pt x="26146" y="35715"/>
                  </a:cubicBezTo>
                  <a:cubicBezTo>
                    <a:pt x="26081" y="35715"/>
                    <a:pt x="26031" y="35730"/>
                    <a:pt x="26019" y="35776"/>
                  </a:cubicBezTo>
                  <a:cubicBezTo>
                    <a:pt x="25962" y="35861"/>
                    <a:pt x="25985" y="36052"/>
                    <a:pt x="25765" y="36052"/>
                  </a:cubicBezTo>
                  <a:cubicBezTo>
                    <a:pt x="25750" y="36052"/>
                    <a:pt x="25733" y="36052"/>
                    <a:pt x="25715" y="36050"/>
                  </a:cubicBezTo>
                  <a:cubicBezTo>
                    <a:pt x="25666" y="36037"/>
                    <a:pt x="25629" y="36031"/>
                    <a:pt x="25598" y="36031"/>
                  </a:cubicBezTo>
                  <a:cubicBezTo>
                    <a:pt x="25480" y="36031"/>
                    <a:pt x="25465" y="36123"/>
                    <a:pt x="25198" y="36293"/>
                  </a:cubicBezTo>
                  <a:cubicBezTo>
                    <a:pt x="24894" y="36505"/>
                    <a:pt x="24955" y="36992"/>
                    <a:pt x="25016" y="37478"/>
                  </a:cubicBezTo>
                  <a:cubicBezTo>
                    <a:pt x="25040" y="37659"/>
                    <a:pt x="24997" y="37692"/>
                    <a:pt x="24925" y="37692"/>
                  </a:cubicBezTo>
                  <a:cubicBezTo>
                    <a:pt x="24885" y="37692"/>
                    <a:pt x="24836" y="37681"/>
                    <a:pt x="24784" y="37681"/>
                  </a:cubicBezTo>
                  <a:cubicBezTo>
                    <a:pt x="24695" y="37681"/>
                    <a:pt x="24599" y="37711"/>
                    <a:pt x="24530" y="37873"/>
                  </a:cubicBezTo>
                  <a:cubicBezTo>
                    <a:pt x="24378" y="38329"/>
                    <a:pt x="23983" y="38025"/>
                    <a:pt x="24074" y="38542"/>
                  </a:cubicBezTo>
                  <a:cubicBezTo>
                    <a:pt x="24101" y="38786"/>
                    <a:pt x="24080" y="38861"/>
                    <a:pt x="24045" y="38861"/>
                  </a:cubicBezTo>
                  <a:cubicBezTo>
                    <a:pt x="24002" y="38861"/>
                    <a:pt x="23939" y="38744"/>
                    <a:pt x="23922" y="38694"/>
                  </a:cubicBezTo>
                  <a:cubicBezTo>
                    <a:pt x="23891" y="38664"/>
                    <a:pt x="23861" y="38633"/>
                    <a:pt x="23831" y="38572"/>
                  </a:cubicBezTo>
                  <a:cubicBezTo>
                    <a:pt x="23770" y="38512"/>
                    <a:pt x="23679" y="38451"/>
                    <a:pt x="23557" y="38329"/>
                  </a:cubicBezTo>
                  <a:cubicBezTo>
                    <a:pt x="23314" y="38147"/>
                    <a:pt x="23253" y="38268"/>
                    <a:pt x="22888" y="37904"/>
                  </a:cubicBezTo>
                  <a:cubicBezTo>
                    <a:pt x="22788" y="37803"/>
                    <a:pt x="22657" y="37765"/>
                    <a:pt x="22511" y="37765"/>
                  </a:cubicBezTo>
                  <a:cubicBezTo>
                    <a:pt x="22125" y="37765"/>
                    <a:pt x="21630" y="38028"/>
                    <a:pt x="21277" y="38116"/>
                  </a:cubicBezTo>
                  <a:cubicBezTo>
                    <a:pt x="20761" y="38268"/>
                    <a:pt x="20548" y="38481"/>
                    <a:pt x="20183" y="38664"/>
                  </a:cubicBezTo>
                  <a:cubicBezTo>
                    <a:pt x="20086" y="38709"/>
                    <a:pt x="20005" y="38728"/>
                    <a:pt x="19936" y="38728"/>
                  </a:cubicBezTo>
                  <a:cubicBezTo>
                    <a:pt x="19728" y="38728"/>
                    <a:pt x="19636" y="38550"/>
                    <a:pt x="19545" y="38390"/>
                  </a:cubicBezTo>
                  <a:cubicBezTo>
                    <a:pt x="19495" y="38320"/>
                    <a:pt x="19462" y="38293"/>
                    <a:pt x="19440" y="38293"/>
                  </a:cubicBezTo>
                  <a:cubicBezTo>
                    <a:pt x="19396" y="38293"/>
                    <a:pt x="19403" y="38409"/>
                    <a:pt x="19423" y="38512"/>
                  </a:cubicBezTo>
                  <a:cubicBezTo>
                    <a:pt x="19423" y="38578"/>
                    <a:pt x="19411" y="38600"/>
                    <a:pt x="19392" y="38600"/>
                  </a:cubicBezTo>
                  <a:cubicBezTo>
                    <a:pt x="19357" y="38600"/>
                    <a:pt x="19299" y="38531"/>
                    <a:pt x="19241" y="38512"/>
                  </a:cubicBezTo>
                  <a:cubicBezTo>
                    <a:pt x="19150" y="38512"/>
                    <a:pt x="19089" y="38451"/>
                    <a:pt x="19119" y="38268"/>
                  </a:cubicBezTo>
                  <a:cubicBezTo>
                    <a:pt x="19150" y="38116"/>
                    <a:pt x="19058" y="38116"/>
                    <a:pt x="18937" y="38116"/>
                  </a:cubicBezTo>
                  <a:cubicBezTo>
                    <a:pt x="18907" y="38116"/>
                    <a:pt x="18876" y="38116"/>
                    <a:pt x="18815" y="38086"/>
                  </a:cubicBezTo>
                  <a:cubicBezTo>
                    <a:pt x="18603" y="38056"/>
                    <a:pt x="18542" y="37934"/>
                    <a:pt x="18451" y="37782"/>
                  </a:cubicBezTo>
                  <a:cubicBezTo>
                    <a:pt x="18359" y="37660"/>
                    <a:pt x="18329" y="37600"/>
                    <a:pt x="18207" y="37387"/>
                  </a:cubicBezTo>
                  <a:cubicBezTo>
                    <a:pt x="18116" y="37144"/>
                    <a:pt x="18025" y="37053"/>
                    <a:pt x="18025" y="37053"/>
                  </a:cubicBezTo>
                  <a:cubicBezTo>
                    <a:pt x="18025" y="37053"/>
                    <a:pt x="17903" y="36870"/>
                    <a:pt x="17782" y="36657"/>
                  </a:cubicBezTo>
                  <a:cubicBezTo>
                    <a:pt x="17691" y="36475"/>
                    <a:pt x="17691" y="36475"/>
                    <a:pt x="17873" y="36353"/>
                  </a:cubicBezTo>
                  <a:cubicBezTo>
                    <a:pt x="18025" y="36201"/>
                    <a:pt x="17843" y="36293"/>
                    <a:pt x="17782" y="36019"/>
                  </a:cubicBezTo>
                  <a:cubicBezTo>
                    <a:pt x="17691" y="35746"/>
                    <a:pt x="17812" y="35837"/>
                    <a:pt x="18025" y="35654"/>
                  </a:cubicBezTo>
                  <a:cubicBezTo>
                    <a:pt x="18207" y="35472"/>
                    <a:pt x="17964" y="35290"/>
                    <a:pt x="17903" y="35046"/>
                  </a:cubicBezTo>
                  <a:cubicBezTo>
                    <a:pt x="17873" y="34803"/>
                    <a:pt x="17903" y="34894"/>
                    <a:pt x="17995" y="34651"/>
                  </a:cubicBezTo>
                  <a:cubicBezTo>
                    <a:pt x="18086" y="34378"/>
                    <a:pt x="18116" y="34347"/>
                    <a:pt x="18207" y="34104"/>
                  </a:cubicBezTo>
                  <a:cubicBezTo>
                    <a:pt x="18314" y="33891"/>
                    <a:pt x="18117" y="33795"/>
                    <a:pt x="18026" y="33795"/>
                  </a:cubicBezTo>
                  <a:cubicBezTo>
                    <a:pt x="18013" y="33795"/>
                    <a:pt x="18002" y="33797"/>
                    <a:pt x="17995" y="33800"/>
                  </a:cubicBezTo>
                  <a:cubicBezTo>
                    <a:pt x="17934" y="33800"/>
                    <a:pt x="17691" y="33891"/>
                    <a:pt x="17539" y="33952"/>
                  </a:cubicBezTo>
                  <a:cubicBezTo>
                    <a:pt x="17523" y="33955"/>
                    <a:pt x="17511" y="33956"/>
                    <a:pt x="17502" y="33956"/>
                  </a:cubicBezTo>
                  <a:cubicBezTo>
                    <a:pt x="17413" y="33956"/>
                    <a:pt x="17699" y="33820"/>
                    <a:pt x="17782" y="33709"/>
                  </a:cubicBezTo>
                  <a:cubicBezTo>
                    <a:pt x="17903" y="33557"/>
                    <a:pt x="18025" y="33618"/>
                    <a:pt x="18116" y="33496"/>
                  </a:cubicBezTo>
                  <a:cubicBezTo>
                    <a:pt x="18207" y="33375"/>
                    <a:pt x="18147" y="33344"/>
                    <a:pt x="18025" y="33344"/>
                  </a:cubicBezTo>
                  <a:cubicBezTo>
                    <a:pt x="17903" y="33344"/>
                    <a:pt x="17782" y="33284"/>
                    <a:pt x="17508" y="33132"/>
                  </a:cubicBezTo>
                  <a:cubicBezTo>
                    <a:pt x="17265" y="33010"/>
                    <a:pt x="17022" y="33132"/>
                    <a:pt x="16840" y="32980"/>
                  </a:cubicBezTo>
                  <a:cubicBezTo>
                    <a:pt x="16816" y="32960"/>
                    <a:pt x="16789" y="32952"/>
                    <a:pt x="16761" y="32952"/>
                  </a:cubicBezTo>
                  <a:cubicBezTo>
                    <a:pt x="16640" y="32952"/>
                    <a:pt x="16484" y="33098"/>
                    <a:pt x="16335" y="33098"/>
                  </a:cubicBezTo>
                  <a:cubicBezTo>
                    <a:pt x="16300" y="33098"/>
                    <a:pt x="16265" y="33090"/>
                    <a:pt x="16232" y="33071"/>
                  </a:cubicBezTo>
                  <a:cubicBezTo>
                    <a:pt x="16193" y="33051"/>
                    <a:pt x="16161" y="33043"/>
                    <a:pt x="16132" y="33043"/>
                  </a:cubicBezTo>
                  <a:cubicBezTo>
                    <a:pt x="16024" y="33043"/>
                    <a:pt x="15954" y="33157"/>
                    <a:pt x="15715" y="33253"/>
                  </a:cubicBezTo>
                  <a:cubicBezTo>
                    <a:pt x="15588" y="33324"/>
                    <a:pt x="15447" y="33349"/>
                    <a:pt x="15300" y="33349"/>
                  </a:cubicBezTo>
                  <a:cubicBezTo>
                    <a:pt x="15130" y="33349"/>
                    <a:pt x="14951" y="33316"/>
                    <a:pt x="14773" y="33284"/>
                  </a:cubicBezTo>
                  <a:cubicBezTo>
                    <a:pt x="14730" y="33276"/>
                    <a:pt x="14693" y="33272"/>
                    <a:pt x="14660" y="33272"/>
                  </a:cubicBezTo>
                  <a:cubicBezTo>
                    <a:pt x="14469" y="33272"/>
                    <a:pt x="14431" y="33386"/>
                    <a:pt x="14358" y="33386"/>
                  </a:cubicBezTo>
                  <a:cubicBezTo>
                    <a:pt x="14346" y="33386"/>
                    <a:pt x="14332" y="33382"/>
                    <a:pt x="14317" y="33375"/>
                  </a:cubicBezTo>
                  <a:cubicBezTo>
                    <a:pt x="14266" y="33337"/>
                    <a:pt x="14247" y="33320"/>
                    <a:pt x="14224" y="33320"/>
                  </a:cubicBezTo>
                  <a:cubicBezTo>
                    <a:pt x="14193" y="33320"/>
                    <a:pt x="14154" y="33352"/>
                    <a:pt x="14013" y="33405"/>
                  </a:cubicBezTo>
                  <a:cubicBezTo>
                    <a:pt x="13977" y="33415"/>
                    <a:pt x="13947" y="33420"/>
                    <a:pt x="13921" y="33420"/>
                  </a:cubicBezTo>
                  <a:cubicBezTo>
                    <a:pt x="13810" y="33420"/>
                    <a:pt x="13785" y="33340"/>
                    <a:pt x="13709" y="33340"/>
                  </a:cubicBezTo>
                  <a:cubicBezTo>
                    <a:pt x="13700" y="33340"/>
                    <a:pt x="13690" y="33341"/>
                    <a:pt x="13678" y="33344"/>
                  </a:cubicBezTo>
                  <a:cubicBezTo>
                    <a:pt x="13618" y="33344"/>
                    <a:pt x="13648" y="33314"/>
                    <a:pt x="13678" y="33284"/>
                  </a:cubicBezTo>
                  <a:cubicBezTo>
                    <a:pt x="13739" y="33192"/>
                    <a:pt x="13952" y="33040"/>
                    <a:pt x="14134" y="32828"/>
                  </a:cubicBezTo>
                  <a:cubicBezTo>
                    <a:pt x="14408" y="32524"/>
                    <a:pt x="14286" y="32280"/>
                    <a:pt x="14286" y="31946"/>
                  </a:cubicBezTo>
                  <a:cubicBezTo>
                    <a:pt x="14256" y="31642"/>
                    <a:pt x="14378" y="31642"/>
                    <a:pt x="14560" y="31551"/>
                  </a:cubicBezTo>
                  <a:cubicBezTo>
                    <a:pt x="14651" y="31490"/>
                    <a:pt x="14621" y="31490"/>
                    <a:pt x="14621" y="31399"/>
                  </a:cubicBezTo>
                  <a:cubicBezTo>
                    <a:pt x="14590" y="31308"/>
                    <a:pt x="14621" y="31156"/>
                    <a:pt x="14773" y="30821"/>
                  </a:cubicBezTo>
                  <a:cubicBezTo>
                    <a:pt x="15137" y="30122"/>
                    <a:pt x="14985" y="30426"/>
                    <a:pt x="14955" y="30214"/>
                  </a:cubicBezTo>
                  <a:cubicBezTo>
                    <a:pt x="14925" y="30001"/>
                    <a:pt x="14925" y="29849"/>
                    <a:pt x="15016" y="29697"/>
                  </a:cubicBezTo>
                  <a:cubicBezTo>
                    <a:pt x="15107" y="29514"/>
                    <a:pt x="15441" y="29119"/>
                    <a:pt x="15563" y="28876"/>
                  </a:cubicBezTo>
                  <a:cubicBezTo>
                    <a:pt x="15660" y="28682"/>
                    <a:pt x="15680" y="28545"/>
                    <a:pt x="15497" y="28545"/>
                  </a:cubicBezTo>
                  <a:cubicBezTo>
                    <a:pt x="15451" y="28545"/>
                    <a:pt x="15393" y="28554"/>
                    <a:pt x="15320" y="28572"/>
                  </a:cubicBezTo>
                  <a:cubicBezTo>
                    <a:pt x="15079" y="28616"/>
                    <a:pt x="14980" y="28722"/>
                    <a:pt x="14876" y="28722"/>
                  </a:cubicBezTo>
                  <a:cubicBezTo>
                    <a:pt x="14835" y="28722"/>
                    <a:pt x="14794" y="28706"/>
                    <a:pt x="14742" y="28663"/>
                  </a:cubicBezTo>
                  <a:cubicBezTo>
                    <a:pt x="14692" y="28620"/>
                    <a:pt x="14619" y="28602"/>
                    <a:pt x="14531" y="28602"/>
                  </a:cubicBezTo>
                  <a:cubicBezTo>
                    <a:pt x="14249" y="28602"/>
                    <a:pt x="13813" y="28783"/>
                    <a:pt x="13466" y="28876"/>
                  </a:cubicBezTo>
                  <a:cubicBezTo>
                    <a:pt x="13010" y="28998"/>
                    <a:pt x="13010" y="29180"/>
                    <a:pt x="12949" y="29666"/>
                  </a:cubicBezTo>
                  <a:cubicBezTo>
                    <a:pt x="12919" y="30122"/>
                    <a:pt x="12767" y="30609"/>
                    <a:pt x="12615" y="30852"/>
                  </a:cubicBezTo>
                  <a:cubicBezTo>
                    <a:pt x="12493" y="31095"/>
                    <a:pt x="12341" y="31186"/>
                    <a:pt x="11672" y="31338"/>
                  </a:cubicBezTo>
                  <a:cubicBezTo>
                    <a:pt x="11034" y="31460"/>
                    <a:pt x="11551" y="31429"/>
                    <a:pt x="11216" y="31551"/>
                  </a:cubicBezTo>
                  <a:cubicBezTo>
                    <a:pt x="10882" y="31642"/>
                    <a:pt x="10943" y="31642"/>
                    <a:pt x="10487" y="31946"/>
                  </a:cubicBezTo>
                  <a:cubicBezTo>
                    <a:pt x="10372" y="32028"/>
                    <a:pt x="10283" y="32062"/>
                    <a:pt x="10212" y="32062"/>
                  </a:cubicBezTo>
                  <a:cubicBezTo>
                    <a:pt x="10020" y="32062"/>
                    <a:pt x="9951" y="31820"/>
                    <a:pt x="9818" y="31642"/>
                  </a:cubicBezTo>
                  <a:cubicBezTo>
                    <a:pt x="9781" y="31590"/>
                    <a:pt x="9737" y="31573"/>
                    <a:pt x="9688" y="31573"/>
                  </a:cubicBezTo>
                  <a:cubicBezTo>
                    <a:pt x="9584" y="31573"/>
                    <a:pt x="9458" y="31651"/>
                    <a:pt x="9330" y="31651"/>
                  </a:cubicBezTo>
                  <a:cubicBezTo>
                    <a:pt x="9270" y="31651"/>
                    <a:pt x="9209" y="31633"/>
                    <a:pt x="9149" y="31581"/>
                  </a:cubicBezTo>
                  <a:cubicBezTo>
                    <a:pt x="8906" y="31369"/>
                    <a:pt x="9028" y="31125"/>
                    <a:pt x="8998" y="30852"/>
                  </a:cubicBezTo>
                  <a:cubicBezTo>
                    <a:pt x="8967" y="30578"/>
                    <a:pt x="8694" y="30609"/>
                    <a:pt x="8572" y="30153"/>
                  </a:cubicBezTo>
                  <a:cubicBezTo>
                    <a:pt x="8481" y="29727"/>
                    <a:pt x="8359" y="29606"/>
                    <a:pt x="8268" y="28967"/>
                  </a:cubicBezTo>
                  <a:cubicBezTo>
                    <a:pt x="8177" y="28299"/>
                    <a:pt x="8207" y="28542"/>
                    <a:pt x="8450" y="27782"/>
                  </a:cubicBezTo>
                  <a:cubicBezTo>
                    <a:pt x="8694" y="27022"/>
                    <a:pt x="8481" y="27144"/>
                    <a:pt x="8663" y="26870"/>
                  </a:cubicBezTo>
                  <a:cubicBezTo>
                    <a:pt x="8724" y="26748"/>
                    <a:pt x="8754" y="26657"/>
                    <a:pt x="8785" y="26536"/>
                  </a:cubicBezTo>
                  <a:cubicBezTo>
                    <a:pt x="8815" y="26323"/>
                    <a:pt x="8785" y="26141"/>
                    <a:pt x="8754" y="25958"/>
                  </a:cubicBezTo>
                  <a:cubicBezTo>
                    <a:pt x="8724" y="25654"/>
                    <a:pt x="8724" y="25776"/>
                    <a:pt x="8846" y="25563"/>
                  </a:cubicBezTo>
                  <a:cubicBezTo>
                    <a:pt x="8967" y="25350"/>
                    <a:pt x="8967" y="25320"/>
                    <a:pt x="8937" y="25077"/>
                  </a:cubicBezTo>
                  <a:cubicBezTo>
                    <a:pt x="8906" y="24864"/>
                    <a:pt x="8998" y="24803"/>
                    <a:pt x="9180" y="24560"/>
                  </a:cubicBezTo>
                  <a:cubicBezTo>
                    <a:pt x="9393" y="24347"/>
                    <a:pt x="9453" y="24378"/>
                    <a:pt x="9514" y="24195"/>
                  </a:cubicBezTo>
                  <a:cubicBezTo>
                    <a:pt x="9545" y="24104"/>
                    <a:pt x="9560" y="24089"/>
                    <a:pt x="9605" y="24089"/>
                  </a:cubicBezTo>
                  <a:cubicBezTo>
                    <a:pt x="9628" y="24089"/>
                    <a:pt x="9659" y="24093"/>
                    <a:pt x="9702" y="24093"/>
                  </a:cubicBezTo>
                  <a:cubicBezTo>
                    <a:pt x="9746" y="24093"/>
                    <a:pt x="9803" y="24089"/>
                    <a:pt x="9879" y="24074"/>
                  </a:cubicBezTo>
                  <a:cubicBezTo>
                    <a:pt x="10183" y="24043"/>
                    <a:pt x="10001" y="24043"/>
                    <a:pt x="10122" y="23891"/>
                  </a:cubicBezTo>
                  <a:cubicBezTo>
                    <a:pt x="10167" y="23846"/>
                    <a:pt x="10191" y="23835"/>
                    <a:pt x="10213" y="23835"/>
                  </a:cubicBezTo>
                  <a:cubicBezTo>
                    <a:pt x="10237" y="23835"/>
                    <a:pt x="10258" y="23849"/>
                    <a:pt x="10300" y="23849"/>
                  </a:cubicBezTo>
                  <a:cubicBezTo>
                    <a:pt x="10324" y="23849"/>
                    <a:pt x="10354" y="23844"/>
                    <a:pt x="10396" y="23830"/>
                  </a:cubicBezTo>
                  <a:cubicBezTo>
                    <a:pt x="10608" y="23770"/>
                    <a:pt x="10548" y="23739"/>
                    <a:pt x="10578" y="23587"/>
                  </a:cubicBezTo>
                  <a:cubicBezTo>
                    <a:pt x="10578" y="23466"/>
                    <a:pt x="10487" y="23405"/>
                    <a:pt x="10608" y="23192"/>
                  </a:cubicBezTo>
                  <a:cubicBezTo>
                    <a:pt x="10637" y="23149"/>
                    <a:pt x="10658" y="23135"/>
                    <a:pt x="10679" y="23135"/>
                  </a:cubicBezTo>
                  <a:cubicBezTo>
                    <a:pt x="10718" y="23135"/>
                    <a:pt x="10760" y="23183"/>
                    <a:pt x="10866" y="23183"/>
                  </a:cubicBezTo>
                  <a:cubicBezTo>
                    <a:pt x="10942" y="23183"/>
                    <a:pt x="11051" y="23158"/>
                    <a:pt x="11216" y="23071"/>
                  </a:cubicBezTo>
                  <a:cubicBezTo>
                    <a:pt x="11480" y="22939"/>
                    <a:pt x="11539" y="22892"/>
                    <a:pt x="11573" y="22892"/>
                  </a:cubicBezTo>
                  <a:cubicBezTo>
                    <a:pt x="11611" y="22892"/>
                    <a:pt x="11619" y="22947"/>
                    <a:pt x="11824" y="23010"/>
                  </a:cubicBezTo>
                  <a:cubicBezTo>
                    <a:pt x="11942" y="23049"/>
                    <a:pt x="12012" y="23066"/>
                    <a:pt x="12064" y="23066"/>
                  </a:cubicBezTo>
                  <a:cubicBezTo>
                    <a:pt x="12171" y="23066"/>
                    <a:pt x="12196" y="22991"/>
                    <a:pt x="12402" y="22888"/>
                  </a:cubicBezTo>
                  <a:cubicBezTo>
                    <a:pt x="12468" y="22855"/>
                    <a:pt x="12512" y="22842"/>
                    <a:pt x="12544" y="22842"/>
                  </a:cubicBezTo>
                  <a:cubicBezTo>
                    <a:pt x="12656" y="22842"/>
                    <a:pt x="12593" y="23010"/>
                    <a:pt x="12736" y="23010"/>
                  </a:cubicBezTo>
                  <a:cubicBezTo>
                    <a:pt x="12888" y="23010"/>
                    <a:pt x="12919" y="23010"/>
                    <a:pt x="13162" y="23071"/>
                  </a:cubicBezTo>
                  <a:cubicBezTo>
                    <a:pt x="13214" y="23084"/>
                    <a:pt x="13259" y="23090"/>
                    <a:pt x="13298" y="23090"/>
                  </a:cubicBezTo>
                  <a:cubicBezTo>
                    <a:pt x="13442" y="23090"/>
                    <a:pt x="13509" y="23008"/>
                    <a:pt x="13557" y="22888"/>
                  </a:cubicBezTo>
                  <a:cubicBezTo>
                    <a:pt x="13585" y="22842"/>
                    <a:pt x="13610" y="22824"/>
                    <a:pt x="13636" y="22824"/>
                  </a:cubicBezTo>
                  <a:cubicBezTo>
                    <a:pt x="13694" y="22824"/>
                    <a:pt x="13755" y="22916"/>
                    <a:pt x="13861" y="22979"/>
                  </a:cubicBezTo>
                  <a:cubicBezTo>
                    <a:pt x="13886" y="22994"/>
                    <a:pt x="13905" y="23001"/>
                    <a:pt x="13919" y="23001"/>
                  </a:cubicBezTo>
                  <a:cubicBezTo>
                    <a:pt x="13990" y="23001"/>
                    <a:pt x="13922" y="22823"/>
                    <a:pt x="13770" y="22645"/>
                  </a:cubicBezTo>
                  <a:cubicBezTo>
                    <a:pt x="13587" y="22432"/>
                    <a:pt x="13770" y="22463"/>
                    <a:pt x="13739" y="22220"/>
                  </a:cubicBezTo>
                  <a:cubicBezTo>
                    <a:pt x="13739" y="22156"/>
                    <a:pt x="13734" y="22133"/>
                    <a:pt x="13721" y="22133"/>
                  </a:cubicBezTo>
                  <a:cubicBezTo>
                    <a:pt x="13689" y="22133"/>
                    <a:pt x="13615" y="22259"/>
                    <a:pt x="13466" y="22280"/>
                  </a:cubicBezTo>
                  <a:cubicBezTo>
                    <a:pt x="13438" y="22284"/>
                    <a:pt x="13415" y="22286"/>
                    <a:pt x="13395" y="22286"/>
                  </a:cubicBezTo>
                  <a:cubicBezTo>
                    <a:pt x="13262" y="22286"/>
                    <a:pt x="13295" y="22200"/>
                    <a:pt x="13374" y="22068"/>
                  </a:cubicBezTo>
                  <a:cubicBezTo>
                    <a:pt x="13416" y="22015"/>
                    <a:pt x="13466" y="21999"/>
                    <a:pt x="13532" y="21999"/>
                  </a:cubicBezTo>
                  <a:cubicBezTo>
                    <a:pt x="13640" y="21999"/>
                    <a:pt x="13793" y="22041"/>
                    <a:pt x="14034" y="22041"/>
                  </a:cubicBezTo>
                  <a:cubicBezTo>
                    <a:pt x="14075" y="22041"/>
                    <a:pt x="14118" y="22040"/>
                    <a:pt x="14165" y="22037"/>
                  </a:cubicBezTo>
                  <a:cubicBezTo>
                    <a:pt x="14651" y="22007"/>
                    <a:pt x="14590" y="21885"/>
                    <a:pt x="14651" y="21794"/>
                  </a:cubicBezTo>
                  <a:cubicBezTo>
                    <a:pt x="14668" y="21760"/>
                    <a:pt x="14678" y="21745"/>
                    <a:pt x="14684" y="21745"/>
                  </a:cubicBezTo>
                  <a:cubicBezTo>
                    <a:pt x="14700" y="21745"/>
                    <a:pt x="14690" y="21845"/>
                    <a:pt x="14712" y="21976"/>
                  </a:cubicBezTo>
                  <a:cubicBezTo>
                    <a:pt x="14729" y="22027"/>
                    <a:pt x="14746" y="22047"/>
                    <a:pt x="14770" y="22047"/>
                  </a:cubicBezTo>
                  <a:cubicBezTo>
                    <a:pt x="14832" y="22047"/>
                    <a:pt x="14944" y="21912"/>
                    <a:pt x="15229" y="21824"/>
                  </a:cubicBezTo>
                  <a:cubicBezTo>
                    <a:pt x="15492" y="21749"/>
                    <a:pt x="15499" y="21697"/>
                    <a:pt x="15610" y="21697"/>
                  </a:cubicBezTo>
                  <a:cubicBezTo>
                    <a:pt x="15679" y="21697"/>
                    <a:pt x="15787" y="21717"/>
                    <a:pt x="16019" y="21764"/>
                  </a:cubicBezTo>
                  <a:cubicBezTo>
                    <a:pt x="16657" y="21916"/>
                    <a:pt x="16049" y="22128"/>
                    <a:pt x="16627" y="22189"/>
                  </a:cubicBezTo>
                  <a:cubicBezTo>
                    <a:pt x="16675" y="22194"/>
                    <a:pt x="16718" y="22197"/>
                    <a:pt x="16756" y="22197"/>
                  </a:cubicBezTo>
                  <a:cubicBezTo>
                    <a:pt x="17182" y="22197"/>
                    <a:pt x="17080" y="21913"/>
                    <a:pt x="17387" y="21885"/>
                  </a:cubicBezTo>
                  <a:cubicBezTo>
                    <a:pt x="17460" y="21873"/>
                    <a:pt x="17518" y="21867"/>
                    <a:pt x="17566" y="21867"/>
                  </a:cubicBezTo>
                  <a:cubicBezTo>
                    <a:pt x="17759" y="21867"/>
                    <a:pt x="17788" y="21964"/>
                    <a:pt x="17934" y="22159"/>
                  </a:cubicBezTo>
                  <a:cubicBezTo>
                    <a:pt x="18147" y="22402"/>
                    <a:pt x="18390" y="22220"/>
                    <a:pt x="18481" y="22523"/>
                  </a:cubicBezTo>
                  <a:cubicBezTo>
                    <a:pt x="18603" y="22858"/>
                    <a:pt x="18359" y="22919"/>
                    <a:pt x="18390" y="23223"/>
                  </a:cubicBezTo>
                  <a:cubicBezTo>
                    <a:pt x="18390" y="23516"/>
                    <a:pt x="18503" y="23923"/>
                    <a:pt x="18675" y="23923"/>
                  </a:cubicBezTo>
                  <a:cubicBezTo>
                    <a:pt x="18681" y="23923"/>
                    <a:pt x="18688" y="23923"/>
                    <a:pt x="18694" y="23922"/>
                  </a:cubicBezTo>
                  <a:cubicBezTo>
                    <a:pt x="18704" y="23920"/>
                    <a:pt x="18713" y="23919"/>
                    <a:pt x="18721" y="23919"/>
                  </a:cubicBezTo>
                  <a:cubicBezTo>
                    <a:pt x="18835" y="23919"/>
                    <a:pt x="18761" y="24110"/>
                    <a:pt x="18846" y="24195"/>
                  </a:cubicBezTo>
                  <a:cubicBezTo>
                    <a:pt x="18967" y="24317"/>
                    <a:pt x="19393" y="24894"/>
                    <a:pt x="19514" y="24925"/>
                  </a:cubicBezTo>
                  <a:cubicBezTo>
                    <a:pt x="19561" y="24925"/>
                    <a:pt x="19620" y="24942"/>
                    <a:pt x="19691" y="24942"/>
                  </a:cubicBezTo>
                  <a:cubicBezTo>
                    <a:pt x="19807" y="24942"/>
                    <a:pt x="19953" y="24896"/>
                    <a:pt x="20122" y="24651"/>
                  </a:cubicBezTo>
                  <a:cubicBezTo>
                    <a:pt x="20396" y="24256"/>
                    <a:pt x="20335" y="23587"/>
                    <a:pt x="20092" y="23344"/>
                  </a:cubicBezTo>
                  <a:cubicBezTo>
                    <a:pt x="19818" y="23101"/>
                    <a:pt x="19970" y="23010"/>
                    <a:pt x="20001" y="22736"/>
                  </a:cubicBezTo>
                  <a:cubicBezTo>
                    <a:pt x="20031" y="22493"/>
                    <a:pt x="19910" y="22523"/>
                    <a:pt x="19727" y="22189"/>
                  </a:cubicBezTo>
                  <a:cubicBezTo>
                    <a:pt x="19545" y="21885"/>
                    <a:pt x="19484" y="21703"/>
                    <a:pt x="19393" y="21429"/>
                  </a:cubicBezTo>
                  <a:cubicBezTo>
                    <a:pt x="19302" y="21186"/>
                    <a:pt x="19180" y="21216"/>
                    <a:pt x="19332" y="20913"/>
                  </a:cubicBezTo>
                  <a:cubicBezTo>
                    <a:pt x="19454" y="20639"/>
                    <a:pt x="19545" y="20244"/>
                    <a:pt x="19758" y="20031"/>
                  </a:cubicBezTo>
                  <a:cubicBezTo>
                    <a:pt x="19940" y="19818"/>
                    <a:pt x="19970" y="19818"/>
                    <a:pt x="20487" y="19393"/>
                  </a:cubicBezTo>
                  <a:cubicBezTo>
                    <a:pt x="20973" y="18967"/>
                    <a:pt x="21004" y="18876"/>
                    <a:pt x="21277" y="18633"/>
                  </a:cubicBezTo>
                  <a:cubicBezTo>
                    <a:pt x="21521" y="18359"/>
                    <a:pt x="21916" y="18390"/>
                    <a:pt x="21976" y="18207"/>
                  </a:cubicBezTo>
                  <a:cubicBezTo>
                    <a:pt x="22037" y="18055"/>
                    <a:pt x="22128" y="18086"/>
                    <a:pt x="22524" y="17873"/>
                  </a:cubicBezTo>
                  <a:cubicBezTo>
                    <a:pt x="22919" y="17660"/>
                    <a:pt x="22767" y="17721"/>
                    <a:pt x="23101" y="17508"/>
                  </a:cubicBezTo>
                  <a:cubicBezTo>
                    <a:pt x="23405" y="17295"/>
                    <a:pt x="23587" y="16991"/>
                    <a:pt x="23223" y="16840"/>
                  </a:cubicBezTo>
                  <a:cubicBezTo>
                    <a:pt x="22888" y="16657"/>
                    <a:pt x="23223" y="16718"/>
                    <a:pt x="23709" y="16566"/>
                  </a:cubicBezTo>
                  <a:cubicBezTo>
                    <a:pt x="24195" y="16414"/>
                    <a:pt x="23618" y="16414"/>
                    <a:pt x="23435" y="16292"/>
                  </a:cubicBezTo>
                  <a:cubicBezTo>
                    <a:pt x="23283" y="16201"/>
                    <a:pt x="23283" y="16049"/>
                    <a:pt x="23283" y="15836"/>
                  </a:cubicBezTo>
                  <a:cubicBezTo>
                    <a:pt x="23314" y="15624"/>
                    <a:pt x="23375" y="15593"/>
                    <a:pt x="23314" y="15289"/>
                  </a:cubicBezTo>
                  <a:cubicBezTo>
                    <a:pt x="23223" y="15016"/>
                    <a:pt x="23314" y="14894"/>
                    <a:pt x="23527" y="14651"/>
                  </a:cubicBezTo>
                  <a:cubicBezTo>
                    <a:pt x="23580" y="14583"/>
                    <a:pt x="23608" y="14554"/>
                    <a:pt x="23621" y="14554"/>
                  </a:cubicBezTo>
                  <a:cubicBezTo>
                    <a:pt x="23658" y="14554"/>
                    <a:pt x="23549" y="14811"/>
                    <a:pt x="23527" y="15016"/>
                  </a:cubicBezTo>
                  <a:cubicBezTo>
                    <a:pt x="23527" y="15289"/>
                    <a:pt x="23557" y="15198"/>
                    <a:pt x="23770" y="15289"/>
                  </a:cubicBezTo>
                  <a:cubicBezTo>
                    <a:pt x="23858" y="15327"/>
                    <a:pt x="23904" y="15349"/>
                    <a:pt x="23931" y="15349"/>
                  </a:cubicBezTo>
                  <a:cubicBezTo>
                    <a:pt x="23968" y="15349"/>
                    <a:pt x="23965" y="15305"/>
                    <a:pt x="23983" y="15198"/>
                  </a:cubicBezTo>
                  <a:cubicBezTo>
                    <a:pt x="24013" y="15016"/>
                    <a:pt x="23983" y="14864"/>
                    <a:pt x="24013" y="14681"/>
                  </a:cubicBezTo>
                  <a:cubicBezTo>
                    <a:pt x="24034" y="14609"/>
                    <a:pt x="24047" y="14582"/>
                    <a:pt x="24066" y="14582"/>
                  </a:cubicBezTo>
                  <a:cubicBezTo>
                    <a:pt x="24102" y="14582"/>
                    <a:pt x="24157" y="14682"/>
                    <a:pt x="24317" y="14742"/>
                  </a:cubicBezTo>
                  <a:cubicBezTo>
                    <a:pt x="24370" y="14769"/>
                    <a:pt x="24404" y="14781"/>
                    <a:pt x="24427" y="14781"/>
                  </a:cubicBezTo>
                  <a:cubicBezTo>
                    <a:pt x="24511" y="14781"/>
                    <a:pt x="24454" y="14622"/>
                    <a:pt x="24621" y="14408"/>
                  </a:cubicBezTo>
                  <a:cubicBezTo>
                    <a:pt x="24834" y="14165"/>
                    <a:pt x="24773" y="14225"/>
                    <a:pt x="24834" y="13952"/>
                  </a:cubicBezTo>
                  <a:cubicBezTo>
                    <a:pt x="24834" y="13952"/>
                    <a:pt x="24530" y="13830"/>
                    <a:pt x="24894" y="13739"/>
                  </a:cubicBezTo>
                  <a:cubicBezTo>
                    <a:pt x="25259" y="13618"/>
                    <a:pt x="24955" y="13587"/>
                    <a:pt x="25107" y="13405"/>
                  </a:cubicBezTo>
                  <a:cubicBezTo>
                    <a:pt x="25187" y="13338"/>
                    <a:pt x="25214" y="13324"/>
                    <a:pt x="25263" y="13324"/>
                  </a:cubicBezTo>
                  <a:cubicBezTo>
                    <a:pt x="25299" y="13324"/>
                    <a:pt x="25348" y="13332"/>
                    <a:pt x="25439" y="13332"/>
                  </a:cubicBezTo>
                  <a:cubicBezTo>
                    <a:pt x="25505" y="13332"/>
                    <a:pt x="25593" y="13328"/>
                    <a:pt x="25715" y="13314"/>
                  </a:cubicBezTo>
                  <a:cubicBezTo>
                    <a:pt x="26232" y="13253"/>
                    <a:pt x="26232" y="13253"/>
                    <a:pt x="26323" y="13010"/>
                  </a:cubicBezTo>
                  <a:cubicBezTo>
                    <a:pt x="26361" y="12933"/>
                    <a:pt x="26385" y="12905"/>
                    <a:pt x="26407" y="12905"/>
                  </a:cubicBezTo>
                  <a:cubicBezTo>
                    <a:pt x="26456" y="12905"/>
                    <a:pt x="26500" y="13038"/>
                    <a:pt x="26688" y="13101"/>
                  </a:cubicBezTo>
                  <a:cubicBezTo>
                    <a:pt x="26717" y="13110"/>
                    <a:pt x="26744" y="13114"/>
                    <a:pt x="26770" y="13114"/>
                  </a:cubicBezTo>
                  <a:cubicBezTo>
                    <a:pt x="27008" y="13114"/>
                    <a:pt x="27074" y="12761"/>
                    <a:pt x="26992" y="12706"/>
                  </a:cubicBezTo>
                  <a:cubicBezTo>
                    <a:pt x="26931" y="12645"/>
                    <a:pt x="26718" y="12645"/>
                    <a:pt x="26718" y="12402"/>
                  </a:cubicBezTo>
                  <a:cubicBezTo>
                    <a:pt x="26688" y="12128"/>
                    <a:pt x="26657" y="12098"/>
                    <a:pt x="27144" y="11672"/>
                  </a:cubicBezTo>
                  <a:cubicBezTo>
                    <a:pt x="27412" y="11438"/>
                    <a:pt x="27486" y="11425"/>
                    <a:pt x="27539" y="11425"/>
                  </a:cubicBezTo>
                  <a:cubicBezTo>
                    <a:pt x="27546" y="11425"/>
                    <a:pt x="27552" y="11425"/>
                    <a:pt x="27558" y="11425"/>
                  </a:cubicBezTo>
                  <a:cubicBezTo>
                    <a:pt x="27593" y="11425"/>
                    <a:pt x="27629" y="11419"/>
                    <a:pt x="27721" y="11338"/>
                  </a:cubicBezTo>
                  <a:cubicBezTo>
                    <a:pt x="27887" y="11172"/>
                    <a:pt x="27887" y="11154"/>
                    <a:pt x="27993" y="11154"/>
                  </a:cubicBezTo>
                  <a:cubicBezTo>
                    <a:pt x="28023" y="11154"/>
                    <a:pt x="28062" y="11156"/>
                    <a:pt x="28116" y="11156"/>
                  </a:cubicBezTo>
                  <a:cubicBezTo>
                    <a:pt x="28360" y="11156"/>
                    <a:pt x="28390" y="11064"/>
                    <a:pt x="28542" y="11034"/>
                  </a:cubicBezTo>
                  <a:cubicBezTo>
                    <a:pt x="28724" y="11004"/>
                    <a:pt x="28724" y="10882"/>
                    <a:pt x="29028" y="10821"/>
                  </a:cubicBezTo>
                  <a:cubicBezTo>
                    <a:pt x="29363" y="10760"/>
                    <a:pt x="29211" y="10730"/>
                    <a:pt x="29180" y="10517"/>
                  </a:cubicBezTo>
                  <a:cubicBezTo>
                    <a:pt x="29150" y="10335"/>
                    <a:pt x="29211" y="10426"/>
                    <a:pt x="29606" y="10365"/>
                  </a:cubicBezTo>
                  <a:cubicBezTo>
                    <a:pt x="29971" y="10304"/>
                    <a:pt x="30214" y="10122"/>
                    <a:pt x="30548" y="9970"/>
                  </a:cubicBezTo>
                  <a:cubicBezTo>
                    <a:pt x="30626" y="9937"/>
                    <a:pt x="30673" y="9924"/>
                    <a:pt x="30697" y="9924"/>
                  </a:cubicBezTo>
                  <a:cubicBezTo>
                    <a:pt x="30785" y="9924"/>
                    <a:pt x="30578" y="10098"/>
                    <a:pt x="30578" y="10122"/>
                  </a:cubicBezTo>
                  <a:cubicBezTo>
                    <a:pt x="30585" y="10128"/>
                    <a:pt x="30594" y="10131"/>
                    <a:pt x="30609" y="10131"/>
                  </a:cubicBezTo>
                  <a:cubicBezTo>
                    <a:pt x="30667" y="10131"/>
                    <a:pt x="30803" y="10092"/>
                    <a:pt x="31095" y="10092"/>
                  </a:cubicBezTo>
                  <a:cubicBezTo>
                    <a:pt x="31460" y="10092"/>
                    <a:pt x="31126" y="10183"/>
                    <a:pt x="31095" y="10274"/>
                  </a:cubicBezTo>
                  <a:cubicBezTo>
                    <a:pt x="31073" y="10319"/>
                    <a:pt x="31002" y="10347"/>
                    <a:pt x="30894" y="10347"/>
                  </a:cubicBezTo>
                  <a:cubicBezTo>
                    <a:pt x="30854" y="10347"/>
                    <a:pt x="30810" y="10343"/>
                    <a:pt x="30761" y="10335"/>
                  </a:cubicBezTo>
                  <a:cubicBezTo>
                    <a:pt x="30674" y="10335"/>
                    <a:pt x="30637" y="10315"/>
                    <a:pt x="30592" y="10315"/>
                  </a:cubicBezTo>
                  <a:cubicBezTo>
                    <a:pt x="30559" y="10315"/>
                    <a:pt x="30522" y="10326"/>
                    <a:pt x="30457" y="10365"/>
                  </a:cubicBezTo>
                  <a:cubicBezTo>
                    <a:pt x="30335" y="10426"/>
                    <a:pt x="29940" y="10639"/>
                    <a:pt x="29940" y="10639"/>
                  </a:cubicBezTo>
                  <a:cubicBezTo>
                    <a:pt x="29940" y="10639"/>
                    <a:pt x="29910" y="10730"/>
                    <a:pt x="29819" y="10912"/>
                  </a:cubicBezTo>
                  <a:cubicBezTo>
                    <a:pt x="29727" y="11125"/>
                    <a:pt x="29727" y="11125"/>
                    <a:pt x="29727" y="11247"/>
                  </a:cubicBezTo>
                  <a:cubicBezTo>
                    <a:pt x="29727" y="11368"/>
                    <a:pt x="29910" y="11490"/>
                    <a:pt x="30001" y="11490"/>
                  </a:cubicBezTo>
                  <a:cubicBezTo>
                    <a:pt x="30123" y="11459"/>
                    <a:pt x="30366" y="11338"/>
                    <a:pt x="30518" y="11247"/>
                  </a:cubicBezTo>
                  <a:cubicBezTo>
                    <a:pt x="30700" y="11186"/>
                    <a:pt x="30791" y="11004"/>
                    <a:pt x="30913" y="10912"/>
                  </a:cubicBezTo>
                  <a:cubicBezTo>
                    <a:pt x="31034" y="10821"/>
                    <a:pt x="30913" y="10821"/>
                    <a:pt x="30974" y="10669"/>
                  </a:cubicBezTo>
                  <a:cubicBezTo>
                    <a:pt x="30989" y="10639"/>
                    <a:pt x="31008" y="10627"/>
                    <a:pt x="31028" y="10627"/>
                  </a:cubicBezTo>
                  <a:cubicBezTo>
                    <a:pt x="31088" y="10627"/>
                    <a:pt x="31156" y="10730"/>
                    <a:pt x="31156" y="10730"/>
                  </a:cubicBezTo>
                  <a:cubicBezTo>
                    <a:pt x="31156" y="10730"/>
                    <a:pt x="31247" y="10730"/>
                    <a:pt x="31399" y="10608"/>
                  </a:cubicBezTo>
                  <a:cubicBezTo>
                    <a:pt x="31460" y="10548"/>
                    <a:pt x="31475" y="10540"/>
                    <a:pt x="31502" y="10540"/>
                  </a:cubicBezTo>
                  <a:cubicBezTo>
                    <a:pt x="31511" y="10540"/>
                    <a:pt x="31521" y="10541"/>
                    <a:pt x="31534" y="10541"/>
                  </a:cubicBezTo>
                  <a:cubicBezTo>
                    <a:pt x="31561" y="10541"/>
                    <a:pt x="31602" y="10537"/>
                    <a:pt x="31673" y="10517"/>
                  </a:cubicBezTo>
                  <a:cubicBezTo>
                    <a:pt x="31885" y="10487"/>
                    <a:pt x="31946" y="10487"/>
                    <a:pt x="32037" y="10365"/>
                  </a:cubicBezTo>
                  <a:cubicBezTo>
                    <a:pt x="32159" y="10213"/>
                    <a:pt x="32129" y="10274"/>
                    <a:pt x="32524" y="10183"/>
                  </a:cubicBezTo>
                  <a:cubicBezTo>
                    <a:pt x="32919" y="10061"/>
                    <a:pt x="32676" y="10001"/>
                    <a:pt x="32554" y="9879"/>
                  </a:cubicBezTo>
                  <a:cubicBezTo>
                    <a:pt x="32508" y="9821"/>
                    <a:pt x="32484" y="9807"/>
                    <a:pt x="32461" y="9807"/>
                  </a:cubicBezTo>
                  <a:cubicBezTo>
                    <a:pt x="32441" y="9807"/>
                    <a:pt x="32422" y="9819"/>
                    <a:pt x="32389" y="9819"/>
                  </a:cubicBezTo>
                  <a:cubicBezTo>
                    <a:pt x="32363" y="9819"/>
                    <a:pt x="32330" y="9812"/>
                    <a:pt x="32281" y="9788"/>
                  </a:cubicBezTo>
                  <a:cubicBezTo>
                    <a:pt x="32235" y="9751"/>
                    <a:pt x="32217" y="9728"/>
                    <a:pt x="32210" y="9718"/>
                  </a:cubicBezTo>
                  <a:lnTo>
                    <a:pt x="32210" y="9718"/>
                  </a:lnTo>
                  <a:cubicBezTo>
                    <a:pt x="32213" y="9732"/>
                    <a:pt x="32210" y="9767"/>
                    <a:pt x="32159" y="9818"/>
                  </a:cubicBezTo>
                  <a:cubicBezTo>
                    <a:pt x="32116" y="9851"/>
                    <a:pt x="32084" y="9860"/>
                    <a:pt x="32044" y="9860"/>
                  </a:cubicBezTo>
                  <a:cubicBezTo>
                    <a:pt x="31988" y="9860"/>
                    <a:pt x="31915" y="9842"/>
                    <a:pt x="31771" y="9842"/>
                  </a:cubicBezTo>
                  <a:cubicBezTo>
                    <a:pt x="31726" y="9842"/>
                    <a:pt x="31673" y="9844"/>
                    <a:pt x="31612" y="9849"/>
                  </a:cubicBezTo>
                  <a:cubicBezTo>
                    <a:pt x="31514" y="9865"/>
                    <a:pt x="31427" y="9872"/>
                    <a:pt x="31352" y="9872"/>
                  </a:cubicBezTo>
                  <a:cubicBezTo>
                    <a:pt x="31146" y="9872"/>
                    <a:pt x="31026" y="9816"/>
                    <a:pt x="31004" y="9727"/>
                  </a:cubicBezTo>
                  <a:cubicBezTo>
                    <a:pt x="30974" y="9636"/>
                    <a:pt x="31034" y="9605"/>
                    <a:pt x="30639" y="9575"/>
                  </a:cubicBezTo>
                  <a:cubicBezTo>
                    <a:pt x="30275" y="9575"/>
                    <a:pt x="30457" y="9484"/>
                    <a:pt x="30426" y="9241"/>
                  </a:cubicBezTo>
                  <a:cubicBezTo>
                    <a:pt x="30415" y="9136"/>
                    <a:pt x="30412" y="9103"/>
                    <a:pt x="30401" y="9103"/>
                  </a:cubicBezTo>
                  <a:cubicBezTo>
                    <a:pt x="30384" y="9103"/>
                    <a:pt x="30345" y="9191"/>
                    <a:pt x="30214" y="9210"/>
                  </a:cubicBezTo>
                  <a:cubicBezTo>
                    <a:pt x="30175" y="9215"/>
                    <a:pt x="30147" y="9218"/>
                    <a:pt x="30128" y="9218"/>
                  </a:cubicBezTo>
                  <a:cubicBezTo>
                    <a:pt x="30026" y="9218"/>
                    <a:pt x="30167" y="9146"/>
                    <a:pt x="30244" y="8967"/>
                  </a:cubicBezTo>
                  <a:cubicBezTo>
                    <a:pt x="30335" y="8724"/>
                    <a:pt x="30366" y="8785"/>
                    <a:pt x="30396" y="8663"/>
                  </a:cubicBezTo>
                  <a:cubicBezTo>
                    <a:pt x="30413" y="8637"/>
                    <a:pt x="30404" y="8626"/>
                    <a:pt x="30378" y="8626"/>
                  </a:cubicBezTo>
                  <a:cubicBezTo>
                    <a:pt x="30312" y="8626"/>
                    <a:pt x="30140" y="8698"/>
                    <a:pt x="30031" y="8785"/>
                  </a:cubicBezTo>
                  <a:cubicBezTo>
                    <a:pt x="29960" y="8842"/>
                    <a:pt x="29895" y="8872"/>
                    <a:pt x="29836" y="8872"/>
                  </a:cubicBezTo>
                  <a:cubicBezTo>
                    <a:pt x="29771" y="8872"/>
                    <a:pt x="29715" y="8835"/>
                    <a:pt x="29667" y="8754"/>
                  </a:cubicBezTo>
                  <a:cubicBezTo>
                    <a:pt x="29621" y="8693"/>
                    <a:pt x="29591" y="8678"/>
                    <a:pt x="29541" y="8678"/>
                  </a:cubicBezTo>
                  <a:cubicBezTo>
                    <a:pt x="29492" y="8678"/>
                    <a:pt x="29423" y="8693"/>
                    <a:pt x="29302" y="8693"/>
                  </a:cubicBezTo>
                  <a:cubicBezTo>
                    <a:pt x="29089" y="8693"/>
                    <a:pt x="29241" y="8663"/>
                    <a:pt x="29302" y="8633"/>
                  </a:cubicBezTo>
                  <a:cubicBezTo>
                    <a:pt x="29363" y="8602"/>
                    <a:pt x="29393" y="8572"/>
                    <a:pt x="29575" y="8572"/>
                  </a:cubicBezTo>
                  <a:cubicBezTo>
                    <a:pt x="29606" y="8566"/>
                    <a:pt x="29635" y="8563"/>
                    <a:pt x="29662" y="8563"/>
                  </a:cubicBezTo>
                  <a:cubicBezTo>
                    <a:pt x="29771" y="8563"/>
                    <a:pt x="29849" y="8602"/>
                    <a:pt x="29849" y="8602"/>
                  </a:cubicBezTo>
                  <a:lnTo>
                    <a:pt x="30183" y="8481"/>
                  </a:lnTo>
                  <a:cubicBezTo>
                    <a:pt x="30183" y="8481"/>
                    <a:pt x="30366" y="8450"/>
                    <a:pt x="30670" y="8329"/>
                  </a:cubicBezTo>
                  <a:cubicBezTo>
                    <a:pt x="30943" y="8207"/>
                    <a:pt x="30913" y="8177"/>
                    <a:pt x="30700" y="8086"/>
                  </a:cubicBezTo>
                  <a:cubicBezTo>
                    <a:pt x="30528" y="8036"/>
                    <a:pt x="30455" y="7947"/>
                    <a:pt x="30192" y="7947"/>
                  </a:cubicBezTo>
                  <a:cubicBezTo>
                    <a:pt x="30130" y="7947"/>
                    <a:pt x="30058" y="7952"/>
                    <a:pt x="29971" y="7964"/>
                  </a:cubicBezTo>
                  <a:cubicBezTo>
                    <a:pt x="29545" y="8025"/>
                    <a:pt x="28755" y="8329"/>
                    <a:pt x="28755" y="8329"/>
                  </a:cubicBezTo>
                  <a:cubicBezTo>
                    <a:pt x="28755" y="8329"/>
                    <a:pt x="28329" y="8511"/>
                    <a:pt x="28086" y="8633"/>
                  </a:cubicBezTo>
                  <a:cubicBezTo>
                    <a:pt x="27873" y="8724"/>
                    <a:pt x="27721" y="8876"/>
                    <a:pt x="27508" y="9058"/>
                  </a:cubicBezTo>
                  <a:cubicBezTo>
                    <a:pt x="27440" y="9126"/>
                    <a:pt x="27385" y="9154"/>
                    <a:pt x="27344" y="9154"/>
                  </a:cubicBezTo>
                  <a:cubicBezTo>
                    <a:pt x="27259" y="9154"/>
                    <a:pt x="27244" y="9030"/>
                    <a:pt x="27326" y="8906"/>
                  </a:cubicBezTo>
                  <a:cubicBezTo>
                    <a:pt x="27448" y="8724"/>
                    <a:pt x="27660" y="8602"/>
                    <a:pt x="27934" y="8298"/>
                  </a:cubicBezTo>
                  <a:cubicBezTo>
                    <a:pt x="28039" y="8181"/>
                    <a:pt x="28108" y="8145"/>
                    <a:pt x="28173" y="8145"/>
                  </a:cubicBezTo>
                  <a:cubicBezTo>
                    <a:pt x="28276" y="8145"/>
                    <a:pt x="28367" y="8238"/>
                    <a:pt x="28572" y="8238"/>
                  </a:cubicBezTo>
                  <a:cubicBezTo>
                    <a:pt x="28907" y="8207"/>
                    <a:pt x="28846" y="8116"/>
                    <a:pt x="29028" y="7751"/>
                  </a:cubicBezTo>
                  <a:cubicBezTo>
                    <a:pt x="29135" y="7569"/>
                    <a:pt x="29188" y="7538"/>
                    <a:pt x="29249" y="7538"/>
                  </a:cubicBezTo>
                  <a:cubicBezTo>
                    <a:pt x="29279" y="7538"/>
                    <a:pt x="29311" y="7546"/>
                    <a:pt x="29353" y="7546"/>
                  </a:cubicBezTo>
                  <a:cubicBezTo>
                    <a:pt x="29395" y="7546"/>
                    <a:pt x="29446" y="7538"/>
                    <a:pt x="29515" y="7508"/>
                  </a:cubicBezTo>
                  <a:cubicBezTo>
                    <a:pt x="29788" y="7386"/>
                    <a:pt x="30366" y="7386"/>
                    <a:pt x="30366" y="7386"/>
                  </a:cubicBezTo>
                  <a:cubicBezTo>
                    <a:pt x="30366" y="7386"/>
                    <a:pt x="31065" y="7356"/>
                    <a:pt x="32068" y="7265"/>
                  </a:cubicBezTo>
                  <a:cubicBezTo>
                    <a:pt x="33101" y="7174"/>
                    <a:pt x="32554" y="7083"/>
                    <a:pt x="33132" y="6657"/>
                  </a:cubicBezTo>
                  <a:cubicBezTo>
                    <a:pt x="33709" y="6262"/>
                    <a:pt x="33405" y="6292"/>
                    <a:pt x="34013" y="6171"/>
                  </a:cubicBezTo>
                  <a:cubicBezTo>
                    <a:pt x="34621" y="6079"/>
                    <a:pt x="34408" y="6079"/>
                    <a:pt x="34408" y="6079"/>
                  </a:cubicBezTo>
                  <a:cubicBezTo>
                    <a:pt x="34408" y="6079"/>
                    <a:pt x="34560" y="6049"/>
                    <a:pt x="34773" y="5776"/>
                  </a:cubicBezTo>
                  <a:cubicBezTo>
                    <a:pt x="35016" y="5532"/>
                    <a:pt x="34651" y="5715"/>
                    <a:pt x="34651" y="5502"/>
                  </a:cubicBezTo>
                  <a:cubicBezTo>
                    <a:pt x="34682" y="5259"/>
                    <a:pt x="34560" y="5259"/>
                    <a:pt x="34317" y="5168"/>
                  </a:cubicBezTo>
                  <a:cubicBezTo>
                    <a:pt x="34248" y="5133"/>
                    <a:pt x="34193" y="5123"/>
                    <a:pt x="34150" y="5123"/>
                  </a:cubicBezTo>
                  <a:cubicBezTo>
                    <a:pt x="34092" y="5123"/>
                    <a:pt x="34055" y="5141"/>
                    <a:pt x="34029" y="5141"/>
                  </a:cubicBezTo>
                  <a:cubicBezTo>
                    <a:pt x="34006" y="5141"/>
                    <a:pt x="33993" y="5127"/>
                    <a:pt x="33983" y="5076"/>
                  </a:cubicBezTo>
                  <a:cubicBezTo>
                    <a:pt x="33956" y="4996"/>
                    <a:pt x="33959" y="4969"/>
                    <a:pt x="33926" y="4969"/>
                  </a:cubicBezTo>
                  <a:cubicBezTo>
                    <a:pt x="33884" y="4969"/>
                    <a:pt x="33785" y="5012"/>
                    <a:pt x="33496" y="5046"/>
                  </a:cubicBezTo>
                  <a:cubicBezTo>
                    <a:pt x="32949" y="5137"/>
                    <a:pt x="32828" y="5289"/>
                    <a:pt x="32676" y="5380"/>
                  </a:cubicBezTo>
                  <a:cubicBezTo>
                    <a:pt x="32493" y="5472"/>
                    <a:pt x="32433" y="5502"/>
                    <a:pt x="32281" y="5502"/>
                  </a:cubicBezTo>
                  <a:cubicBezTo>
                    <a:pt x="32159" y="5472"/>
                    <a:pt x="32433" y="5320"/>
                    <a:pt x="32433" y="5320"/>
                  </a:cubicBezTo>
                  <a:cubicBezTo>
                    <a:pt x="32433" y="5320"/>
                    <a:pt x="32797" y="5289"/>
                    <a:pt x="32949" y="5168"/>
                  </a:cubicBezTo>
                  <a:cubicBezTo>
                    <a:pt x="33101" y="5076"/>
                    <a:pt x="33101" y="5107"/>
                    <a:pt x="33344" y="4955"/>
                  </a:cubicBezTo>
                  <a:cubicBezTo>
                    <a:pt x="33618" y="4833"/>
                    <a:pt x="33648" y="4833"/>
                    <a:pt x="33466" y="4772"/>
                  </a:cubicBezTo>
                  <a:cubicBezTo>
                    <a:pt x="33354" y="4717"/>
                    <a:pt x="33402" y="4661"/>
                    <a:pt x="33372" y="4661"/>
                  </a:cubicBezTo>
                  <a:cubicBezTo>
                    <a:pt x="33354" y="4661"/>
                    <a:pt x="33303" y="4683"/>
                    <a:pt x="33162" y="4742"/>
                  </a:cubicBezTo>
                  <a:cubicBezTo>
                    <a:pt x="33022" y="4785"/>
                    <a:pt x="32928" y="4805"/>
                    <a:pt x="32861" y="4805"/>
                  </a:cubicBezTo>
                  <a:cubicBezTo>
                    <a:pt x="32738" y="4805"/>
                    <a:pt x="32704" y="4738"/>
                    <a:pt x="32645" y="4620"/>
                  </a:cubicBezTo>
                  <a:cubicBezTo>
                    <a:pt x="32620" y="4578"/>
                    <a:pt x="32604" y="4561"/>
                    <a:pt x="32587" y="4561"/>
                  </a:cubicBezTo>
                  <a:cubicBezTo>
                    <a:pt x="32545" y="4561"/>
                    <a:pt x="32499" y="4668"/>
                    <a:pt x="32281" y="4712"/>
                  </a:cubicBezTo>
                  <a:cubicBezTo>
                    <a:pt x="32179" y="4732"/>
                    <a:pt x="32112" y="4745"/>
                    <a:pt x="32063" y="4745"/>
                  </a:cubicBezTo>
                  <a:cubicBezTo>
                    <a:pt x="31967" y="4745"/>
                    <a:pt x="31946" y="4691"/>
                    <a:pt x="31885" y="4529"/>
                  </a:cubicBezTo>
                  <a:cubicBezTo>
                    <a:pt x="31866" y="4460"/>
                    <a:pt x="31817" y="4436"/>
                    <a:pt x="31752" y="4436"/>
                  </a:cubicBezTo>
                  <a:cubicBezTo>
                    <a:pt x="31616" y="4436"/>
                    <a:pt x="31411" y="4539"/>
                    <a:pt x="31247" y="4560"/>
                  </a:cubicBezTo>
                  <a:cubicBezTo>
                    <a:pt x="31215" y="4568"/>
                    <a:pt x="31189" y="4571"/>
                    <a:pt x="31168" y="4571"/>
                  </a:cubicBezTo>
                  <a:cubicBezTo>
                    <a:pt x="31028" y="4571"/>
                    <a:pt x="31107" y="4406"/>
                    <a:pt x="31186" y="4195"/>
                  </a:cubicBezTo>
                  <a:cubicBezTo>
                    <a:pt x="31278" y="3952"/>
                    <a:pt x="31156" y="4134"/>
                    <a:pt x="31095" y="3952"/>
                  </a:cubicBezTo>
                  <a:cubicBezTo>
                    <a:pt x="31065" y="3739"/>
                    <a:pt x="31034" y="3830"/>
                    <a:pt x="30548" y="3709"/>
                  </a:cubicBezTo>
                  <a:cubicBezTo>
                    <a:pt x="30062" y="3587"/>
                    <a:pt x="29910" y="3465"/>
                    <a:pt x="29515" y="3192"/>
                  </a:cubicBezTo>
                  <a:cubicBezTo>
                    <a:pt x="29405" y="3109"/>
                    <a:pt x="29347" y="3079"/>
                    <a:pt x="29320" y="3079"/>
                  </a:cubicBezTo>
                  <a:cubicBezTo>
                    <a:pt x="29256" y="3079"/>
                    <a:pt x="29353" y="3241"/>
                    <a:pt x="29332" y="3283"/>
                  </a:cubicBezTo>
                  <a:cubicBezTo>
                    <a:pt x="29302" y="3344"/>
                    <a:pt x="29119" y="3678"/>
                    <a:pt x="29059" y="3800"/>
                  </a:cubicBezTo>
                  <a:cubicBezTo>
                    <a:pt x="28967" y="3921"/>
                    <a:pt x="28846" y="3830"/>
                    <a:pt x="28451" y="4104"/>
                  </a:cubicBezTo>
                  <a:cubicBezTo>
                    <a:pt x="28278" y="4233"/>
                    <a:pt x="28194" y="4267"/>
                    <a:pt x="28153" y="4267"/>
                  </a:cubicBezTo>
                  <a:cubicBezTo>
                    <a:pt x="28108" y="4267"/>
                    <a:pt x="28116" y="4225"/>
                    <a:pt x="28116" y="4225"/>
                  </a:cubicBezTo>
                  <a:cubicBezTo>
                    <a:pt x="28116" y="4225"/>
                    <a:pt x="27873" y="4043"/>
                    <a:pt x="27569" y="3921"/>
                  </a:cubicBezTo>
                  <a:cubicBezTo>
                    <a:pt x="27296" y="3830"/>
                    <a:pt x="27569" y="3921"/>
                    <a:pt x="27326" y="3769"/>
                  </a:cubicBezTo>
                  <a:cubicBezTo>
                    <a:pt x="27053" y="3617"/>
                    <a:pt x="27296" y="3617"/>
                    <a:pt x="27296" y="3222"/>
                  </a:cubicBezTo>
                  <a:cubicBezTo>
                    <a:pt x="27286" y="3097"/>
                    <a:pt x="27283" y="3051"/>
                    <a:pt x="27270" y="3051"/>
                  </a:cubicBezTo>
                  <a:cubicBezTo>
                    <a:pt x="27242" y="3051"/>
                    <a:pt x="27170" y="3261"/>
                    <a:pt x="26901" y="3344"/>
                  </a:cubicBezTo>
                  <a:cubicBezTo>
                    <a:pt x="26771" y="3387"/>
                    <a:pt x="26707" y="3407"/>
                    <a:pt x="26674" y="3407"/>
                  </a:cubicBezTo>
                  <a:cubicBezTo>
                    <a:pt x="26613" y="3407"/>
                    <a:pt x="26656" y="3340"/>
                    <a:pt x="26597" y="3222"/>
                  </a:cubicBezTo>
                  <a:cubicBezTo>
                    <a:pt x="26536" y="3040"/>
                    <a:pt x="26323" y="3131"/>
                    <a:pt x="25989" y="2979"/>
                  </a:cubicBezTo>
                  <a:cubicBezTo>
                    <a:pt x="25890" y="2934"/>
                    <a:pt x="25831" y="2919"/>
                    <a:pt x="25788" y="2919"/>
                  </a:cubicBezTo>
                  <a:cubicBezTo>
                    <a:pt x="25684" y="2919"/>
                    <a:pt x="25669" y="3010"/>
                    <a:pt x="25411" y="3010"/>
                  </a:cubicBezTo>
                  <a:cubicBezTo>
                    <a:pt x="25016" y="3040"/>
                    <a:pt x="24864" y="3101"/>
                    <a:pt x="24287" y="3192"/>
                  </a:cubicBezTo>
                  <a:cubicBezTo>
                    <a:pt x="23709" y="3313"/>
                    <a:pt x="24195" y="3374"/>
                    <a:pt x="24074" y="3557"/>
                  </a:cubicBezTo>
                  <a:cubicBezTo>
                    <a:pt x="23952" y="3709"/>
                    <a:pt x="23648" y="3709"/>
                    <a:pt x="23861" y="4013"/>
                  </a:cubicBezTo>
                  <a:cubicBezTo>
                    <a:pt x="24074" y="4286"/>
                    <a:pt x="23709" y="4377"/>
                    <a:pt x="23223" y="4499"/>
                  </a:cubicBezTo>
                  <a:cubicBezTo>
                    <a:pt x="22767" y="4651"/>
                    <a:pt x="23101" y="4620"/>
                    <a:pt x="23831" y="4924"/>
                  </a:cubicBezTo>
                  <a:cubicBezTo>
                    <a:pt x="24591" y="5228"/>
                    <a:pt x="23952" y="5289"/>
                    <a:pt x="23861" y="5624"/>
                  </a:cubicBezTo>
                  <a:cubicBezTo>
                    <a:pt x="23739" y="5928"/>
                    <a:pt x="23283" y="6049"/>
                    <a:pt x="22736" y="6201"/>
                  </a:cubicBezTo>
                  <a:cubicBezTo>
                    <a:pt x="22189" y="6323"/>
                    <a:pt x="22037" y="6353"/>
                    <a:pt x="22341" y="6475"/>
                  </a:cubicBezTo>
                  <a:cubicBezTo>
                    <a:pt x="22676" y="6566"/>
                    <a:pt x="22402" y="7204"/>
                    <a:pt x="22402" y="7204"/>
                  </a:cubicBezTo>
                  <a:lnTo>
                    <a:pt x="22402" y="8268"/>
                  </a:lnTo>
                  <a:cubicBezTo>
                    <a:pt x="22402" y="8268"/>
                    <a:pt x="22189" y="8937"/>
                    <a:pt x="21946" y="8997"/>
                  </a:cubicBezTo>
                  <a:lnTo>
                    <a:pt x="21794" y="8997"/>
                  </a:lnTo>
                  <a:cubicBezTo>
                    <a:pt x="21790" y="8998"/>
                    <a:pt x="21786" y="8998"/>
                    <a:pt x="21782" y="8998"/>
                  </a:cubicBezTo>
                  <a:cubicBezTo>
                    <a:pt x="21601" y="8998"/>
                    <a:pt x="21369" y="8359"/>
                    <a:pt x="21369" y="8359"/>
                  </a:cubicBezTo>
                  <a:cubicBezTo>
                    <a:pt x="21369" y="8359"/>
                    <a:pt x="21065" y="7903"/>
                    <a:pt x="20943" y="7630"/>
                  </a:cubicBezTo>
                  <a:cubicBezTo>
                    <a:pt x="20821" y="7326"/>
                    <a:pt x="20852" y="7174"/>
                    <a:pt x="20852" y="7052"/>
                  </a:cubicBezTo>
                  <a:cubicBezTo>
                    <a:pt x="20882" y="6900"/>
                    <a:pt x="20943" y="6718"/>
                    <a:pt x="21095" y="6383"/>
                  </a:cubicBezTo>
                  <a:cubicBezTo>
                    <a:pt x="21141" y="6291"/>
                    <a:pt x="21134" y="6258"/>
                    <a:pt x="21095" y="6258"/>
                  </a:cubicBezTo>
                  <a:cubicBezTo>
                    <a:pt x="21005" y="6258"/>
                    <a:pt x="20747" y="6432"/>
                    <a:pt x="20578" y="6475"/>
                  </a:cubicBezTo>
                  <a:cubicBezTo>
                    <a:pt x="20335" y="6535"/>
                    <a:pt x="20183" y="6566"/>
                    <a:pt x="19879" y="6596"/>
                  </a:cubicBezTo>
                  <a:cubicBezTo>
                    <a:pt x="19841" y="6600"/>
                    <a:pt x="19808" y="6602"/>
                    <a:pt x="19779" y="6602"/>
                  </a:cubicBezTo>
                  <a:cubicBezTo>
                    <a:pt x="19581" y="6602"/>
                    <a:pt x="19567" y="6512"/>
                    <a:pt x="19089" y="6353"/>
                  </a:cubicBezTo>
                  <a:cubicBezTo>
                    <a:pt x="18572" y="6171"/>
                    <a:pt x="18663" y="6323"/>
                    <a:pt x="18207" y="6079"/>
                  </a:cubicBezTo>
                  <a:cubicBezTo>
                    <a:pt x="18103" y="6031"/>
                    <a:pt x="17998" y="6011"/>
                    <a:pt x="17894" y="6011"/>
                  </a:cubicBezTo>
                  <a:cubicBezTo>
                    <a:pt x="17547" y="6011"/>
                    <a:pt x="17212" y="6236"/>
                    <a:pt x="16931" y="6353"/>
                  </a:cubicBezTo>
                  <a:cubicBezTo>
                    <a:pt x="16864" y="6381"/>
                    <a:pt x="16820" y="6393"/>
                    <a:pt x="16794" y="6393"/>
                  </a:cubicBezTo>
                  <a:cubicBezTo>
                    <a:pt x="16677" y="6393"/>
                    <a:pt x="16900" y="6145"/>
                    <a:pt x="16900" y="5897"/>
                  </a:cubicBezTo>
                  <a:cubicBezTo>
                    <a:pt x="16870" y="5624"/>
                    <a:pt x="16840" y="5624"/>
                    <a:pt x="16688" y="5532"/>
                  </a:cubicBezTo>
                  <a:cubicBezTo>
                    <a:pt x="16505" y="5441"/>
                    <a:pt x="16779" y="5259"/>
                    <a:pt x="17478" y="4742"/>
                  </a:cubicBezTo>
                  <a:cubicBezTo>
                    <a:pt x="18147" y="4225"/>
                    <a:pt x="18086" y="4195"/>
                    <a:pt x="18663" y="4104"/>
                  </a:cubicBezTo>
                  <a:cubicBezTo>
                    <a:pt x="19271" y="3982"/>
                    <a:pt x="19058" y="3800"/>
                    <a:pt x="19514" y="3557"/>
                  </a:cubicBezTo>
                  <a:cubicBezTo>
                    <a:pt x="19677" y="3486"/>
                    <a:pt x="19856" y="3469"/>
                    <a:pt x="20027" y="3469"/>
                  </a:cubicBezTo>
                  <a:cubicBezTo>
                    <a:pt x="20182" y="3469"/>
                    <a:pt x="20331" y="3483"/>
                    <a:pt x="20455" y="3483"/>
                  </a:cubicBezTo>
                  <a:cubicBezTo>
                    <a:pt x="20604" y="3483"/>
                    <a:pt x="20716" y="3463"/>
                    <a:pt x="20761" y="3374"/>
                  </a:cubicBezTo>
                  <a:cubicBezTo>
                    <a:pt x="20913" y="3131"/>
                    <a:pt x="21065" y="3131"/>
                    <a:pt x="21369" y="2888"/>
                  </a:cubicBezTo>
                  <a:cubicBezTo>
                    <a:pt x="21673" y="2614"/>
                    <a:pt x="21673" y="2645"/>
                    <a:pt x="21733" y="2523"/>
                  </a:cubicBezTo>
                  <a:cubicBezTo>
                    <a:pt x="21824" y="2432"/>
                    <a:pt x="22250" y="2493"/>
                    <a:pt x="22463" y="2402"/>
                  </a:cubicBezTo>
                  <a:cubicBezTo>
                    <a:pt x="22676" y="2280"/>
                    <a:pt x="23071" y="2128"/>
                    <a:pt x="23496" y="1915"/>
                  </a:cubicBezTo>
                  <a:cubicBezTo>
                    <a:pt x="23891" y="1703"/>
                    <a:pt x="23527" y="1672"/>
                    <a:pt x="23435" y="1368"/>
                  </a:cubicBezTo>
                  <a:cubicBezTo>
                    <a:pt x="23407" y="1282"/>
                    <a:pt x="23499" y="1253"/>
                    <a:pt x="23647" y="1253"/>
                  </a:cubicBezTo>
                  <a:cubicBezTo>
                    <a:pt x="23946" y="1253"/>
                    <a:pt x="24473" y="1370"/>
                    <a:pt x="24697" y="1370"/>
                  </a:cubicBezTo>
                  <a:cubicBezTo>
                    <a:pt x="24714" y="1370"/>
                    <a:pt x="24729" y="1370"/>
                    <a:pt x="24742" y="1368"/>
                  </a:cubicBezTo>
                  <a:cubicBezTo>
                    <a:pt x="24955" y="1307"/>
                    <a:pt x="24955" y="912"/>
                    <a:pt x="24986" y="912"/>
                  </a:cubicBezTo>
                  <a:lnTo>
                    <a:pt x="25060" y="888"/>
                  </a:lnTo>
                  <a:lnTo>
                    <a:pt x="25060" y="888"/>
                  </a:lnTo>
                  <a:cubicBezTo>
                    <a:pt x="25023" y="917"/>
                    <a:pt x="25050" y="1061"/>
                    <a:pt x="25077" y="1277"/>
                  </a:cubicBezTo>
                  <a:cubicBezTo>
                    <a:pt x="25087" y="1387"/>
                    <a:pt x="25090" y="1424"/>
                    <a:pt x="25098" y="1424"/>
                  </a:cubicBezTo>
                  <a:cubicBezTo>
                    <a:pt x="25113" y="1424"/>
                    <a:pt x="25147" y="1267"/>
                    <a:pt x="25290" y="1247"/>
                  </a:cubicBezTo>
                  <a:cubicBezTo>
                    <a:pt x="25343" y="1239"/>
                    <a:pt x="25383" y="1235"/>
                    <a:pt x="25417" y="1235"/>
                  </a:cubicBezTo>
                  <a:cubicBezTo>
                    <a:pt x="25519" y="1235"/>
                    <a:pt x="25571" y="1269"/>
                    <a:pt x="25776" y="1338"/>
                  </a:cubicBezTo>
                  <a:cubicBezTo>
                    <a:pt x="26050" y="1399"/>
                    <a:pt x="25776" y="1399"/>
                    <a:pt x="25715" y="1459"/>
                  </a:cubicBezTo>
                  <a:cubicBezTo>
                    <a:pt x="25685" y="1551"/>
                    <a:pt x="25229" y="1703"/>
                    <a:pt x="25229" y="1703"/>
                  </a:cubicBezTo>
                  <a:cubicBezTo>
                    <a:pt x="25229" y="1703"/>
                    <a:pt x="24803" y="1885"/>
                    <a:pt x="25046" y="1885"/>
                  </a:cubicBezTo>
                  <a:cubicBezTo>
                    <a:pt x="25259" y="1854"/>
                    <a:pt x="25350" y="1854"/>
                    <a:pt x="25624" y="1794"/>
                  </a:cubicBezTo>
                  <a:cubicBezTo>
                    <a:pt x="25898" y="1733"/>
                    <a:pt x="25776" y="1642"/>
                    <a:pt x="25958" y="1429"/>
                  </a:cubicBezTo>
                  <a:cubicBezTo>
                    <a:pt x="26019" y="1358"/>
                    <a:pt x="26050" y="1338"/>
                    <a:pt x="26073" y="1338"/>
                  </a:cubicBezTo>
                  <a:cubicBezTo>
                    <a:pt x="26105" y="1338"/>
                    <a:pt x="26124" y="1374"/>
                    <a:pt x="26188" y="1374"/>
                  </a:cubicBezTo>
                  <a:cubicBezTo>
                    <a:pt x="26219" y="1374"/>
                    <a:pt x="26262" y="1365"/>
                    <a:pt x="26323" y="1338"/>
                  </a:cubicBezTo>
                  <a:cubicBezTo>
                    <a:pt x="26406" y="1305"/>
                    <a:pt x="26463" y="1292"/>
                    <a:pt x="26505" y="1292"/>
                  </a:cubicBezTo>
                  <a:cubicBezTo>
                    <a:pt x="26615" y="1292"/>
                    <a:pt x="26605" y="1385"/>
                    <a:pt x="26627" y="1429"/>
                  </a:cubicBezTo>
                  <a:cubicBezTo>
                    <a:pt x="26627" y="1490"/>
                    <a:pt x="26475" y="1581"/>
                    <a:pt x="26262" y="1703"/>
                  </a:cubicBezTo>
                  <a:cubicBezTo>
                    <a:pt x="26019" y="1824"/>
                    <a:pt x="25989" y="1824"/>
                    <a:pt x="25898" y="1946"/>
                  </a:cubicBezTo>
                  <a:cubicBezTo>
                    <a:pt x="25806" y="2037"/>
                    <a:pt x="25259" y="2189"/>
                    <a:pt x="25259" y="2189"/>
                  </a:cubicBezTo>
                  <a:cubicBezTo>
                    <a:pt x="25259" y="2189"/>
                    <a:pt x="24378" y="2432"/>
                    <a:pt x="24287" y="2523"/>
                  </a:cubicBezTo>
                  <a:cubicBezTo>
                    <a:pt x="24213" y="2572"/>
                    <a:pt x="24437" y="2661"/>
                    <a:pt x="24719" y="2661"/>
                  </a:cubicBezTo>
                  <a:cubicBezTo>
                    <a:pt x="24786" y="2661"/>
                    <a:pt x="24855" y="2656"/>
                    <a:pt x="24925" y="2645"/>
                  </a:cubicBezTo>
                  <a:cubicBezTo>
                    <a:pt x="25320" y="2554"/>
                    <a:pt x="25411" y="2493"/>
                    <a:pt x="25867" y="2402"/>
                  </a:cubicBezTo>
                  <a:cubicBezTo>
                    <a:pt x="25925" y="2393"/>
                    <a:pt x="25972" y="2390"/>
                    <a:pt x="26012" y="2390"/>
                  </a:cubicBezTo>
                  <a:cubicBezTo>
                    <a:pt x="26268" y="2390"/>
                    <a:pt x="26216" y="2544"/>
                    <a:pt x="26505" y="2675"/>
                  </a:cubicBezTo>
                  <a:cubicBezTo>
                    <a:pt x="26728" y="2756"/>
                    <a:pt x="26762" y="2797"/>
                    <a:pt x="26796" y="2797"/>
                  </a:cubicBezTo>
                  <a:cubicBezTo>
                    <a:pt x="26813" y="2797"/>
                    <a:pt x="26830" y="2787"/>
                    <a:pt x="26870" y="2766"/>
                  </a:cubicBezTo>
                  <a:cubicBezTo>
                    <a:pt x="27022" y="2706"/>
                    <a:pt x="27265" y="2675"/>
                    <a:pt x="27265" y="2675"/>
                  </a:cubicBezTo>
                  <a:lnTo>
                    <a:pt x="28390" y="2614"/>
                  </a:lnTo>
                  <a:cubicBezTo>
                    <a:pt x="28390" y="2614"/>
                    <a:pt x="28907" y="2554"/>
                    <a:pt x="29089" y="2432"/>
                  </a:cubicBezTo>
                  <a:cubicBezTo>
                    <a:pt x="29135" y="2402"/>
                    <a:pt x="29119" y="2390"/>
                    <a:pt x="29071" y="2390"/>
                  </a:cubicBezTo>
                  <a:cubicBezTo>
                    <a:pt x="28926" y="2390"/>
                    <a:pt x="28481" y="2493"/>
                    <a:pt x="28481" y="2493"/>
                  </a:cubicBezTo>
                  <a:cubicBezTo>
                    <a:pt x="28481" y="2493"/>
                    <a:pt x="27964" y="2402"/>
                    <a:pt x="27752" y="2280"/>
                  </a:cubicBezTo>
                  <a:cubicBezTo>
                    <a:pt x="27667" y="2231"/>
                    <a:pt x="27771" y="2217"/>
                    <a:pt x="27927" y="2217"/>
                  </a:cubicBezTo>
                  <a:cubicBezTo>
                    <a:pt x="28161" y="2217"/>
                    <a:pt x="28512" y="2250"/>
                    <a:pt x="28512" y="2250"/>
                  </a:cubicBezTo>
                  <a:lnTo>
                    <a:pt x="29211" y="2250"/>
                  </a:lnTo>
                  <a:cubicBezTo>
                    <a:pt x="29211" y="2250"/>
                    <a:pt x="29454" y="2128"/>
                    <a:pt x="29515" y="1976"/>
                  </a:cubicBezTo>
                  <a:cubicBezTo>
                    <a:pt x="29575" y="1854"/>
                    <a:pt x="29454" y="1794"/>
                    <a:pt x="29150" y="1733"/>
                  </a:cubicBezTo>
                  <a:cubicBezTo>
                    <a:pt x="29096" y="1722"/>
                    <a:pt x="29046" y="1718"/>
                    <a:pt x="28997" y="1718"/>
                  </a:cubicBezTo>
                  <a:cubicBezTo>
                    <a:pt x="28838" y="1718"/>
                    <a:pt x="28703" y="1763"/>
                    <a:pt x="28577" y="1763"/>
                  </a:cubicBezTo>
                  <a:cubicBezTo>
                    <a:pt x="28524" y="1763"/>
                    <a:pt x="28472" y="1755"/>
                    <a:pt x="28420" y="1733"/>
                  </a:cubicBezTo>
                  <a:cubicBezTo>
                    <a:pt x="28208" y="1642"/>
                    <a:pt x="28268" y="1520"/>
                    <a:pt x="28299" y="1490"/>
                  </a:cubicBezTo>
                  <a:cubicBezTo>
                    <a:pt x="28301" y="1488"/>
                    <a:pt x="28306" y="1487"/>
                    <a:pt x="28314" y="1487"/>
                  </a:cubicBezTo>
                  <a:cubicBezTo>
                    <a:pt x="28444" y="1487"/>
                    <a:pt x="29332" y="1703"/>
                    <a:pt x="29332" y="1703"/>
                  </a:cubicBezTo>
                  <a:cubicBezTo>
                    <a:pt x="29332" y="1703"/>
                    <a:pt x="29347" y="1704"/>
                    <a:pt x="29374" y="1704"/>
                  </a:cubicBezTo>
                  <a:cubicBezTo>
                    <a:pt x="29454" y="1704"/>
                    <a:pt x="29636" y="1687"/>
                    <a:pt x="29819" y="1551"/>
                  </a:cubicBezTo>
                  <a:cubicBezTo>
                    <a:pt x="30031" y="1338"/>
                    <a:pt x="30214" y="1186"/>
                    <a:pt x="30305" y="1095"/>
                  </a:cubicBezTo>
                  <a:cubicBezTo>
                    <a:pt x="30350" y="1064"/>
                    <a:pt x="30092" y="1057"/>
                    <a:pt x="29822" y="1057"/>
                  </a:cubicBezTo>
                  <a:cubicBezTo>
                    <a:pt x="29553" y="1057"/>
                    <a:pt x="29271" y="1064"/>
                    <a:pt x="29271" y="1064"/>
                  </a:cubicBezTo>
                  <a:lnTo>
                    <a:pt x="28512" y="1125"/>
                  </a:lnTo>
                  <a:lnTo>
                    <a:pt x="27843" y="973"/>
                  </a:lnTo>
                  <a:cubicBezTo>
                    <a:pt x="27843" y="973"/>
                    <a:pt x="27964" y="943"/>
                    <a:pt x="28208" y="760"/>
                  </a:cubicBezTo>
                  <a:cubicBezTo>
                    <a:pt x="28325" y="682"/>
                    <a:pt x="28291" y="660"/>
                    <a:pt x="28215" y="660"/>
                  </a:cubicBezTo>
                  <a:cubicBezTo>
                    <a:pt x="28113" y="660"/>
                    <a:pt x="27934" y="699"/>
                    <a:pt x="27934" y="699"/>
                  </a:cubicBezTo>
                  <a:lnTo>
                    <a:pt x="27357" y="699"/>
                  </a:lnTo>
                  <a:lnTo>
                    <a:pt x="26657" y="760"/>
                  </a:lnTo>
                  <a:lnTo>
                    <a:pt x="25928" y="517"/>
                  </a:lnTo>
                  <a:lnTo>
                    <a:pt x="26384" y="274"/>
                  </a:lnTo>
                  <a:cubicBezTo>
                    <a:pt x="26384" y="274"/>
                    <a:pt x="26627" y="122"/>
                    <a:pt x="2690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14" name="Google Shape;1214;p62"/>
            <p:cNvSpPr/>
            <p:nvPr/>
          </p:nvSpPr>
          <p:spPr>
            <a:xfrm>
              <a:off x="3552000" y="2853675"/>
              <a:ext cx="589700" cy="770050"/>
            </a:xfrm>
            <a:custGeom>
              <a:rect b="b" l="l" r="r" t="t"/>
              <a:pathLst>
                <a:path extrusionOk="0" h="30802" w="23588">
                  <a:moveTo>
                    <a:pt x="23588" y="1"/>
                  </a:moveTo>
                  <a:lnTo>
                    <a:pt x="23588" y="1"/>
                  </a:lnTo>
                  <a:cubicBezTo>
                    <a:pt x="23132" y="912"/>
                    <a:pt x="22676" y="1824"/>
                    <a:pt x="22190" y="2706"/>
                  </a:cubicBezTo>
                  <a:cubicBezTo>
                    <a:pt x="22098" y="2949"/>
                    <a:pt x="21946" y="3192"/>
                    <a:pt x="22007" y="3435"/>
                  </a:cubicBezTo>
                  <a:cubicBezTo>
                    <a:pt x="22050" y="3781"/>
                    <a:pt x="22332" y="4010"/>
                    <a:pt x="22614" y="4234"/>
                  </a:cubicBezTo>
                  <a:lnTo>
                    <a:pt x="22614" y="4234"/>
                  </a:lnTo>
                  <a:lnTo>
                    <a:pt x="23588" y="1"/>
                  </a:lnTo>
                  <a:close/>
                  <a:moveTo>
                    <a:pt x="22614" y="4234"/>
                  </a:moveTo>
                  <a:lnTo>
                    <a:pt x="22383" y="5236"/>
                  </a:lnTo>
                  <a:lnTo>
                    <a:pt x="22383" y="5236"/>
                  </a:lnTo>
                  <a:lnTo>
                    <a:pt x="23223" y="5107"/>
                  </a:lnTo>
                  <a:cubicBezTo>
                    <a:pt x="23239" y="4723"/>
                    <a:pt x="22926" y="4482"/>
                    <a:pt x="22614" y="4234"/>
                  </a:cubicBezTo>
                  <a:close/>
                  <a:moveTo>
                    <a:pt x="22383" y="5236"/>
                  </a:moveTo>
                  <a:lnTo>
                    <a:pt x="21247" y="5411"/>
                  </a:lnTo>
                  <a:cubicBezTo>
                    <a:pt x="21126" y="5441"/>
                    <a:pt x="21004" y="5472"/>
                    <a:pt x="20913" y="5563"/>
                  </a:cubicBezTo>
                  <a:cubicBezTo>
                    <a:pt x="20791" y="5684"/>
                    <a:pt x="20822" y="5867"/>
                    <a:pt x="20852" y="6049"/>
                  </a:cubicBezTo>
                  <a:cubicBezTo>
                    <a:pt x="20976" y="6531"/>
                    <a:pt x="21244" y="6988"/>
                    <a:pt x="21455" y="7451"/>
                  </a:cubicBezTo>
                  <a:lnTo>
                    <a:pt x="21455" y="7451"/>
                  </a:lnTo>
                  <a:cubicBezTo>
                    <a:pt x="21610" y="7395"/>
                    <a:pt x="21764" y="7333"/>
                    <a:pt x="21916" y="7265"/>
                  </a:cubicBezTo>
                  <a:lnTo>
                    <a:pt x="22383" y="5236"/>
                  </a:lnTo>
                  <a:close/>
                  <a:moveTo>
                    <a:pt x="21455" y="7451"/>
                  </a:moveTo>
                  <a:cubicBezTo>
                    <a:pt x="20360" y="7846"/>
                    <a:pt x="19204" y="7957"/>
                    <a:pt x="18025" y="7957"/>
                  </a:cubicBezTo>
                  <a:cubicBezTo>
                    <a:pt x="16609" y="7957"/>
                    <a:pt x="15158" y="7797"/>
                    <a:pt x="13740" y="7782"/>
                  </a:cubicBezTo>
                  <a:cubicBezTo>
                    <a:pt x="13604" y="7776"/>
                    <a:pt x="13468" y="7772"/>
                    <a:pt x="13331" y="7772"/>
                  </a:cubicBezTo>
                  <a:cubicBezTo>
                    <a:pt x="12761" y="7772"/>
                    <a:pt x="12187" y="7835"/>
                    <a:pt x="11673" y="8055"/>
                  </a:cubicBezTo>
                  <a:cubicBezTo>
                    <a:pt x="11034" y="8299"/>
                    <a:pt x="10487" y="8724"/>
                    <a:pt x="9970" y="9180"/>
                  </a:cubicBezTo>
                  <a:cubicBezTo>
                    <a:pt x="9059" y="9909"/>
                    <a:pt x="8147" y="10669"/>
                    <a:pt x="7265" y="11399"/>
                  </a:cubicBezTo>
                  <a:cubicBezTo>
                    <a:pt x="6201" y="12280"/>
                    <a:pt x="5107" y="13162"/>
                    <a:pt x="4378" y="14347"/>
                  </a:cubicBezTo>
                  <a:cubicBezTo>
                    <a:pt x="3709" y="15411"/>
                    <a:pt x="3375" y="16627"/>
                    <a:pt x="3040" y="17843"/>
                  </a:cubicBezTo>
                  <a:cubicBezTo>
                    <a:pt x="2645" y="19271"/>
                    <a:pt x="2250" y="20700"/>
                    <a:pt x="1885" y="22098"/>
                  </a:cubicBezTo>
                  <a:cubicBezTo>
                    <a:pt x="1460" y="23587"/>
                    <a:pt x="1065" y="25077"/>
                    <a:pt x="669" y="26536"/>
                  </a:cubicBezTo>
                  <a:cubicBezTo>
                    <a:pt x="335" y="27752"/>
                    <a:pt x="1" y="29059"/>
                    <a:pt x="335" y="30275"/>
                  </a:cubicBezTo>
                  <a:cubicBezTo>
                    <a:pt x="365" y="30427"/>
                    <a:pt x="457" y="30609"/>
                    <a:pt x="578" y="30730"/>
                  </a:cubicBezTo>
                  <a:cubicBezTo>
                    <a:pt x="655" y="30780"/>
                    <a:pt x="738" y="30801"/>
                    <a:pt x="820" y="30801"/>
                  </a:cubicBezTo>
                  <a:cubicBezTo>
                    <a:pt x="1095" y="30801"/>
                    <a:pt x="1373" y="30562"/>
                    <a:pt x="1490" y="30305"/>
                  </a:cubicBezTo>
                  <a:cubicBezTo>
                    <a:pt x="1642" y="29940"/>
                    <a:pt x="1642" y="29545"/>
                    <a:pt x="1794" y="29180"/>
                  </a:cubicBezTo>
                  <a:cubicBezTo>
                    <a:pt x="2220" y="28238"/>
                    <a:pt x="3679" y="27904"/>
                    <a:pt x="3800" y="26840"/>
                  </a:cubicBezTo>
                  <a:cubicBezTo>
                    <a:pt x="3861" y="26232"/>
                    <a:pt x="3496" y="25381"/>
                    <a:pt x="4074" y="25138"/>
                  </a:cubicBezTo>
                  <a:cubicBezTo>
                    <a:pt x="4138" y="25110"/>
                    <a:pt x="4206" y="25099"/>
                    <a:pt x="4275" y="25099"/>
                  </a:cubicBezTo>
                  <a:cubicBezTo>
                    <a:pt x="4434" y="25099"/>
                    <a:pt x="4604" y="25156"/>
                    <a:pt x="4773" y="25198"/>
                  </a:cubicBezTo>
                  <a:cubicBezTo>
                    <a:pt x="5006" y="25259"/>
                    <a:pt x="5252" y="25293"/>
                    <a:pt x="5498" y="25293"/>
                  </a:cubicBezTo>
                  <a:cubicBezTo>
                    <a:pt x="5989" y="25293"/>
                    <a:pt x="6475" y="25158"/>
                    <a:pt x="6840" y="24834"/>
                  </a:cubicBezTo>
                  <a:cubicBezTo>
                    <a:pt x="7387" y="24317"/>
                    <a:pt x="7448" y="23314"/>
                    <a:pt x="6870" y="22888"/>
                  </a:cubicBezTo>
                  <a:cubicBezTo>
                    <a:pt x="7904" y="22858"/>
                    <a:pt x="8937" y="22584"/>
                    <a:pt x="9879" y="22159"/>
                  </a:cubicBezTo>
                  <a:cubicBezTo>
                    <a:pt x="10183" y="22007"/>
                    <a:pt x="10518" y="21855"/>
                    <a:pt x="10670" y="21581"/>
                  </a:cubicBezTo>
                  <a:cubicBezTo>
                    <a:pt x="11125" y="20852"/>
                    <a:pt x="10639" y="19636"/>
                    <a:pt x="11399" y="19302"/>
                  </a:cubicBezTo>
                  <a:lnTo>
                    <a:pt x="11399" y="19302"/>
                  </a:lnTo>
                  <a:cubicBezTo>
                    <a:pt x="11338" y="19818"/>
                    <a:pt x="11399" y="20366"/>
                    <a:pt x="11551" y="20882"/>
                  </a:cubicBezTo>
                  <a:cubicBezTo>
                    <a:pt x="12037" y="20092"/>
                    <a:pt x="12645" y="19393"/>
                    <a:pt x="13344" y="18815"/>
                  </a:cubicBezTo>
                  <a:cubicBezTo>
                    <a:pt x="13618" y="18603"/>
                    <a:pt x="13922" y="18390"/>
                    <a:pt x="14135" y="18086"/>
                  </a:cubicBezTo>
                  <a:cubicBezTo>
                    <a:pt x="14287" y="17873"/>
                    <a:pt x="14378" y="17630"/>
                    <a:pt x="14469" y="17387"/>
                  </a:cubicBezTo>
                  <a:cubicBezTo>
                    <a:pt x="14803" y="16597"/>
                    <a:pt x="15138" y="15806"/>
                    <a:pt x="15442" y="15016"/>
                  </a:cubicBezTo>
                  <a:cubicBezTo>
                    <a:pt x="15654" y="14499"/>
                    <a:pt x="15928" y="13952"/>
                    <a:pt x="16445" y="13739"/>
                  </a:cubicBezTo>
                  <a:cubicBezTo>
                    <a:pt x="16607" y="13685"/>
                    <a:pt x="16785" y="13669"/>
                    <a:pt x="16970" y="13669"/>
                  </a:cubicBezTo>
                  <a:cubicBezTo>
                    <a:pt x="17260" y="13669"/>
                    <a:pt x="17564" y="13710"/>
                    <a:pt x="17841" y="13710"/>
                  </a:cubicBezTo>
                  <a:cubicBezTo>
                    <a:pt x="18182" y="13710"/>
                    <a:pt x="18481" y="13648"/>
                    <a:pt x="18664" y="13375"/>
                  </a:cubicBezTo>
                  <a:cubicBezTo>
                    <a:pt x="18846" y="13101"/>
                    <a:pt x="18785" y="12767"/>
                    <a:pt x="18846" y="12463"/>
                  </a:cubicBezTo>
                  <a:cubicBezTo>
                    <a:pt x="19089" y="10882"/>
                    <a:pt x="21490" y="10396"/>
                    <a:pt x="21734" y="8815"/>
                  </a:cubicBezTo>
                  <a:cubicBezTo>
                    <a:pt x="21808" y="8340"/>
                    <a:pt x="21657" y="7893"/>
                    <a:pt x="21455" y="745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15" name="Google Shape;1215;p62"/>
            <p:cNvSpPr/>
            <p:nvPr/>
          </p:nvSpPr>
          <p:spPr>
            <a:xfrm>
              <a:off x="2664076" y="1511739"/>
              <a:ext cx="337400" cy="680900"/>
            </a:xfrm>
            <a:custGeom>
              <a:rect b="b" l="l" r="r" t="t"/>
              <a:pathLst>
                <a:path extrusionOk="0" h="27236" w="13496">
                  <a:moveTo>
                    <a:pt x="9788" y="1"/>
                  </a:moveTo>
                  <a:cubicBezTo>
                    <a:pt x="8268" y="4469"/>
                    <a:pt x="2523" y="4135"/>
                    <a:pt x="2402" y="12645"/>
                  </a:cubicBezTo>
                  <a:cubicBezTo>
                    <a:pt x="0" y="18451"/>
                    <a:pt x="3496" y="27235"/>
                    <a:pt x="3496" y="27235"/>
                  </a:cubicBezTo>
                  <a:lnTo>
                    <a:pt x="4316" y="27144"/>
                  </a:lnTo>
                  <a:cubicBezTo>
                    <a:pt x="426" y="16566"/>
                    <a:pt x="3891" y="13345"/>
                    <a:pt x="3891" y="13345"/>
                  </a:cubicBezTo>
                  <a:cubicBezTo>
                    <a:pt x="13496" y="11642"/>
                    <a:pt x="9788" y="1"/>
                    <a:pt x="9788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16" name="Google Shape;1216;p62"/>
            <p:cNvSpPr/>
            <p:nvPr/>
          </p:nvSpPr>
          <p:spPr>
            <a:xfrm>
              <a:off x="2392801" y="1715239"/>
              <a:ext cx="315375" cy="307175"/>
            </a:xfrm>
            <a:custGeom>
              <a:rect b="b" l="l" r="r" t="t"/>
              <a:pathLst>
                <a:path extrusionOk="0" h="12287" w="12615">
                  <a:moveTo>
                    <a:pt x="2432" y="0"/>
                  </a:moveTo>
                  <a:cubicBezTo>
                    <a:pt x="1680" y="0"/>
                    <a:pt x="870" y="51"/>
                    <a:pt x="0" y="159"/>
                  </a:cubicBezTo>
                  <a:cubicBezTo>
                    <a:pt x="2806" y="2539"/>
                    <a:pt x="3072" y="6820"/>
                    <a:pt x="7642" y="6820"/>
                  </a:cubicBezTo>
                  <a:cubicBezTo>
                    <a:pt x="8616" y="6820"/>
                    <a:pt x="9785" y="6626"/>
                    <a:pt x="11216" y="6177"/>
                  </a:cubicBezTo>
                  <a:cubicBezTo>
                    <a:pt x="11216" y="6177"/>
                    <a:pt x="12401" y="9338"/>
                    <a:pt x="12614" y="12287"/>
                  </a:cubicBezTo>
                  <a:lnTo>
                    <a:pt x="12432" y="8548"/>
                  </a:lnTo>
                  <a:cubicBezTo>
                    <a:pt x="12432" y="8548"/>
                    <a:pt x="12248" y="0"/>
                    <a:pt x="2432" y="0"/>
                  </a:cubicBezTo>
                  <a:close/>
                </a:path>
              </a:pathLst>
            </a:custGeom>
            <a:solidFill>
              <a:srgbClr val="14998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17" name="Google Shape;1217;p62"/>
            <p:cNvSpPr/>
            <p:nvPr/>
          </p:nvSpPr>
          <p:spPr>
            <a:xfrm>
              <a:off x="4393663" y="2803824"/>
              <a:ext cx="669500" cy="421775"/>
            </a:xfrm>
            <a:custGeom>
              <a:rect b="b" l="l" r="r" t="t"/>
              <a:pathLst>
                <a:path extrusionOk="0" h="16871" w="26780">
                  <a:moveTo>
                    <a:pt x="17738" y="0"/>
                  </a:moveTo>
                  <a:cubicBezTo>
                    <a:pt x="14101" y="0"/>
                    <a:pt x="10501" y="1108"/>
                    <a:pt x="8420" y="6293"/>
                  </a:cubicBezTo>
                  <a:cubicBezTo>
                    <a:pt x="6110" y="7843"/>
                    <a:pt x="1095" y="13800"/>
                    <a:pt x="1095" y="13800"/>
                  </a:cubicBezTo>
                  <a:lnTo>
                    <a:pt x="1" y="16870"/>
                  </a:lnTo>
                  <a:cubicBezTo>
                    <a:pt x="5259" y="9970"/>
                    <a:pt x="9758" y="7204"/>
                    <a:pt x="9758" y="7204"/>
                  </a:cubicBezTo>
                  <a:cubicBezTo>
                    <a:pt x="10785" y="7361"/>
                    <a:pt x="11766" y="7432"/>
                    <a:pt x="12703" y="7432"/>
                  </a:cubicBezTo>
                  <a:cubicBezTo>
                    <a:pt x="21966" y="7432"/>
                    <a:pt x="26779" y="487"/>
                    <a:pt x="26779" y="487"/>
                  </a:cubicBezTo>
                  <a:lnTo>
                    <a:pt x="26779" y="487"/>
                  </a:lnTo>
                  <a:cubicBezTo>
                    <a:pt x="26336" y="579"/>
                    <a:pt x="25847" y="616"/>
                    <a:pt x="25323" y="616"/>
                  </a:cubicBezTo>
                  <a:cubicBezTo>
                    <a:pt x="23184" y="616"/>
                    <a:pt x="20451" y="0"/>
                    <a:pt x="17738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18" name="Google Shape;1218;p62"/>
            <p:cNvSpPr/>
            <p:nvPr/>
          </p:nvSpPr>
          <p:spPr>
            <a:xfrm>
              <a:off x="4209763" y="2677699"/>
              <a:ext cx="362500" cy="763700"/>
            </a:xfrm>
            <a:custGeom>
              <a:rect b="b" l="l" r="r" t="t"/>
              <a:pathLst>
                <a:path extrusionOk="0" h="30548" w="14500">
                  <a:moveTo>
                    <a:pt x="4165" y="0"/>
                  </a:moveTo>
                  <a:cubicBezTo>
                    <a:pt x="3983" y="9939"/>
                    <a:pt x="9211" y="13678"/>
                    <a:pt x="9211" y="13678"/>
                  </a:cubicBezTo>
                  <a:cubicBezTo>
                    <a:pt x="8846" y="22371"/>
                    <a:pt x="1" y="29575"/>
                    <a:pt x="1" y="29575"/>
                  </a:cubicBezTo>
                  <a:lnTo>
                    <a:pt x="122" y="30548"/>
                  </a:lnTo>
                  <a:cubicBezTo>
                    <a:pt x="7569" y="24286"/>
                    <a:pt x="11399" y="14468"/>
                    <a:pt x="11399" y="14468"/>
                  </a:cubicBezTo>
                  <a:cubicBezTo>
                    <a:pt x="14500" y="5046"/>
                    <a:pt x="4166" y="0"/>
                    <a:pt x="4165" y="0"/>
                  </a:cubicBezTo>
                  <a:close/>
                </a:path>
              </a:pathLst>
            </a:custGeom>
            <a:solidFill>
              <a:srgbClr val="13897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219" name="Google Shape;1219;p62"/>
          <p:cNvSpPr txBox="1"/>
          <p:nvPr>
            <p:ph type="ctrTitle"/>
          </p:nvPr>
        </p:nvSpPr>
        <p:spPr>
          <a:xfrm>
            <a:off x="713225" y="310900"/>
            <a:ext cx="7717500" cy="20322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br>
              <a:rPr lang="ca" sz="3200"/>
            </a:br>
            <a:br>
              <a:rPr lang="ca" sz="3200"/>
            </a:br>
            <a:endParaRPr sz="320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20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ca" sz="3200"/>
              <a:t>Qué son exactamente las cumbres </a:t>
            </a:r>
            <a:br>
              <a:rPr lang="ca" sz="3200"/>
            </a:br>
            <a:r>
              <a:rPr lang="ca" sz="3200"/>
              <a:t>del clima, de qué sirven, qué han logrado hasta ahora y por qué nadie entiende cómo funcionan</a:t>
            </a:r>
            <a:endParaRPr sz="3200">
              <a:solidFill>
                <a:schemeClr val="accent6"/>
              </a:solidFill>
            </a:endParaRPr>
          </a:p>
        </p:txBody>
      </p:sp>
      <p:sp>
        <p:nvSpPr>
          <p:cNvPr id="1220" name="Google Shape;1220;p62"/>
          <p:cNvSpPr txBox="1"/>
          <p:nvPr>
            <p:ph idx="1" type="subTitle"/>
          </p:nvPr>
        </p:nvSpPr>
        <p:spPr>
          <a:xfrm>
            <a:off x="2069975" y="3331025"/>
            <a:ext cx="50040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ca"/>
              <a:t>Valentina Raffio</a:t>
            </a:r>
            <a:endParaRPr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lang="ca"/>
              <a:t>@raffiovalentina</a:t>
            </a:r>
            <a:endParaRPr b="0"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2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12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15" name="Shape 16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6" name="Google Shape;1616;p80"/>
          <p:cNvSpPr/>
          <p:nvPr/>
        </p:nvSpPr>
        <p:spPr>
          <a:xfrm>
            <a:off x="1090450" y="1602200"/>
            <a:ext cx="6981900" cy="1429200"/>
          </a:xfrm>
          <a:prstGeom prst="roundRect">
            <a:avLst>
              <a:gd fmla="val 50000" name="adj"/>
            </a:avLst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17" name="Google Shape;1617;p80"/>
          <p:cNvSpPr txBox="1"/>
          <p:nvPr>
            <p:ph type="title"/>
          </p:nvPr>
        </p:nvSpPr>
        <p:spPr>
          <a:xfrm>
            <a:off x="713225" y="1640300"/>
            <a:ext cx="7717500" cy="10482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ca" sz="2400"/>
              <a:t>Si perdemos la confianza en las cumbres </a:t>
            </a:r>
            <a:br>
              <a:rPr lang="ca" sz="2400"/>
            </a:br>
            <a:r>
              <a:rPr lang="ca" sz="2400"/>
              <a:t>del clima, perdemos la lucha climática</a:t>
            </a:r>
            <a:endParaRPr sz="2400"/>
          </a:p>
        </p:txBody>
      </p:sp>
      <p:sp>
        <p:nvSpPr>
          <p:cNvPr id="1618" name="Google Shape;1618;p80"/>
          <p:cNvSpPr/>
          <p:nvPr/>
        </p:nvSpPr>
        <p:spPr>
          <a:xfrm>
            <a:off x="1421525" y="3254550"/>
            <a:ext cx="6300900" cy="384000"/>
          </a:xfrm>
          <a:prstGeom prst="roundRect">
            <a:avLst>
              <a:gd fmla="val 50000" name="adj"/>
            </a:avLst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ca" sz="12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Si fomentamos la desconfianza hacia los mecanismos multilaterales de decisión, ¿cómo defenderemos la necesidad de acuerdos globales?</a:t>
            </a:r>
            <a:endParaRPr sz="12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619" name="Google Shape;1619;p80"/>
          <p:cNvSpPr/>
          <p:nvPr/>
        </p:nvSpPr>
        <p:spPr>
          <a:xfrm>
            <a:off x="1899275" y="3709300"/>
            <a:ext cx="5345400" cy="384000"/>
          </a:xfrm>
          <a:prstGeom prst="roundRect">
            <a:avLst>
              <a:gd fmla="val 50000" name="adj"/>
            </a:avLst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ca" sz="12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Si cuestionamos los avances que sí se están dando, ¿cómo defenderemos la necesidad de ir un paso más allá?</a:t>
            </a:r>
            <a:endParaRPr b="1" sz="12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16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6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23" name="Shape 16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4" name="Google Shape;1624;p81"/>
          <p:cNvSpPr txBox="1"/>
          <p:nvPr>
            <p:ph type="title"/>
          </p:nvPr>
        </p:nvSpPr>
        <p:spPr>
          <a:xfrm>
            <a:off x="1329300" y="1456475"/>
            <a:ext cx="6485400" cy="1164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ca"/>
              <a:t>Incluso en el peor de los escenarios, siempre hay avances</a:t>
            </a:r>
            <a:endParaRPr/>
          </a:p>
        </p:txBody>
      </p:sp>
      <p:sp>
        <p:nvSpPr>
          <p:cNvPr id="1625" name="Google Shape;1625;p81"/>
          <p:cNvSpPr txBox="1"/>
          <p:nvPr>
            <p:ph type="title"/>
          </p:nvPr>
        </p:nvSpPr>
        <p:spPr>
          <a:xfrm>
            <a:off x="1471000" y="2485725"/>
            <a:ext cx="6485400" cy="1164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lang="ca" sz="2000">
                <a:solidFill>
                  <a:schemeClr val="dk2"/>
                </a:solidFill>
              </a:rPr>
              <a:t>El caso de Trump </a:t>
            </a:r>
            <a:br>
              <a:rPr b="0" lang="ca" sz="2000">
                <a:solidFill>
                  <a:schemeClr val="dk2"/>
                </a:solidFill>
              </a:rPr>
            </a:br>
            <a:r>
              <a:rPr b="0" lang="ca" sz="2000">
                <a:solidFill>
                  <a:schemeClr val="dk2"/>
                </a:solidFill>
              </a:rPr>
              <a:t>vs el </a:t>
            </a:r>
            <a:r>
              <a:rPr lang="ca" sz="2000">
                <a:solidFill>
                  <a:schemeClr val="dk2"/>
                </a:solidFill>
              </a:rPr>
              <a:t>mundo entero</a:t>
            </a:r>
            <a:endParaRPr sz="2000">
              <a:solidFill>
                <a:schemeClr val="dk2"/>
              </a:solidFill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6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29" name="Shape 16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30" name="Google Shape;1630;p82"/>
          <p:cNvGrpSpPr/>
          <p:nvPr/>
        </p:nvGrpSpPr>
        <p:grpSpPr>
          <a:xfrm rot="-22116">
            <a:off x="5430587" y="651127"/>
            <a:ext cx="3427495" cy="2692742"/>
            <a:chOff x="2306892" y="1648725"/>
            <a:chExt cx="2756271" cy="2091125"/>
          </a:xfrm>
        </p:grpSpPr>
        <p:sp>
          <p:nvSpPr>
            <p:cNvPr id="1631" name="Google Shape;1631;p82"/>
            <p:cNvSpPr/>
            <p:nvPr/>
          </p:nvSpPr>
          <p:spPr>
            <a:xfrm>
              <a:off x="4386838" y="2187549"/>
              <a:ext cx="417200" cy="918750"/>
            </a:xfrm>
            <a:custGeom>
              <a:rect b="b" l="l" r="r" t="t"/>
              <a:pathLst>
                <a:path extrusionOk="0" h="36750" w="16688">
                  <a:moveTo>
                    <a:pt x="16687" y="1"/>
                  </a:moveTo>
                  <a:lnTo>
                    <a:pt x="16687" y="1"/>
                  </a:lnTo>
                  <a:cubicBezTo>
                    <a:pt x="16687" y="1"/>
                    <a:pt x="0" y="6324"/>
                    <a:pt x="8632" y="22220"/>
                  </a:cubicBezTo>
                  <a:cubicBezTo>
                    <a:pt x="8632" y="22220"/>
                    <a:pt x="9909" y="25685"/>
                    <a:pt x="2462" y="36111"/>
                  </a:cubicBezTo>
                  <a:lnTo>
                    <a:pt x="3465" y="36749"/>
                  </a:lnTo>
                  <a:cubicBezTo>
                    <a:pt x="3465" y="36749"/>
                    <a:pt x="8693" y="29789"/>
                    <a:pt x="10365" y="22220"/>
                  </a:cubicBezTo>
                  <a:cubicBezTo>
                    <a:pt x="10365" y="22220"/>
                    <a:pt x="15836" y="18998"/>
                    <a:pt x="14772" y="12038"/>
                  </a:cubicBezTo>
                  <a:cubicBezTo>
                    <a:pt x="13678" y="5077"/>
                    <a:pt x="16687" y="1"/>
                    <a:pt x="16687" y="1"/>
                  </a:cubicBezTo>
                  <a:close/>
                </a:path>
              </a:pathLst>
            </a:custGeom>
            <a:solidFill>
              <a:srgbClr val="14998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32" name="Google Shape;1632;p82"/>
            <p:cNvSpPr/>
            <p:nvPr/>
          </p:nvSpPr>
          <p:spPr>
            <a:xfrm>
              <a:off x="2328575" y="1648725"/>
              <a:ext cx="2297950" cy="2091125"/>
            </a:xfrm>
            <a:custGeom>
              <a:rect b="b" l="l" r="r" t="t"/>
              <a:pathLst>
                <a:path extrusionOk="0" h="83645" w="91918">
                  <a:moveTo>
                    <a:pt x="47727" y="0"/>
                  </a:moveTo>
                  <a:cubicBezTo>
                    <a:pt x="41154" y="0"/>
                    <a:pt x="34485" y="1560"/>
                    <a:pt x="28269" y="4854"/>
                  </a:cubicBezTo>
                  <a:cubicBezTo>
                    <a:pt x="7843" y="15614"/>
                    <a:pt x="1" y="40904"/>
                    <a:pt x="10791" y="61329"/>
                  </a:cubicBezTo>
                  <a:cubicBezTo>
                    <a:pt x="12554" y="64703"/>
                    <a:pt x="14712" y="67712"/>
                    <a:pt x="17174" y="70357"/>
                  </a:cubicBezTo>
                  <a:cubicBezTo>
                    <a:pt x="21703" y="75220"/>
                    <a:pt x="27296" y="78837"/>
                    <a:pt x="33375" y="81087"/>
                  </a:cubicBezTo>
                  <a:cubicBezTo>
                    <a:pt x="37976" y="82768"/>
                    <a:pt x="42861" y="83644"/>
                    <a:pt x="47802" y="83644"/>
                  </a:cubicBezTo>
                  <a:cubicBezTo>
                    <a:pt x="54384" y="83644"/>
                    <a:pt x="61063" y="82088"/>
                    <a:pt x="67297" y="78807"/>
                  </a:cubicBezTo>
                  <a:cubicBezTo>
                    <a:pt x="83650" y="70175"/>
                    <a:pt x="91917" y="52241"/>
                    <a:pt x="89030" y="34946"/>
                  </a:cubicBezTo>
                  <a:cubicBezTo>
                    <a:pt x="88330" y="30630"/>
                    <a:pt x="86902" y="26375"/>
                    <a:pt x="84744" y="22301"/>
                  </a:cubicBezTo>
                  <a:cubicBezTo>
                    <a:pt x="80944" y="15098"/>
                    <a:pt x="75321" y="9444"/>
                    <a:pt x="68725" y="5645"/>
                  </a:cubicBezTo>
                  <a:cubicBezTo>
                    <a:pt x="62361" y="1964"/>
                    <a:pt x="55104" y="0"/>
                    <a:pt x="47727" y="0"/>
                  </a:cubicBezTo>
                  <a:close/>
                </a:path>
              </a:pathLst>
            </a:custGeom>
            <a:solidFill>
              <a:srgbClr val="15B8B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33" name="Google Shape;1633;p82"/>
            <p:cNvSpPr/>
            <p:nvPr/>
          </p:nvSpPr>
          <p:spPr>
            <a:xfrm>
              <a:off x="2646975" y="1679650"/>
              <a:ext cx="1531200" cy="1996350"/>
            </a:xfrm>
            <a:custGeom>
              <a:rect b="b" l="l" r="r" t="t"/>
              <a:pathLst>
                <a:path extrusionOk="0" h="79854" w="61248">
                  <a:moveTo>
                    <a:pt x="27113" y="1520"/>
                  </a:moveTo>
                  <a:cubicBezTo>
                    <a:pt x="27174" y="1520"/>
                    <a:pt x="27478" y="1642"/>
                    <a:pt x="27417" y="1672"/>
                  </a:cubicBezTo>
                  <a:cubicBezTo>
                    <a:pt x="27357" y="1672"/>
                    <a:pt x="27144" y="1703"/>
                    <a:pt x="27144" y="1703"/>
                  </a:cubicBezTo>
                  <a:cubicBezTo>
                    <a:pt x="27144" y="1703"/>
                    <a:pt x="26992" y="1703"/>
                    <a:pt x="27053" y="1854"/>
                  </a:cubicBezTo>
                  <a:cubicBezTo>
                    <a:pt x="27064" y="1913"/>
                    <a:pt x="27035" y="1931"/>
                    <a:pt x="26996" y="1931"/>
                  </a:cubicBezTo>
                  <a:cubicBezTo>
                    <a:pt x="26932" y="1931"/>
                    <a:pt x="26840" y="1885"/>
                    <a:pt x="26840" y="1885"/>
                  </a:cubicBezTo>
                  <a:cubicBezTo>
                    <a:pt x="26840" y="1854"/>
                    <a:pt x="26840" y="1581"/>
                    <a:pt x="26901" y="1551"/>
                  </a:cubicBezTo>
                  <a:cubicBezTo>
                    <a:pt x="26961" y="1520"/>
                    <a:pt x="27113" y="1520"/>
                    <a:pt x="27113" y="1520"/>
                  </a:cubicBezTo>
                  <a:close/>
                  <a:moveTo>
                    <a:pt x="26901" y="2006"/>
                  </a:moveTo>
                  <a:cubicBezTo>
                    <a:pt x="26961" y="2006"/>
                    <a:pt x="27053" y="2037"/>
                    <a:pt x="27053" y="2037"/>
                  </a:cubicBezTo>
                  <a:lnTo>
                    <a:pt x="26961" y="2219"/>
                  </a:lnTo>
                  <a:cubicBezTo>
                    <a:pt x="26961" y="2219"/>
                    <a:pt x="26825" y="2271"/>
                    <a:pt x="26743" y="2271"/>
                  </a:cubicBezTo>
                  <a:cubicBezTo>
                    <a:pt x="26716" y="2271"/>
                    <a:pt x="26695" y="2265"/>
                    <a:pt x="26688" y="2250"/>
                  </a:cubicBezTo>
                  <a:cubicBezTo>
                    <a:pt x="26657" y="2219"/>
                    <a:pt x="26718" y="2098"/>
                    <a:pt x="26718" y="2098"/>
                  </a:cubicBezTo>
                  <a:lnTo>
                    <a:pt x="26901" y="2006"/>
                  </a:lnTo>
                  <a:close/>
                  <a:moveTo>
                    <a:pt x="12189" y="6049"/>
                  </a:moveTo>
                  <a:lnTo>
                    <a:pt x="12493" y="6231"/>
                  </a:lnTo>
                  <a:cubicBezTo>
                    <a:pt x="12493" y="6231"/>
                    <a:pt x="12250" y="6475"/>
                    <a:pt x="11885" y="6779"/>
                  </a:cubicBezTo>
                  <a:cubicBezTo>
                    <a:pt x="11693" y="6936"/>
                    <a:pt x="11571" y="6963"/>
                    <a:pt x="11438" y="6963"/>
                  </a:cubicBezTo>
                  <a:cubicBezTo>
                    <a:pt x="11371" y="6963"/>
                    <a:pt x="11300" y="6956"/>
                    <a:pt x="11216" y="6956"/>
                  </a:cubicBezTo>
                  <a:cubicBezTo>
                    <a:pt x="11179" y="6956"/>
                    <a:pt x="11139" y="6957"/>
                    <a:pt x="11095" y="6961"/>
                  </a:cubicBezTo>
                  <a:cubicBezTo>
                    <a:pt x="10730" y="6961"/>
                    <a:pt x="11034" y="6809"/>
                    <a:pt x="11429" y="6657"/>
                  </a:cubicBezTo>
                  <a:cubicBezTo>
                    <a:pt x="11824" y="6475"/>
                    <a:pt x="11764" y="6383"/>
                    <a:pt x="12189" y="6049"/>
                  </a:cubicBezTo>
                  <a:close/>
                  <a:moveTo>
                    <a:pt x="23952" y="6292"/>
                  </a:moveTo>
                  <a:lnTo>
                    <a:pt x="23952" y="6292"/>
                  </a:lnTo>
                  <a:cubicBezTo>
                    <a:pt x="23952" y="6292"/>
                    <a:pt x="23922" y="6657"/>
                    <a:pt x="23709" y="6839"/>
                  </a:cubicBezTo>
                  <a:cubicBezTo>
                    <a:pt x="23607" y="6941"/>
                    <a:pt x="23568" y="6980"/>
                    <a:pt x="23548" y="6980"/>
                  </a:cubicBezTo>
                  <a:cubicBezTo>
                    <a:pt x="23527" y="6980"/>
                    <a:pt x="23528" y="6933"/>
                    <a:pt x="23496" y="6870"/>
                  </a:cubicBezTo>
                  <a:cubicBezTo>
                    <a:pt x="23466" y="6779"/>
                    <a:pt x="23435" y="6748"/>
                    <a:pt x="23162" y="6657"/>
                  </a:cubicBezTo>
                  <a:cubicBezTo>
                    <a:pt x="22919" y="6566"/>
                    <a:pt x="23162" y="6657"/>
                    <a:pt x="23435" y="6505"/>
                  </a:cubicBezTo>
                  <a:cubicBezTo>
                    <a:pt x="23709" y="6353"/>
                    <a:pt x="23587" y="6414"/>
                    <a:pt x="23952" y="6292"/>
                  </a:cubicBezTo>
                  <a:close/>
                  <a:moveTo>
                    <a:pt x="12067" y="6870"/>
                  </a:moveTo>
                  <a:lnTo>
                    <a:pt x="12098" y="7174"/>
                  </a:lnTo>
                  <a:cubicBezTo>
                    <a:pt x="12098" y="7174"/>
                    <a:pt x="11864" y="7252"/>
                    <a:pt x="11678" y="7252"/>
                  </a:cubicBezTo>
                  <a:cubicBezTo>
                    <a:pt x="11631" y="7252"/>
                    <a:pt x="11587" y="7247"/>
                    <a:pt x="11551" y="7235"/>
                  </a:cubicBezTo>
                  <a:cubicBezTo>
                    <a:pt x="11368" y="7174"/>
                    <a:pt x="11308" y="7113"/>
                    <a:pt x="12067" y="6870"/>
                  </a:cubicBezTo>
                  <a:close/>
                  <a:moveTo>
                    <a:pt x="13526" y="6596"/>
                  </a:moveTo>
                  <a:lnTo>
                    <a:pt x="13861" y="6961"/>
                  </a:lnTo>
                  <a:cubicBezTo>
                    <a:pt x="13861" y="6961"/>
                    <a:pt x="13618" y="7326"/>
                    <a:pt x="13374" y="7630"/>
                  </a:cubicBezTo>
                  <a:cubicBezTo>
                    <a:pt x="13303" y="7701"/>
                    <a:pt x="13261" y="7733"/>
                    <a:pt x="13238" y="7733"/>
                  </a:cubicBezTo>
                  <a:cubicBezTo>
                    <a:pt x="13172" y="7733"/>
                    <a:pt x="13261" y="7473"/>
                    <a:pt x="13283" y="7113"/>
                  </a:cubicBezTo>
                  <a:cubicBezTo>
                    <a:pt x="13344" y="6627"/>
                    <a:pt x="13192" y="6961"/>
                    <a:pt x="13526" y="6596"/>
                  </a:cubicBezTo>
                  <a:close/>
                  <a:moveTo>
                    <a:pt x="25411" y="7478"/>
                  </a:moveTo>
                  <a:cubicBezTo>
                    <a:pt x="25411" y="7478"/>
                    <a:pt x="25472" y="7660"/>
                    <a:pt x="25411" y="7994"/>
                  </a:cubicBezTo>
                  <a:cubicBezTo>
                    <a:pt x="25335" y="8274"/>
                    <a:pt x="25259" y="8405"/>
                    <a:pt x="25183" y="8405"/>
                  </a:cubicBezTo>
                  <a:cubicBezTo>
                    <a:pt x="25168" y="8405"/>
                    <a:pt x="25153" y="8400"/>
                    <a:pt x="25138" y="8390"/>
                  </a:cubicBezTo>
                  <a:cubicBezTo>
                    <a:pt x="25077" y="8329"/>
                    <a:pt x="24712" y="8025"/>
                    <a:pt x="24712" y="8025"/>
                  </a:cubicBezTo>
                  <a:lnTo>
                    <a:pt x="25046" y="7751"/>
                  </a:lnTo>
                  <a:cubicBezTo>
                    <a:pt x="25046" y="7751"/>
                    <a:pt x="25107" y="7630"/>
                    <a:pt x="25411" y="7478"/>
                  </a:cubicBezTo>
                  <a:close/>
                  <a:moveTo>
                    <a:pt x="26992" y="8055"/>
                  </a:moveTo>
                  <a:cubicBezTo>
                    <a:pt x="26992" y="8055"/>
                    <a:pt x="27265" y="8146"/>
                    <a:pt x="27235" y="8298"/>
                  </a:cubicBezTo>
                  <a:cubicBezTo>
                    <a:pt x="27223" y="8356"/>
                    <a:pt x="27221" y="8370"/>
                    <a:pt x="27203" y="8370"/>
                  </a:cubicBezTo>
                  <a:cubicBezTo>
                    <a:pt x="27187" y="8370"/>
                    <a:pt x="27159" y="8358"/>
                    <a:pt x="27099" y="8358"/>
                  </a:cubicBezTo>
                  <a:cubicBezTo>
                    <a:pt x="27054" y="8358"/>
                    <a:pt x="26990" y="8365"/>
                    <a:pt x="26901" y="8390"/>
                  </a:cubicBezTo>
                  <a:cubicBezTo>
                    <a:pt x="26812" y="8412"/>
                    <a:pt x="26755" y="8421"/>
                    <a:pt x="26721" y="8421"/>
                  </a:cubicBezTo>
                  <a:cubicBezTo>
                    <a:pt x="26614" y="8421"/>
                    <a:pt x="26718" y="8329"/>
                    <a:pt x="26718" y="8238"/>
                  </a:cubicBezTo>
                  <a:cubicBezTo>
                    <a:pt x="26718" y="8116"/>
                    <a:pt x="26749" y="8116"/>
                    <a:pt x="26992" y="8055"/>
                  </a:cubicBezTo>
                  <a:close/>
                  <a:moveTo>
                    <a:pt x="24617" y="8906"/>
                  </a:moveTo>
                  <a:cubicBezTo>
                    <a:pt x="24696" y="8906"/>
                    <a:pt x="24719" y="9016"/>
                    <a:pt x="24742" y="9180"/>
                  </a:cubicBezTo>
                  <a:lnTo>
                    <a:pt x="24530" y="9301"/>
                  </a:lnTo>
                  <a:cubicBezTo>
                    <a:pt x="24530" y="9301"/>
                    <a:pt x="24287" y="9271"/>
                    <a:pt x="24287" y="9149"/>
                  </a:cubicBezTo>
                  <a:cubicBezTo>
                    <a:pt x="24287" y="9058"/>
                    <a:pt x="24378" y="9058"/>
                    <a:pt x="24530" y="8937"/>
                  </a:cubicBezTo>
                  <a:cubicBezTo>
                    <a:pt x="24565" y="8916"/>
                    <a:pt x="24593" y="8906"/>
                    <a:pt x="24617" y="8906"/>
                  </a:cubicBezTo>
                  <a:close/>
                  <a:moveTo>
                    <a:pt x="32207" y="9710"/>
                  </a:moveTo>
                  <a:cubicBezTo>
                    <a:pt x="32207" y="9710"/>
                    <a:pt x="32207" y="9713"/>
                    <a:pt x="32210" y="9718"/>
                  </a:cubicBezTo>
                  <a:lnTo>
                    <a:pt x="32210" y="9718"/>
                  </a:lnTo>
                  <a:cubicBezTo>
                    <a:pt x="32209" y="9713"/>
                    <a:pt x="32208" y="9710"/>
                    <a:pt x="32207" y="9710"/>
                  </a:cubicBezTo>
                  <a:close/>
                  <a:moveTo>
                    <a:pt x="15209" y="9273"/>
                  </a:moveTo>
                  <a:cubicBezTo>
                    <a:pt x="15228" y="9273"/>
                    <a:pt x="15283" y="9395"/>
                    <a:pt x="15437" y="9395"/>
                  </a:cubicBezTo>
                  <a:cubicBezTo>
                    <a:pt x="15448" y="9395"/>
                    <a:pt x="15460" y="9394"/>
                    <a:pt x="15472" y="9393"/>
                  </a:cubicBezTo>
                  <a:lnTo>
                    <a:pt x="15989" y="9575"/>
                  </a:lnTo>
                  <a:lnTo>
                    <a:pt x="15806" y="9788"/>
                  </a:lnTo>
                  <a:cubicBezTo>
                    <a:pt x="15806" y="9788"/>
                    <a:pt x="15198" y="9788"/>
                    <a:pt x="15198" y="9423"/>
                  </a:cubicBezTo>
                  <a:cubicBezTo>
                    <a:pt x="15198" y="9310"/>
                    <a:pt x="15198" y="9273"/>
                    <a:pt x="15209" y="9273"/>
                  </a:cubicBezTo>
                  <a:close/>
                  <a:moveTo>
                    <a:pt x="16965" y="9165"/>
                  </a:moveTo>
                  <a:cubicBezTo>
                    <a:pt x="16978" y="9165"/>
                    <a:pt x="16984" y="9236"/>
                    <a:pt x="17054" y="9236"/>
                  </a:cubicBezTo>
                  <a:cubicBezTo>
                    <a:pt x="17077" y="9236"/>
                    <a:pt x="17106" y="9229"/>
                    <a:pt x="17144" y="9210"/>
                  </a:cubicBezTo>
                  <a:cubicBezTo>
                    <a:pt x="17144" y="9210"/>
                    <a:pt x="17387" y="9484"/>
                    <a:pt x="17417" y="9697"/>
                  </a:cubicBezTo>
                  <a:cubicBezTo>
                    <a:pt x="17478" y="9909"/>
                    <a:pt x="17296" y="9788"/>
                    <a:pt x="16840" y="9909"/>
                  </a:cubicBezTo>
                  <a:cubicBezTo>
                    <a:pt x="16788" y="9920"/>
                    <a:pt x="16747" y="9925"/>
                    <a:pt x="16717" y="9925"/>
                  </a:cubicBezTo>
                  <a:cubicBezTo>
                    <a:pt x="16476" y="9925"/>
                    <a:pt x="16820" y="9628"/>
                    <a:pt x="16900" y="9332"/>
                  </a:cubicBezTo>
                  <a:cubicBezTo>
                    <a:pt x="16944" y="9202"/>
                    <a:pt x="16956" y="9165"/>
                    <a:pt x="16965" y="9165"/>
                  </a:cubicBezTo>
                  <a:close/>
                  <a:moveTo>
                    <a:pt x="13739" y="8329"/>
                  </a:moveTo>
                  <a:lnTo>
                    <a:pt x="13830" y="8542"/>
                  </a:lnTo>
                  <a:cubicBezTo>
                    <a:pt x="13922" y="8754"/>
                    <a:pt x="13800" y="9271"/>
                    <a:pt x="13800" y="9271"/>
                  </a:cubicBezTo>
                  <a:cubicBezTo>
                    <a:pt x="13800" y="9271"/>
                    <a:pt x="13587" y="9970"/>
                    <a:pt x="13526" y="10001"/>
                  </a:cubicBezTo>
                  <a:cubicBezTo>
                    <a:pt x="13466" y="10001"/>
                    <a:pt x="13526" y="9879"/>
                    <a:pt x="13557" y="9514"/>
                  </a:cubicBezTo>
                  <a:cubicBezTo>
                    <a:pt x="13618" y="9119"/>
                    <a:pt x="13374" y="9089"/>
                    <a:pt x="13374" y="8754"/>
                  </a:cubicBezTo>
                  <a:cubicBezTo>
                    <a:pt x="13344" y="8420"/>
                    <a:pt x="13466" y="8542"/>
                    <a:pt x="13739" y="8329"/>
                  </a:cubicBezTo>
                  <a:close/>
                  <a:moveTo>
                    <a:pt x="12827" y="8602"/>
                  </a:moveTo>
                  <a:cubicBezTo>
                    <a:pt x="12827" y="8602"/>
                    <a:pt x="12736" y="9301"/>
                    <a:pt x="12888" y="9514"/>
                  </a:cubicBezTo>
                  <a:cubicBezTo>
                    <a:pt x="13010" y="9757"/>
                    <a:pt x="12888" y="10061"/>
                    <a:pt x="12919" y="10304"/>
                  </a:cubicBezTo>
                  <a:cubicBezTo>
                    <a:pt x="12919" y="10434"/>
                    <a:pt x="12864" y="10468"/>
                    <a:pt x="12807" y="10468"/>
                  </a:cubicBezTo>
                  <a:cubicBezTo>
                    <a:pt x="12743" y="10468"/>
                    <a:pt x="12675" y="10426"/>
                    <a:pt x="12675" y="10426"/>
                  </a:cubicBezTo>
                  <a:cubicBezTo>
                    <a:pt x="12675" y="10426"/>
                    <a:pt x="12706" y="10183"/>
                    <a:pt x="12767" y="9940"/>
                  </a:cubicBezTo>
                  <a:cubicBezTo>
                    <a:pt x="12827" y="9697"/>
                    <a:pt x="12554" y="9545"/>
                    <a:pt x="12554" y="9545"/>
                  </a:cubicBezTo>
                  <a:cubicBezTo>
                    <a:pt x="12554" y="9545"/>
                    <a:pt x="12645" y="9301"/>
                    <a:pt x="12645" y="9058"/>
                  </a:cubicBezTo>
                  <a:cubicBezTo>
                    <a:pt x="12645" y="8815"/>
                    <a:pt x="12615" y="8815"/>
                    <a:pt x="12827" y="8602"/>
                  </a:cubicBezTo>
                  <a:close/>
                  <a:moveTo>
                    <a:pt x="14165" y="10152"/>
                  </a:moveTo>
                  <a:cubicBezTo>
                    <a:pt x="14165" y="10152"/>
                    <a:pt x="14347" y="10396"/>
                    <a:pt x="14378" y="10487"/>
                  </a:cubicBezTo>
                  <a:cubicBezTo>
                    <a:pt x="14408" y="10578"/>
                    <a:pt x="14317" y="10608"/>
                    <a:pt x="14165" y="10669"/>
                  </a:cubicBezTo>
                  <a:cubicBezTo>
                    <a:pt x="14122" y="10695"/>
                    <a:pt x="14103" y="10706"/>
                    <a:pt x="14091" y="10706"/>
                  </a:cubicBezTo>
                  <a:cubicBezTo>
                    <a:pt x="14062" y="10706"/>
                    <a:pt x="14079" y="10635"/>
                    <a:pt x="13861" y="10548"/>
                  </a:cubicBezTo>
                  <a:cubicBezTo>
                    <a:pt x="13587" y="10396"/>
                    <a:pt x="13830" y="10426"/>
                    <a:pt x="14165" y="10152"/>
                  </a:cubicBezTo>
                  <a:close/>
                  <a:moveTo>
                    <a:pt x="23071" y="11703"/>
                  </a:moveTo>
                  <a:lnTo>
                    <a:pt x="23314" y="11763"/>
                  </a:lnTo>
                  <a:lnTo>
                    <a:pt x="23435" y="11794"/>
                  </a:lnTo>
                  <a:cubicBezTo>
                    <a:pt x="23435" y="11794"/>
                    <a:pt x="23344" y="12067"/>
                    <a:pt x="23223" y="12280"/>
                  </a:cubicBezTo>
                  <a:cubicBezTo>
                    <a:pt x="23162" y="12442"/>
                    <a:pt x="22898" y="12469"/>
                    <a:pt x="22730" y="12469"/>
                  </a:cubicBezTo>
                  <a:cubicBezTo>
                    <a:pt x="22645" y="12469"/>
                    <a:pt x="22584" y="12463"/>
                    <a:pt x="22584" y="12463"/>
                  </a:cubicBezTo>
                  <a:cubicBezTo>
                    <a:pt x="22584" y="12463"/>
                    <a:pt x="22220" y="12523"/>
                    <a:pt x="21824" y="12554"/>
                  </a:cubicBezTo>
                  <a:cubicBezTo>
                    <a:pt x="21460" y="12615"/>
                    <a:pt x="21612" y="12858"/>
                    <a:pt x="21612" y="12858"/>
                  </a:cubicBezTo>
                  <a:lnTo>
                    <a:pt x="21065" y="13131"/>
                  </a:lnTo>
                  <a:cubicBezTo>
                    <a:pt x="21065" y="13131"/>
                    <a:pt x="20396" y="13374"/>
                    <a:pt x="19940" y="13861"/>
                  </a:cubicBezTo>
                  <a:cubicBezTo>
                    <a:pt x="19755" y="14046"/>
                    <a:pt x="19609" y="14103"/>
                    <a:pt x="19500" y="14103"/>
                  </a:cubicBezTo>
                  <a:cubicBezTo>
                    <a:pt x="19322" y="14103"/>
                    <a:pt x="19241" y="13952"/>
                    <a:pt x="19241" y="13952"/>
                  </a:cubicBezTo>
                  <a:cubicBezTo>
                    <a:pt x="19241" y="13952"/>
                    <a:pt x="18967" y="13618"/>
                    <a:pt x="19180" y="13405"/>
                  </a:cubicBezTo>
                  <a:cubicBezTo>
                    <a:pt x="19362" y="13162"/>
                    <a:pt x="19393" y="13162"/>
                    <a:pt x="19454" y="13162"/>
                  </a:cubicBezTo>
                  <a:cubicBezTo>
                    <a:pt x="19530" y="13162"/>
                    <a:pt x="19499" y="13334"/>
                    <a:pt x="19578" y="13334"/>
                  </a:cubicBezTo>
                  <a:cubicBezTo>
                    <a:pt x="19593" y="13334"/>
                    <a:pt x="19612" y="13328"/>
                    <a:pt x="19636" y="13314"/>
                  </a:cubicBezTo>
                  <a:cubicBezTo>
                    <a:pt x="19636" y="13314"/>
                    <a:pt x="19910" y="13222"/>
                    <a:pt x="20214" y="13162"/>
                  </a:cubicBezTo>
                  <a:cubicBezTo>
                    <a:pt x="20517" y="13070"/>
                    <a:pt x="20457" y="13070"/>
                    <a:pt x="20669" y="12979"/>
                  </a:cubicBezTo>
                  <a:cubicBezTo>
                    <a:pt x="20882" y="12918"/>
                    <a:pt x="20821" y="12918"/>
                    <a:pt x="21095" y="12767"/>
                  </a:cubicBezTo>
                  <a:cubicBezTo>
                    <a:pt x="21369" y="12645"/>
                    <a:pt x="21247" y="12584"/>
                    <a:pt x="21247" y="12584"/>
                  </a:cubicBezTo>
                  <a:lnTo>
                    <a:pt x="21277" y="12311"/>
                  </a:lnTo>
                  <a:lnTo>
                    <a:pt x="21733" y="12189"/>
                  </a:lnTo>
                  <a:lnTo>
                    <a:pt x="22402" y="12189"/>
                  </a:lnTo>
                  <a:lnTo>
                    <a:pt x="22828" y="11885"/>
                  </a:lnTo>
                  <a:lnTo>
                    <a:pt x="23071" y="11703"/>
                  </a:lnTo>
                  <a:close/>
                  <a:moveTo>
                    <a:pt x="17940" y="9878"/>
                  </a:moveTo>
                  <a:cubicBezTo>
                    <a:pt x="18034" y="9878"/>
                    <a:pt x="18120" y="9911"/>
                    <a:pt x="18177" y="10001"/>
                  </a:cubicBezTo>
                  <a:cubicBezTo>
                    <a:pt x="18390" y="10335"/>
                    <a:pt x="18390" y="10244"/>
                    <a:pt x="18572" y="10487"/>
                  </a:cubicBezTo>
                  <a:cubicBezTo>
                    <a:pt x="18755" y="10760"/>
                    <a:pt x="18815" y="10973"/>
                    <a:pt x="18815" y="10973"/>
                  </a:cubicBezTo>
                  <a:cubicBezTo>
                    <a:pt x="18815" y="10973"/>
                    <a:pt x="18496" y="11270"/>
                    <a:pt x="19004" y="11270"/>
                  </a:cubicBezTo>
                  <a:cubicBezTo>
                    <a:pt x="19082" y="11270"/>
                    <a:pt x="19180" y="11263"/>
                    <a:pt x="19302" y="11247"/>
                  </a:cubicBezTo>
                  <a:cubicBezTo>
                    <a:pt x="19961" y="11159"/>
                    <a:pt x="20144" y="10960"/>
                    <a:pt x="20367" y="10960"/>
                  </a:cubicBezTo>
                  <a:cubicBezTo>
                    <a:pt x="20452" y="10960"/>
                    <a:pt x="20543" y="10989"/>
                    <a:pt x="20669" y="11064"/>
                  </a:cubicBezTo>
                  <a:cubicBezTo>
                    <a:pt x="21125" y="11338"/>
                    <a:pt x="21095" y="11095"/>
                    <a:pt x="21125" y="11429"/>
                  </a:cubicBezTo>
                  <a:cubicBezTo>
                    <a:pt x="21173" y="11718"/>
                    <a:pt x="21298" y="11892"/>
                    <a:pt x="21182" y="11892"/>
                  </a:cubicBezTo>
                  <a:cubicBezTo>
                    <a:pt x="21151" y="11892"/>
                    <a:pt x="21104" y="11880"/>
                    <a:pt x="21034" y="11855"/>
                  </a:cubicBezTo>
                  <a:cubicBezTo>
                    <a:pt x="20852" y="11800"/>
                    <a:pt x="20691" y="11756"/>
                    <a:pt x="20566" y="11756"/>
                  </a:cubicBezTo>
                  <a:cubicBezTo>
                    <a:pt x="20482" y="11756"/>
                    <a:pt x="20414" y="11776"/>
                    <a:pt x="20366" y="11824"/>
                  </a:cubicBezTo>
                  <a:cubicBezTo>
                    <a:pt x="20244" y="11976"/>
                    <a:pt x="20092" y="12371"/>
                    <a:pt x="20092" y="12371"/>
                  </a:cubicBezTo>
                  <a:cubicBezTo>
                    <a:pt x="20092" y="12371"/>
                    <a:pt x="20001" y="12827"/>
                    <a:pt x="19849" y="12888"/>
                  </a:cubicBezTo>
                  <a:cubicBezTo>
                    <a:pt x="19727" y="12949"/>
                    <a:pt x="19484" y="13010"/>
                    <a:pt x="19484" y="13010"/>
                  </a:cubicBezTo>
                  <a:cubicBezTo>
                    <a:pt x="19484" y="13010"/>
                    <a:pt x="19454" y="12523"/>
                    <a:pt x="19332" y="12463"/>
                  </a:cubicBezTo>
                  <a:cubicBezTo>
                    <a:pt x="19317" y="12452"/>
                    <a:pt x="19302" y="12447"/>
                    <a:pt x="19285" y="12447"/>
                  </a:cubicBezTo>
                  <a:cubicBezTo>
                    <a:pt x="19172" y="12447"/>
                    <a:pt x="19022" y="12677"/>
                    <a:pt x="18870" y="12677"/>
                  </a:cubicBezTo>
                  <a:cubicBezTo>
                    <a:pt x="18862" y="12677"/>
                    <a:pt x="18854" y="12677"/>
                    <a:pt x="18846" y="12675"/>
                  </a:cubicBezTo>
                  <a:cubicBezTo>
                    <a:pt x="18694" y="12675"/>
                    <a:pt x="19150" y="12371"/>
                    <a:pt x="19210" y="12067"/>
                  </a:cubicBezTo>
                  <a:cubicBezTo>
                    <a:pt x="19238" y="11761"/>
                    <a:pt x="19011" y="11608"/>
                    <a:pt x="18809" y="11608"/>
                  </a:cubicBezTo>
                  <a:cubicBezTo>
                    <a:pt x="18790" y="11608"/>
                    <a:pt x="18772" y="11609"/>
                    <a:pt x="18755" y="11611"/>
                  </a:cubicBezTo>
                  <a:cubicBezTo>
                    <a:pt x="18740" y="11614"/>
                    <a:pt x="18726" y="11615"/>
                    <a:pt x="18714" y="11615"/>
                  </a:cubicBezTo>
                  <a:cubicBezTo>
                    <a:pt x="18623" y="11615"/>
                    <a:pt x="18603" y="11561"/>
                    <a:pt x="18556" y="11561"/>
                  </a:cubicBezTo>
                  <a:cubicBezTo>
                    <a:pt x="18521" y="11561"/>
                    <a:pt x="18470" y="11592"/>
                    <a:pt x="18359" y="11703"/>
                  </a:cubicBezTo>
                  <a:cubicBezTo>
                    <a:pt x="18116" y="11946"/>
                    <a:pt x="17782" y="12280"/>
                    <a:pt x="17782" y="12280"/>
                  </a:cubicBezTo>
                  <a:cubicBezTo>
                    <a:pt x="17782" y="12280"/>
                    <a:pt x="17265" y="12493"/>
                    <a:pt x="17235" y="12858"/>
                  </a:cubicBezTo>
                  <a:cubicBezTo>
                    <a:pt x="17204" y="13222"/>
                    <a:pt x="17387" y="13253"/>
                    <a:pt x="17235" y="13557"/>
                  </a:cubicBezTo>
                  <a:cubicBezTo>
                    <a:pt x="17113" y="13861"/>
                    <a:pt x="16961" y="14165"/>
                    <a:pt x="16961" y="14165"/>
                  </a:cubicBezTo>
                  <a:cubicBezTo>
                    <a:pt x="16961" y="14165"/>
                    <a:pt x="16786" y="14320"/>
                    <a:pt x="16654" y="14320"/>
                  </a:cubicBezTo>
                  <a:cubicBezTo>
                    <a:pt x="16621" y="14320"/>
                    <a:pt x="16590" y="14311"/>
                    <a:pt x="16566" y="14286"/>
                  </a:cubicBezTo>
                  <a:cubicBezTo>
                    <a:pt x="16444" y="14165"/>
                    <a:pt x="16505" y="13040"/>
                    <a:pt x="16505" y="13040"/>
                  </a:cubicBezTo>
                  <a:lnTo>
                    <a:pt x="16688" y="12189"/>
                  </a:lnTo>
                  <a:lnTo>
                    <a:pt x="17356" y="11733"/>
                  </a:lnTo>
                  <a:cubicBezTo>
                    <a:pt x="17356" y="11733"/>
                    <a:pt x="17782" y="11551"/>
                    <a:pt x="17964" y="11520"/>
                  </a:cubicBezTo>
                  <a:cubicBezTo>
                    <a:pt x="18138" y="11471"/>
                    <a:pt x="18271" y="11421"/>
                    <a:pt x="18364" y="11421"/>
                  </a:cubicBezTo>
                  <a:cubicBezTo>
                    <a:pt x="18385" y="11421"/>
                    <a:pt x="18403" y="11424"/>
                    <a:pt x="18420" y="11429"/>
                  </a:cubicBezTo>
                  <a:cubicBezTo>
                    <a:pt x="18542" y="11429"/>
                    <a:pt x="18663" y="11368"/>
                    <a:pt x="18420" y="11156"/>
                  </a:cubicBezTo>
                  <a:cubicBezTo>
                    <a:pt x="18364" y="11113"/>
                    <a:pt x="18293" y="11097"/>
                    <a:pt x="18218" y="11097"/>
                  </a:cubicBezTo>
                  <a:cubicBezTo>
                    <a:pt x="17966" y="11097"/>
                    <a:pt x="17660" y="11277"/>
                    <a:pt x="17660" y="11277"/>
                  </a:cubicBezTo>
                  <a:cubicBezTo>
                    <a:pt x="17564" y="11316"/>
                    <a:pt x="17602" y="11354"/>
                    <a:pt x="17550" y="11354"/>
                  </a:cubicBezTo>
                  <a:cubicBezTo>
                    <a:pt x="17520" y="11354"/>
                    <a:pt x="17460" y="11341"/>
                    <a:pt x="17326" y="11308"/>
                  </a:cubicBezTo>
                  <a:cubicBezTo>
                    <a:pt x="17074" y="11266"/>
                    <a:pt x="17184" y="11195"/>
                    <a:pt x="17107" y="11195"/>
                  </a:cubicBezTo>
                  <a:cubicBezTo>
                    <a:pt x="17072" y="11195"/>
                    <a:pt x="17000" y="11209"/>
                    <a:pt x="16840" y="11247"/>
                  </a:cubicBezTo>
                  <a:cubicBezTo>
                    <a:pt x="16292" y="11338"/>
                    <a:pt x="15897" y="11551"/>
                    <a:pt x="15897" y="11551"/>
                  </a:cubicBezTo>
                  <a:lnTo>
                    <a:pt x="15411" y="11551"/>
                  </a:lnTo>
                  <a:cubicBezTo>
                    <a:pt x="15411" y="11551"/>
                    <a:pt x="15137" y="11611"/>
                    <a:pt x="15016" y="11611"/>
                  </a:cubicBezTo>
                  <a:cubicBezTo>
                    <a:pt x="14864" y="11581"/>
                    <a:pt x="14955" y="11308"/>
                    <a:pt x="14955" y="11308"/>
                  </a:cubicBezTo>
                  <a:lnTo>
                    <a:pt x="16171" y="10669"/>
                  </a:lnTo>
                  <a:lnTo>
                    <a:pt x="17356" y="10122"/>
                  </a:lnTo>
                  <a:cubicBezTo>
                    <a:pt x="17356" y="10122"/>
                    <a:pt x="17682" y="9878"/>
                    <a:pt x="17940" y="9878"/>
                  </a:cubicBezTo>
                  <a:close/>
                  <a:moveTo>
                    <a:pt x="45370" y="40860"/>
                  </a:moveTo>
                  <a:cubicBezTo>
                    <a:pt x="45404" y="40860"/>
                    <a:pt x="45427" y="40867"/>
                    <a:pt x="45442" y="40882"/>
                  </a:cubicBezTo>
                  <a:cubicBezTo>
                    <a:pt x="45422" y="40893"/>
                    <a:pt x="45405" y="40896"/>
                    <a:pt x="45386" y="40896"/>
                  </a:cubicBezTo>
                  <a:cubicBezTo>
                    <a:pt x="45347" y="40896"/>
                    <a:pt x="45300" y="40882"/>
                    <a:pt x="45199" y="40882"/>
                  </a:cubicBezTo>
                  <a:lnTo>
                    <a:pt x="45229" y="40882"/>
                  </a:lnTo>
                  <a:cubicBezTo>
                    <a:pt x="45290" y="40867"/>
                    <a:pt x="45336" y="40860"/>
                    <a:pt x="45370" y="40860"/>
                  </a:cubicBezTo>
                  <a:close/>
                  <a:moveTo>
                    <a:pt x="46354" y="62676"/>
                  </a:moveTo>
                  <a:cubicBezTo>
                    <a:pt x="46354" y="62676"/>
                    <a:pt x="46323" y="62676"/>
                    <a:pt x="46323" y="62706"/>
                  </a:cubicBezTo>
                  <a:cubicBezTo>
                    <a:pt x="46323" y="62706"/>
                    <a:pt x="46323" y="62706"/>
                    <a:pt x="46323" y="62676"/>
                  </a:cubicBezTo>
                  <a:close/>
                  <a:moveTo>
                    <a:pt x="26901" y="0"/>
                  </a:moveTo>
                  <a:cubicBezTo>
                    <a:pt x="26141" y="61"/>
                    <a:pt x="25958" y="304"/>
                    <a:pt x="25746" y="365"/>
                  </a:cubicBezTo>
                  <a:cubicBezTo>
                    <a:pt x="25594" y="426"/>
                    <a:pt x="25290" y="578"/>
                    <a:pt x="24986" y="699"/>
                  </a:cubicBezTo>
                  <a:cubicBezTo>
                    <a:pt x="24976" y="671"/>
                    <a:pt x="24954" y="660"/>
                    <a:pt x="24918" y="660"/>
                  </a:cubicBezTo>
                  <a:cubicBezTo>
                    <a:pt x="24841" y="660"/>
                    <a:pt x="24697" y="709"/>
                    <a:pt x="24469" y="730"/>
                  </a:cubicBezTo>
                  <a:cubicBezTo>
                    <a:pt x="24043" y="791"/>
                    <a:pt x="23952" y="791"/>
                    <a:pt x="23587" y="882"/>
                  </a:cubicBezTo>
                  <a:cubicBezTo>
                    <a:pt x="23298" y="954"/>
                    <a:pt x="23315" y="1217"/>
                    <a:pt x="23304" y="1217"/>
                  </a:cubicBezTo>
                  <a:cubicBezTo>
                    <a:pt x="23301" y="1217"/>
                    <a:pt x="23296" y="1199"/>
                    <a:pt x="23283" y="1155"/>
                  </a:cubicBezTo>
                  <a:cubicBezTo>
                    <a:pt x="23260" y="1086"/>
                    <a:pt x="23233" y="1061"/>
                    <a:pt x="23186" y="1061"/>
                  </a:cubicBezTo>
                  <a:cubicBezTo>
                    <a:pt x="23110" y="1061"/>
                    <a:pt x="22982" y="1129"/>
                    <a:pt x="22736" y="1186"/>
                  </a:cubicBezTo>
                  <a:cubicBezTo>
                    <a:pt x="22329" y="1302"/>
                    <a:pt x="22256" y="1613"/>
                    <a:pt x="22490" y="1613"/>
                  </a:cubicBezTo>
                  <a:cubicBezTo>
                    <a:pt x="22501" y="1613"/>
                    <a:pt x="22512" y="1613"/>
                    <a:pt x="22524" y="1611"/>
                  </a:cubicBezTo>
                  <a:cubicBezTo>
                    <a:pt x="22572" y="1611"/>
                    <a:pt x="22616" y="1610"/>
                    <a:pt x="22655" y="1610"/>
                  </a:cubicBezTo>
                  <a:cubicBezTo>
                    <a:pt x="22809" y="1610"/>
                    <a:pt x="22882" y="1630"/>
                    <a:pt x="22858" y="1824"/>
                  </a:cubicBezTo>
                  <a:cubicBezTo>
                    <a:pt x="22797" y="2037"/>
                    <a:pt x="22432" y="2037"/>
                    <a:pt x="22220" y="2128"/>
                  </a:cubicBezTo>
                  <a:cubicBezTo>
                    <a:pt x="22037" y="2189"/>
                    <a:pt x="21946" y="2219"/>
                    <a:pt x="21976" y="2310"/>
                  </a:cubicBezTo>
                  <a:cubicBezTo>
                    <a:pt x="21976" y="2389"/>
                    <a:pt x="21885" y="2468"/>
                    <a:pt x="21782" y="2468"/>
                  </a:cubicBezTo>
                  <a:cubicBezTo>
                    <a:pt x="21766" y="2468"/>
                    <a:pt x="21750" y="2466"/>
                    <a:pt x="21733" y="2462"/>
                  </a:cubicBezTo>
                  <a:cubicBezTo>
                    <a:pt x="21612" y="2432"/>
                    <a:pt x="21733" y="2462"/>
                    <a:pt x="21673" y="2341"/>
                  </a:cubicBezTo>
                  <a:cubicBezTo>
                    <a:pt x="21642" y="2189"/>
                    <a:pt x="21794" y="2219"/>
                    <a:pt x="21946" y="2098"/>
                  </a:cubicBezTo>
                  <a:cubicBezTo>
                    <a:pt x="22072" y="1997"/>
                    <a:pt x="21968" y="1938"/>
                    <a:pt x="21774" y="1938"/>
                  </a:cubicBezTo>
                  <a:cubicBezTo>
                    <a:pt x="21733" y="1938"/>
                    <a:pt x="21689" y="1940"/>
                    <a:pt x="21642" y="1946"/>
                  </a:cubicBezTo>
                  <a:cubicBezTo>
                    <a:pt x="21369" y="1976"/>
                    <a:pt x="21095" y="2310"/>
                    <a:pt x="20669" y="2371"/>
                  </a:cubicBezTo>
                  <a:cubicBezTo>
                    <a:pt x="20640" y="2376"/>
                    <a:pt x="20615" y="2378"/>
                    <a:pt x="20596" y="2378"/>
                  </a:cubicBezTo>
                  <a:cubicBezTo>
                    <a:pt x="20350" y="2378"/>
                    <a:pt x="20809" y="2047"/>
                    <a:pt x="21034" y="1794"/>
                  </a:cubicBezTo>
                  <a:cubicBezTo>
                    <a:pt x="21108" y="1688"/>
                    <a:pt x="21083" y="1648"/>
                    <a:pt x="21008" y="1648"/>
                  </a:cubicBezTo>
                  <a:cubicBezTo>
                    <a:pt x="20867" y="1648"/>
                    <a:pt x="20554" y="1786"/>
                    <a:pt x="20396" y="1885"/>
                  </a:cubicBezTo>
                  <a:cubicBezTo>
                    <a:pt x="20122" y="2037"/>
                    <a:pt x="19818" y="2310"/>
                    <a:pt x="19788" y="2584"/>
                  </a:cubicBezTo>
                  <a:cubicBezTo>
                    <a:pt x="19758" y="2827"/>
                    <a:pt x="19454" y="2858"/>
                    <a:pt x="19119" y="2888"/>
                  </a:cubicBezTo>
                  <a:cubicBezTo>
                    <a:pt x="18815" y="2918"/>
                    <a:pt x="18572" y="2979"/>
                    <a:pt x="17964" y="3283"/>
                  </a:cubicBezTo>
                  <a:cubicBezTo>
                    <a:pt x="17698" y="3403"/>
                    <a:pt x="17531" y="3441"/>
                    <a:pt x="17414" y="3441"/>
                  </a:cubicBezTo>
                  <a:cubicBezTo>
                    <a:pt x="17265" y="3441"/>
                    <a:pt x="17199" y="3378"/>
                    <a:pt x="17113" y="3344"/>
                  </a:cubicBezTo>
                  <a:cubicBezTo>
                    <a:pt x="16931" y="3283"/>
                    <a:pt x="17174" y="3192"/>
                    <a:pt x="17387" y="3162"/>
                  </a:cubicBezTo>
                  <a:cubicBezTo>
                    <a:pt x="17630" y="3131"/>
                    <a:pt x="17812" y="3101"/>
                    <a:pt x="17964" y="2949"/>
                  </a:cubicBezTo>
                  <a:cubicBezTo>
                    <a:pt x="18147" y="2797"/>
                    <a:pt x="18299" y="2766"/>
                    <a:pt x="18420" y="2675"/>
                  </a:cubicBezTo>
                  <a:cubicBezTo>
                    <a:pt x="18481" y="2630"/>
                    <a:pt x="18420" y="2614"/>
                    <a:pt x="18287" y="2614"/>
                  </a:cubicBezTo>
                  <a:cubicBezTo>
                    <a:pt x="18154" y="2614"/>
                    <a:pt x="17949" y="2630"/>
                    <a:pt x="17721" y="2645"/>
                  </a:cubicBezTo>
                  <a:cubicBezTo>
                    <a:pt x="17265" y="2675"/>
                    <a:pt x="16657" y="3101"/>
                    <a:pt x="16292" y="3283"/>
                  </a:cubicBezTo>
                  <a:cubicBezTo>
                    <a:pt x="15928" y="3465"/>
                    <a:pt x="16323" y="3435"/>
                    <a:pt x="16262" y="3709"/>
                  </a:cubicBezTo>
                  <a:cubicBezTo>
                    <a:pt x="16217" y="3888"/>
                    <a:pt x="16106" y="3935"/>
                    <a:pt x="15891" y="3935"/>
                  </a:cubicBezTo>
                  <a:cubicBezTo>
                    <a:pt x="15816" y="3935"/>
                    <a:pt x="15727" y="3929"/>
                    <a:pt x="15624" y="3921"/>
                  </a:cubicBezTo>
                  <a:cubicBezTo>
                    <a:pt x="15565" y="3916"/>
                    <a:pt x="15520" y="3914"/>
                    <a:pt x="15484" y="3914"/>
                  </a:cubicBezTo>
                  <a:cubicBezTo>
                    <a:pt x="15302" y="3914"/>
                    <a:pt x="15372" y="3981"/>
                    <a:pt x="15016" y="4134"/>
                  </a:cubicBezTo>
                  <a:cubicBezTo>
                    <a:pt x="14877" y="4204"/>
                    <a:pt x="14804" y="4234"/>
                    <a:pt x="14762" y="4234"/>
                  </a:cubicBezTo>
                  <a:cubicBezTo>
                    <a:pt x="14694" y="4234"/>
                    <a:pt x="14707" y="4156"/>
                    <a:pt x="14651" y="4043"/>
                  </a:cubicBezTo>
                  <a:cubicBezTo>
                    <a:pt x="13466" y="4742"/>
                    <a:pt x="12280" y="5472"/>
                    <a:pt x="11156" y="6262"/>
                  </a:cubicBezTo>
                  <a:cubicBezTo>
                    <a:pt x="9940" y="7113"/>
                    <a:pt x="8633" y="8146"/>
                    <a:pt x="7660" y="8967"/>
                  </a:cubicBezTo>
                  <a:cubicBezTo>
                    <a:pt x="7295" y="9301"/>
                    <a:pt x="6900" y="9636"/>
                    <a:pt x="6535" y="10001"/>
                  </a:cubicBezTo>
                  <a:cubicBezTo>
                    <a:pt x="5472" y="11004"/>
                    <a:pt x="4712" y="11946"/>
                    <a:pt x="4408" y="12250"/>
                  </a:cubicBezTo>
                  <a:cubicBezTo>
                    <a:pt x="4104" y="12615"/>
                    <a:pt x="4347" y="12615"/>
                    <a:pt x="4134" y="12858"/>
                  </a:cubicBezTo>
                  <a:cubicBezTo>
                    <a:pt x="3921" y="13101"/>
                    <a:pt x="4195" y="13283"/>
                    <a:pt x="3982" y="13466"/>
                  </a:cubicBezTo>
                  <a:cubicBezTo>
                    <a:pt x="3921" y="13526"/>
                    <a:pt x="3861" y="13587"/>
                    <a:pt x="3830" y="13678"/>
                  </a:cubicBezTo>
                  <a:cubicBezTo>
                    <a:pt x="3709" y="13922"/>
                    <a:pt x="3587" y="14225"/>
                    <a:pt x="3405" y="14438"/>
                  </a:cubicBezTo>
                  <a:cubicBezTo>
                    <a:pt x="3162" y="14773"/>
                    <a:pt x="3070" y="15229"/>
                    <a:pt x="2554" y="15745"/>
                  </a:cubicBezTo>
                  <a:cubicBezTo>
                    <a:pt x="2006" y="16292"/>
                    <a:pt x="1763" y="16748"/>
                    <a:pt x="1399" y="17721"/>
                  </a:cubicBezTo>
                  <a:cubicBezTo>
                    <a:pt x="1064" y="18694"/>
                    <a:pt x="851" y="18846"/>
                    <a:pt x="578" y="19180"/>
                  </a:cubicBezTo>
                  <a:cubicBezTo>
                    <a:pt x="304" y="19514"/>
                    <a:pt x="304" y="19606"/>
                    <a:pt x="365" y="19970"/>
                  </a:cubicBezTo>
                  <a:cubicBezTo>
                    <a:pt x="426" y="20365"/>
                    <a:pt x="365" y="20669"/>
                    <a:pt x="213" y="20821"/>
                  </a:cubicBezTo>
                  <a:cubicBezTo>
                    <a:pt x="61" y="20973"/>
                    <a:pt x="274" y="20973"/>
                    <a:pt x="122" y="21520"/>
                  </a:cubicBezTo>
                  <a:cubicBezTo>
                    <a:pt x="0" y="22037"/>
                    <a:pt x="0" y="22098"/>
                    <a:pt x="396" y="22280"/>
                  </a:cubicBezTo>
                  <a:cubicBezTo>
                    <a:pt x="791" y="22432"/>
                    <a:pt x="699" y="22341"/>
                    <a:pt x="639" y="22797"/>
                  </a:cubicBezTo>
                  <a:cubicBezTo>
                    <a:pt x="608" y="23101"/>
                    <a:pt x="699" y="23253"/>
                    <a:pt x="730" y="23496"/>
                  </a:cubicBezTo>
                  <a:cubicBezTo>
                    <a:pt x="730" y="23587"/>
                    <a:pt x="730" y="23739"/>
                    <a:pt x="699" y="23891"/>
                  </a:cubicBezTo>
                  <a:cubicBezTo>
                    <a:pt x="608" y="24378"/>
                    <a:pt x="730" y="24925"/>
                    <a:pt x="608" y="25259"/>
                  </a:cubicBezTo>
                  <a:cubicBezTo>
                    <a:pt x="517" y="25624"/>
                    <a:pt x="882" y="25533"/>
                    <a:pt x="912" y="26019"/>
                  </a:cubicBezTo>
                  <a:cubicBezTo>
                    <a:pt x="943" y="26536"/>
                    <a:pt x="760" y="26657"/>
                    <a:pt x="456" y="26688"/>
                  </a:cubicBezTo>
                  <a:cubicBezTo>
                    <a:pt x="152" y="26748"/>
                    <a:pt x="487" y="27052"/>
                    <a:pt x="821" y="27356"/>
                  </a:cubicBezTo>
                  <a:cubicBezTo>
                    <a:pt x="1155" y="27660"/>
                    <a:pt x="1307" y="27569"/>
                    <a:pt x="1216" y="28025"/>
                  </a:cubicBezTo>
                  <a:cubicBezTo>
                    <a:pt x="1125" y="28481"/>
                    <a:pt x="1277" y="28907"/>
                    <a:pt x="1611" y="29241"/>
                  </a:cubicBezTo>
                  <a:cubicBezTo>
                    <a:pt x="1869" y="29522"/>
                    <a:pt x="1874" y="29767"/>
                    <a:pt x="1891" y="29767"/>
                  </a:cubicBezTo>
                  <a:cubicBezTo>
                    <a:pt x="1895" y="29767"/>
                    <a:pt x="1901" y="29746"/>
                    <a:pt x="1915" y="29697"/>
                  </a:cubicBezTo>
                  <a:cubicBezTo>
                    <a:pt x="1976" y="29484"/>
                    <a:pt x="2098" y="29454"/>
                    <a:pt x="2067" y="29119"/>
                  </a:cubicBezTo>
                  <a:cubicBezTo>
                    <a:pt x="2027" y="28876"/>
                    <a:pt x="2000" y="28836"/>
                    <a:pt x="1932" y="28836"/>
                  </a:cubicBezTo>
                  <a:cubicBezTo>
                    <a:pt x="1898" y="28836"/>
                    <a:pt x="1855" y="28846"/>
                    <a:pt x="1794" y="28846"/>
                  </a:cubicBezTo>
                  <a:cubicBezTo>
                    <a:pt x="1611" y="28846"/>
                    <a:pt x="1763" y="28572"/>
                    <a:pt x="1733" y="28238"/>
                  </a:cubicBezTo>
                  <a:cubicBezTo>
                    <a:pt x="1672" y="27934"/>
                    <a:pt x="1581" y="27995"/>
                    <a:pt x="1642" y="27721"/>
                  </a:cubicBezTo>
                  <a:cubicBezTo>
                    <a:pt x="1672" y="27417"/>
                    <a:pt x="1611" y="27113"/>
                    <a:pt x="1307" y="26748"/>
                  </a:cubicBezTo>
                  <a:cubicBezTo>
                    <a:pt x="1034" y="26384"/>
                    <a:pt x="1247" y="26596"/>
                    <a:pt x="1216" y="26019"/>
                  </a:cubicBezTo>
                  <a:cubicBezTo>
                    <a:pt x="1186" y="25441"/>
                    <a:pt x="1277" y="25381"/>
                    <a:pt x="1125" y="25016"/>
                  </a:cubicBezTo>
                  <a:cubicBezTo>
                    <a:pt x="943" y="24682"/>
                    <a:pt x="1034" y="24347"/>
                    <a:pt x="1338" y="23861"/>
                  </a:cubicBezTo>
                  <a:cubicBezTo>
                    <a:pt x="1468" y="23665"/>
                    <a:pt x="1503" y="23610"/>
                    <a:pt x="1506" y="23610"/>
                  </a:cubicBezTo>
                  <a:lnTo>
                    <a:pt x="1506" y="23610"/>
                  </a:lnTo>
                  <a:cubicBezTo>
                    <a:pt x="1510" y="23610"/>
                    <a:pt x="1455" y="23709"/>
                    <a:pt x="1490" y="23709"/>
                  </a:cubicBezTo>
                  <a:cubicBezTo>
                    <a:pt x="1520" y="23739"/>
                    <a:pt x="1733" y="23922"/>
                    <a:pt x="1794" y="24134"/>
                  </a:cubicBezTo>
                  <a:cubicBezTo>
                    <a:pt x="1855" y="24347"/>
                    <a:pt x="1763" y="24408"/>
                    <a:pt x="1703" y="24651"/>
                  </a:cubicBezTo>
                  <a:cubicBezTo>
                    <a:pt x="1672" y="24864"/>
                    <a:pt x="1733" y="25107"/>
                    <a:pt x="1642" y="25259"/>
                  </a:cubicBezTo>
                  <a:cubicBezTo>
                    <a:pt x="1551" y="25411"/>
                    <a:pt x="1794" y="25502"/>
                    <a:pt x="1824" y="25745"/>
                  </a:cubicBezTo>
                  <a:cubicBezTo>
                    <a:pt x="1885" y="25989"/>
                    <a:pt x="1946" y="25989"/>
                    <a:pt x="2098" y="26110"/>
                  </a:cubicBezTo>
                  <a:cubicBezTo>
                    <a:pt x="2280" y="26201"/>
                    <a:pt x="2219" y="26232"/>
                    <a:pt x="2219" y="26475"/>
                  </a:cubicBezTo>
                  <a:cubicBezTo>
                    <a:pt x="2250" y="26718"/>
                    <a:pt x="2462" y="26657"/>
                    <a:pt x="2341" y="26931"/>
                  </a:cubicBezTo>
                  <a:cubicBezTo>
                    <a:pt x="2250" y="27174"/>
                    <a:pt x="2462" y="27660"/>
                    <a:pt x="2675" y="27782"/>
                  </a:cubicBezTo>
                  <a:cubicBezTo>
                    <a:pt x="2888" y="27934"/>
                    <a:pt x="2949" y="28147"/>
                    <a:pt x="2979" y="28481"/>
                  </a:cubicBezTo>
                  <a:cubicBezTo>
                    <a:pt x="3010" y="28815"/>
                    <a:pt x="3344" y="28755"/>
                    <a:pt x="3465" y="29454"/>
                  </a:cubicBezTo>
                  <a:cubicBezTo>
                    <a:pt x="3557" y="30183"/>
                    <a:pt x="3800" y="30122"/>
                    <a:pt x="3891" y="30305"/>
                  </a:cubicBezTo>
                  <a:cubicBezTo>
                    <a:pt x="4013" y="30457"/>
                    <a:pt x="3982" y="30700"/>
                    <a:pt x="3861" y="30973"/>
                  </a:cubicBezTo>
                  <a:cubicBezTo>
                    <a:pt x="3739" y="31247"/>
                    <a:pt x="3648" y="31490"/>
                    <a:pt x="3739" y="31825"/>
                  </a:cubicBezTo>
                  <a:cubicBezTo>
                    <a:pt x="3830" y="32128"/>
                    <a:pt x="4438" y="32372"/>
                    <a:pt x="4499" y="32554"/>
                  </a:cubicBezTo>
                  <a:cubicBezTo>
                    <a:pt x="4560" y="32706"/>
                    <a:pt x="4803" y="33010"/>
                    <a:pt x="5320" y="33010"/>
                  </a:cubicBezTo>
                  <a:cubicBezTo>
                    <a:pt x="5433" y="33004"/>
                    <a:pt x="5507" y="33000"/>
                    <a:pt x="5556" y="33000"/>
                  </a:cubicBezTo>
                  <a:cubicBezTo>
                    <a:pt x="5742" y="33000"/>
                    <a:pt x="5552" y="33054"/>
                    <a:pt x="5745" y="33223"/>
                  </a:cubicBezTo>
                  <a:cubicBezTo>
                    <a:pt x="5988" y="33405"/>
                    <a:pt x="6262" y="33587"/>
                    <a:pt x="6475" y="33679"/>
                  </a:cubicBezTo>
                  <a:cubicBezTo>
                    <a:pt x="6657" y="33800"/>
                    <a:pt x="6931" y="33770"/>
                    <a:pt x="7478" y="33922"/>
                  </a:cubicBezTo>
                  <a:cubicBezTo>
                    <a:pt x="8055" y="34104"/>
                    <a:pt x="7690" y="34165"/>
                    <a:pt x="7903" y="34165"/>
                  </a:cubicBezTo>
                  <a:cubicBezTo>
                    <a:pt x="8116" y="34165"/>
                    <a:pt x="8086" y="34165"/>
                    <a:pt x="8602" y="34287"/>
                  </a:cubicBezTo>
                  <a:cubicBezTo>
                    <a:pt x="8753" y="34315"/>
                    <a:pt x="8839" y="34328"/>
                    <a:pt x="8894" y="34328"/>
                  </a:cubicBezTo>
                  <a:cubicBezTo>
                    <a:pt x="9017" y="34328"/>
                    <a:pt x="8982" y="34261"/>
                    <a:pt x="9149" y="34135"/>
                  </a:cubicBezTo>
                  <a:cubicBezTo>
                    <a:pt x="9393" y="33922"/>
                    <a:pt x="9484" y="33527"/>
                    <a:pt x="10001" y="33527"/>
                  </a:cubicBezTo>
                  <a:cubicBezTo>
                    <a:pt x="10548" y="33527"/>
                    <a:pt x="10031" y="33648"/>
                    <a:pt x="10548" y="33648"/>
                  </a:cubicBezTo>
                  <a:cubicBezTo>
                    <a:pt x="10669" y="33648"/>
                    <a:pt x="10732" y="33646"/>
                    <a:pt x="10761" y="33646"/>
                  </a:cubicBezTo>
                  <a:cubicBezTo>
                    <a:pt x="10848" y="33646"/>
                    <a:pt x="10631" y="33663"/>
                    <a:pt x="10791" y="33800"/>
                  </a:cubicBezTo>
                  <a:cubicBezTo>
                    <a:pt x="10912" y="33922"/>
                    <a:pt x="11308" y="34287"/>
                    <a:pt x="11672" y="34651"/>
                  </a:cubicBezTo>
                  <a:cubicBezTo>
                    <a:pt x="11764" y="34743"/>
                    <a:pt x="11855" y="34834"/>
                    <a:pt x="11946" y="34925"/>
                  </a:cubicBezTo>
                  <a:cubicBezTo>
                    <a:pt x="12127" y="35119"/>
                    <a:pt x="12270" y="35181"/>
                    <a:pt x="12407" y="35181"/>
                  </a:cubicBezTo>
                  <a:cubicBezTo>
                    <a:pt x="12591" y="35181"/>
                    <a:pt x="12765" y="35068"/>
                    <a:pt x="13010" y="35016"/>
                  </a:cubicBezTo>
                  <a:cubicBezTo>
                    <a:pt x="13131" y="35016"/>
                    <a:pt x="13192" y="34986"/>
                    <a:pt x="13223" y="34986"/>
                  </a:cubicBezTo>
                  <a:cubicBezTo>
                    <a:pt x="13374" y="34986"/>
                    <a:pt x="13283" y="35046"/>
                    <a:pt x="13344" y="35290"/>
                  </a:cubicBezTo>
                  <a:cubicBezTo>
                    <a:pt x="13374" y="35594"/>
                    <a:pt x="13496" y="35472"/>
                    <a:pt x="13861" y="35594"/>
                  </a:cubicBezTo>
                  <a:cubicBezTo>
                    <a:pt x="13965" y="35626"/>
                    <a:pt x="14046" y="35641"/>
                    <a:pt x="14115" y="35641"/>
                  </a:cubicBezTo>
                  <a:cubicBezTo>
                    <a:pt x="14309" y="35641"/>
                    <a:pt x="14413" y="35522"/>
                    <a:pt x="14682" y="35320"/>
                  </a:cubicBezTo>
                  <a:cubicBezTo>
                    <a:pt x="14780" y="35238"/>
                    <a:pt x="14837" y="35205"/>
                    <a:pt x="14865" y="35205"/>
                  </a:cubicBezTo>
                  <a:cubicBezTo>
                    <a:pt x="14942" y="35205"/>
                    <a:pt x="14817" y="35447"/>
                    <a:pt x="14773" y="35624"/>
                  </a:cubicBezTo>
                  <a:cubicBezTo>
                    <a:pt x="14712" y="35837"/>
                    <a:pt x="14803" y="35837"/>
                    <a:pt x="15168" y="36080"/>
                  </a:cubicBezTo>
                  <a:cubicBezTo>
                    <a:pt x="15552" y="36287"/>
                    <a:pt x="15620" y="36780"/>
                    <a:pt x="16098" y="36780"/>
                  </a:cubicBezTo>
                  <a:cubicBezTo>
                    <a:pt x="16112" y="36780"/>
                    <a:pt x="16126" y="36780"/>
                    <a:pt x="16140" y="36779"/>
                  </a:cubicBezTo>
                  <a:cubicBezTo>
                    <a:pt x="16657" y="36749"/>
                    <a:pt x="16080" y="36505"/>
                    <a:pt x="16171" y="36232"/>
                  </a:cubicBezTo>
                  <a:cubicBezTo>
                    <a:pt x="16186" y="36188"/>
                    <a:pt x="16212" y="36169"/>
                    <a:pt x="16247" y="36169"/>
                  </a:cubicBezTo>
                  <a:cubicBezTo>
                    <a:pt x="16429" y="36169"/>
                    <a:pt x="16843" y="36682"/>
                    <a:pt x="17022" y="36809"/>
                  </a:cubicBezTo>
                  <a:cubicBezTo>
                    <a:pt x="17204" y="36992"/>
                    <a:pt x="16931" y="36901"/>
                    <a:pt x="16657" y="36961"/>
                  </a:cubicBezTo>
                  <a:cubicBezTo>
                    <a:pt x="16353" y="36992"/>
                    <a:pt x="16505" y="36961"/>
                    <a:pt x="16292" y="37144"/>
                  </a:cubicBezTo>
                  <a:cubicBezTo>
                    <a:pt x="16080" y="37326"/>
                    <a:pt x="16353" y="37448"/>
                    <a:pt x="16384" y="37691"/>
                  </a:cubicBezTo>
                  <a:cubicBezTo>
                    <a:pt x="16408" y="37885"/>
                    <a:pt x="16471" y="38060"/>
                    <a:pt x="16729" y="38060"/>
                  </a:cubicBezTo>
                  <a:cubicBezTo>
                    <a:pt x="16793" y="38060"/>
                    <a:pt x="16870" y="38050"/>
                    <a:pt x="16961" y="38025"/>
                  </a:cubicBezTo>
                  <a:cubicBezTo>
                    <a:pt x="17022" y="38012"/>
                    <a:pt x="17076" y="38007"/>
                    <a:pt x="17124" y="38007"/>
                  </a:cubicBezTo>
                  <a:cubicBezTo>
                    <a:pt x="17411" y="38007"/>
                    <a:pt x="17478" y="38208"/>
                    <a:pt x="17478" y="38208"/>
                  </a:cubicBezTo>
                  <a:lnTo>
                    <a:pt x="17751" y="38481"/>
                  </a:lnTo>
                  <a:cubicBezTo>
                    <a:pt x="17751" y="38481"/>
                    <a:pt x="17934" y="38724"/>
                    <a:pt x="17964" y="38876"/>
                  </a:cubicBezTo>
                  <a:cubicBezTo>
                    <a:pt x="17995" y="39028"/>
                    <a:pt x="17964" y="39028"/>
                    <a:pt x="18329" y="39271"/>
                  </a:cubicBezTo>
                  <a:cubicBezTo>
                    <a:pt x="18431" y="39331"/>
                    <a:pt x="18519" y="39352"/>
                    <a:pt x="18592" y="39352"/>
                  </a:cubicBezTo>
                  <a:cubicBezTo>
                    <a:pt x="18782" y="39352"/>
                    <a:pt x="18876" y="39211"/>
                    <a:pt x="18876" y="39211"/>
                  </a:cubicBezTo>
                  <a:cubicBezTo>
                    <a:pt x="18876" y="39211"/>
                    <a:pt x="19666" y="39332"/>
                    <a:pt x="19849" y="39332"/>
                  </a:cubicBezTo>
                  <a:cubicBezTo>
                    <a:pt x="19897" y="39325"/>
                    <a:pt x="19929" y="39322"/>
                    <a:pt x="19954" y="39322"/>
                  </a:cubicBezTo>
                  <a:cubicBezTo>
                    <a:pt x="20042" y="39322"/>
                    <a:pt x="20046" y="39366"/>
                    <a:pt x="20305" y="39484"/>
                  </a:cubicBezTo>
                  <a:cubicBezTo>
                    <a:pt x="20609" y="39636"/>
                    <a:pt x="20457" y="39727"/>
                    <a:pt x="20548" y="40001"/>
                  </a:cubicBezTo>
                  <a:cubicBezTo>
                    <a:pt x="20586" y="40095"/>
                    <a:pt x="20612" y="40131"/>
                    <a:pt x="20637" y="40131"/>
                  </a:cubicBezTo>
                  <a:cubicBezTo>
                    <a:pt x="20693" y="40131"/>
                    <a:pt x="20745" y="39954"/>
                    <a:pt x="20913" y="39849"/>
                  </a:cubicBezTo>
                  <a:cubicBezTo>
                    <a:pt x="21156" y="39727"/>
                    <a:pt x="21186" y="39575"/>
                    <a:pt x="21186" y="39575"/>
                  </a:cubicBezTo>
                  <a:lnTo>
                    <a:pt x="21065" y="39332"/>
                  </a:lnTo>
                  <a:lnTo>
                    <a:pt x="20761" y="38998"/>
                  </a:lnTo>
                  <a:cubicBezTo>
                    <a:pt x="20761" y="38998"/>
                    <a:pt x="21095" y="38876"/>
                    <a:pt x="21277" y="38816"/>
                  </a:cubicBezTo>
                  <a:cubicBezTo>
                    <a:pt x="21460" y="38724"/>
                    <a:pt x="21490" y="38451"/>
                    <a:pt x="21673" y="38299"/>
                  </a:cubicBezTo>
                  <a:cubicBezTo>
                    <a:pt x="21712" y="38272"/>
                    <a:pt x="21779" y="38260"/>
                    <a:pt x="21859" y="38260"/>
                  </a:cubicBezTo>
                  <a:cubicBezTo>
                    <a:pt x="22143" y="38260"/>
                    <a:pt x="22598" y="38413"/>
                    <a:pt x="22645" y="38603"/>
                  </a:cubicBezTo>
                  <a:cubicBezTo>
                    <a:pt x="22706" y="38876"/>
                    <a:pt x="22736" y="39028"/>
                    <a:pt x="22797" y="39241"/>
                  </a:cubicBezTo>
                  <a:cubicBezTo>
                    <a:pt x="22888" y="39423"/>
                    <a:pt x="23192" y="39515"/>
                    <a:pt x="23253" y="39667"/>
                  </a:cubicBezTo>
                  <a:cubicBezTo>
                    <a:pt x="23344" y="39849"/>
                    <a:pt x="23618" y="40123"/>
                    <a:pt x="23527" y="40244"/>
                  </a:cubicBezTo>
                  <a:cubicBezTo>
                    <a:pt x="23466" y="40366"/>
                    <a:pt x="23800" y="40518"/>
                    <a:pt x="23648" y="40700"/>
                  </a:cubicBezTo>
                  <a:cubicBezTo>
                    <a:pt x="23496" y="40913"/>
                    <a:pt x="23831" y="41460"/>
                    <a:pt x="23679" y="41764"/>
                  </a:cubicBezTo>
                  <a:cubicBezTo>
                    <a:pt x="23527" y="42068"/>
                    <a:pt x="23861" y="42220"/>
                    <a:pt x="23891" y="42524"/>
                  </a:cubicBezTo>
                  <a:cubicBezTo>
                    <a:pt x="23952" y="42828"/>
                    <a:pt x="23618" y="43284"/>
                    <a:pt x="23527" y="43314"/>
                  </a:cubicBezTo>
                  <a:cubicBezTo>
                    <a:pt x="23435" y="43375"/>
                    <a:pt x="22888" y="43466"/>
                    <a:pt x="22858" y="43770"/>
                  </a:cubicBezTo>
                  <a:cubicBezTo>
                    <a:pt x="22858" y="44104"/>
                    <a:pt x="22645" y="44135"/>
                    <a:pt x="22645" y="44135"/>
                  </a:cubicBezTo>
                  <a:cubicBezTo>
                    <a:pt x="22645" y="44135"/>
                    <a:pt x="22584" y="44256"/>
                    <a:pt x="22645" y="44348"/>
                  </a:cubicBezTo>
                  <a:cubicBezTo>
                    <a:pt x="22706" y="44469"/>
                    <a:pt x="22676" y="44499"/>
                    <a:pt x="22554" y="44712"/>
                  </a:cubicBezTo>
                  <a:cubicBezTo>
                    <a:pt x="22402" y="44925"/>
                    <a:pt x="22372" y="44803"/>
                    <a:pt x="21794" y="44925"/>
                  </a:cubicBezTo>
                  <a:cubicBezTo>
                    <a:pt x="21247" y="45047"/>
                    <a:pt x="21642" y="44986"/>
                    <a:pt x="21946" y="45320"/>
                  </a:cubicBezTo>
                  <a:cubicBezTo>
                    <a:pt x="22107" y="45517"/>
                    <a:pt x="22058" y="45535"/>
                    <a:pt x="21965" y="45535"/>
                  </a:cubicBezTo>
                  <a:cubicBezTo>
                    <a:pt x="21944" y="45535"/>
                    <a:pt x="21921" y="45534"/>
                    <a:pt x="21898" y="45534"/>
                  </a:cubicBezTo>
                  <a:cubicBezTo>
                    <a:pt x="21848" y="45534"/>
                    <a:pt x="21798" y="45538"/>
                    <a:pt x="21764" y="45563"/>
                  </a:cubicBezTo>
                  <a:cubicBezTo>
                    <a:pt x="21642" y="45685"/>
                    <a:pt x="21673" y="45898"/>
                    <a:pt x="21581" y="46141"/>
                  </a:cubicBezTo>
                  <a:cubicBezTo>
                    <a:pt x="21490" y="46384"/>
                    <a:pt x="21399" y="46202"/>
                    <a:pt x="21460" y="46445"/>
                  </a:cubicBezTo>
                  <a:cubicBezTo>
                    <a:pt x="21521" y="46688"/>
                    <a:pt x="21612" y="46901"/>
                    <a:pt x="21460" y="47235"/>
                  </a:cubicBezTo>
                  <a:cubicBezTo>
                    <a:pt x="21308" y="47600"/>
                    <a:pt x="21460" y="47509"/>
                    <a:pt x="21612" y="47661"/>
                  </a:cubicBezTo>
                  <a:cubicBezTo>
                    <a:pt x="21680" y="47717"/>
                    <a:pt x="21726" y="47727"/>
                    <a:pt x="21780" y="47727"/>
                  </a:cubicBezTo>
                  <a:cubicBezTo>
                    <a:pt x="21811" y="47727"/>
                    <a:pt x="21844" y="47724"/>
                    <a:pt x="21885" y="47724"/>
                  </a:cubicBezTo>
                  <a:cubicBezTo>
                    <a:pt x="21965" y="47724"/>
                    <a:pt x="22073" y="47737"/>
                    <a:pt x="22250" y="47813"/>
                  </a:cubicBezTo>
                  <a:cubicBezTo>
                    <a:pt x="22676" y="48025"/>
                    <a:pt x="22372" y="48299"/>
                    <a:pt x="22128" y="48329"/>
                  </a:cubicBezTo>
                  <a:cubicBezTo>
                    <a:pt x="21885" y="48360"/>
                    <a:pt x="22128" y="48329"/>
                    <a:pt x="21885" y="48542"/>
                  </a:cubicBezTo>
                  <a:cubicBezTo>
                    <a:pt x="21642" y="48785"/>
                    <a:pt x="21794" y="48694"/>
                    <a:pt x="21429" y="49272"/>
                  </a:cubicBezTo>
                  <a:cubicBezTo>
                    <a:pt x="21065" y="49849"/>
                    <a:pt x="21399" y="49484"/>
                    <a:pt x="21764" y="49880"/>
                  </a:cubicBezTo>
                  <a:cubicBezTo>
                    <a:pt x="22128" y="50275"/>
                    <a:pt x="21916" y="50396"/>
                    <a:pt x="21733" y="50487"/>
                  </a:cubicBezTo>
                  <a:cubicBezTo>
                    <a:pt x="21551" y="50579"/>
                    <a:pt x="22098" y="50670"/>
                    <a:pt x="22797" y="51035"/>
                  </a:cubicBezTo>
                  <a:cubicBezTo>
                    <a:pt x="23527" y="51399"/>
                    <a:pt x="23040" y="51126"/>
                    <a:pt x="23223" y="51430"/>
                  </a:cubicBezTo>
                  <a:cubicBezTo>
                    <a:pt x="23375" y="51734"/>
                    <a:pt x="23314" y="51582"/>
                    <a:pt x="23739" y="51886"/>
                  </a:cubicBezTo>
                  <a:cubicBezTo>
                    <a:pt x="24165" y="52159"/>
                    <a:pt x="24651" y="53223"/>
                    <a:pt x="24925" y="53436"/>
                  </a:cubicBezTo>
                  <a:cubicBezTo>
                    <a:pt x="25198" y="53649"/>
                    <a:pt x="25350" y="53922"/>
                    <a:pt x="25411" y="54196"/>
                  </a:cubicBezTo>
                  <a:cubicBezTo>
                    <a:pt x="25436" y="54390"/>
                    <a:pt x="25440" y="54449"/>
                    <a:pt x="25566" y="54449"/>
                  </a:cubicBezTo>
                  <a:cubicBezTo>
                    <a:pt x="25597" y="54449"/>
                    <a:pt x="25636" y="54445"/>
                    <a:pt x="25685" y="54439"/>
                  </a:cubicBezTo>
                  <a:cubicBezTo>
                    <a:pt x="25693" y="54438"/>
                    <a:pt x="25701" y="54437"/>
                    <a:pt x="25710" y="54437"/>
                  </a:cubicBezTo>
                  <a:cubicBezTo>
                    <a:pt x="25945" y="54437"/>
                    <a:pt x="26184" y="54844"/>
                    <a:pt x="26536" y="55138"/>
                  </a:cubicBezTo>
                  <a:cubicBezTo>
                    <a:pt x="26901" y="55442"/>
                    <a:pt x="26961" y="55533"/>
                    <a:pt x="27022" y="55746"/>
                  </a:cubicBezTo>
                  <a:cubicBezTo>
                    <a:pt x="27053" y="55989"/>
                    <a:pt x="26992" y="56111"/>
                    <a:pt x="27083" y="56293"/>
                  </a:cubicBezTo>
                  <a:cubicBezTo>
                    <a:pt x="27174" y="56506"/>
                    <a:pt x="27539" y="56627"/>
                    <a:pt x="28177" y="56962"/>
                  </a:cubicBezTo>
                  <a:cubicBezTo>
                    <a:pt x="28816" y="57326"/>
                    <a:pt x="29089" y="57509"/>
                    <a:pt x="30426" y="57782"/>
                  </a:cubicBezTo>
                  <a:cubicBezTo>
                    <a:pt x="31764" y="58086"/>
                    <a:pt x="30700" y="57965"/>
                    <a:pt x="31247" y="58147"/>
                  </a:cubicBezTo>
                  <a:cubicBezTo>
                    <a:pt x="31794" y="58299"/>
                    <a:pt x="31308" y="58329"/>
                    <a:pt x="31430" y="58451"/>
                  </a:cubicBezTo>
                  <a:cubicBezTo>
                    <a:pt x="31582" y="58542"/>
                    <a:pt x="31916" y="58451"/>
                    <a:pt x="32220" y="58603"/>
                  </a:cubicBezTo>
                  <a:cubicBezTo>
                    <a:pt x="32341" y="58664"/>
                    <a:pt x="32402" y="58694"/>
                    <a:pt x="32463" y="58725"/>
                  </a:cubicBezTo>
                  <a:cubicBezTo>
                    <a:pt x="32524" y="58785"/>
                    <a:pt x="32524" y="58816"/>
                    <a:pt x="32554" y="58907"/>
                  </a:cubicBezTo>
                  <a:cubicBezTo>
                    <a:pt x="32615" y="59120"/>
                    <a:pt x="32676" y="59211"/>
                    <a:pt x="32858" y="59758"/>
                  </a:cubicBezTo>
                  <a:cubicBezTo>
                    <a:pt x="33041" y="60305"/>
                    <a:pt x="32949" y="60062"/>
                    <a:pt x="33071" y="60579"/>
                  </a:cubicBezTo>
                  <a:cubicBezTo>
                    <a:pt x="33162" y="61126"/>
                    <a:pt x="33041" y="60883"/>
                    <a:pt x="33041" y="61460"/>
                  </a:cubicBezTo>
                  <a:cubicBezTo>
                    <a:pt x="33041" y="62068"/>
                    <a:pt x="33132" y="62311"/>
                    <a:pt x="32949" y="62494"/>
                  </a:cubicBezTo>
                  <a:cubicBezTo>
                    <a:pt x="32737" y="62706"/>
                    <a:pt x="32797" y="62737"/>
                    <a:pt x="32980" y="62858"/>
                  </a:cubicBezTo>
                  <a:cubicBezTo>
                    <a:pt x="33132" y="62950"/>
                    <a:pt x="33071" y="63102"/>
                    <a:pt x="33223" y="63527"/>
                  </a:cubicBezTo>
                  <a:cubicBezTo>
                    <a:pt x="33375" y="63953"/>
                    <a:pt x="33405" y="64135"/>
                    <a:pt x="33344" y="64348"/>
                  </a:cubicBezTo>
                  <a:cubicBezTo>
                    <a:pt x="33284" y="64530"/>
                    <a:pt x="33496" y="64621"/>
                    <a:pt x="33375" y="64895"/>
                  </a:cubicBezTo>
                  <a:cubicBezTo>
                    <a:pt x="33223" y="65168"/>
                    <a:pt x="33284" y="65199"/>
                    <a:pt x="33375" y="65472"/>
                  </a:cubicBezTo>
                  <a:cubicBezTo>
                    <a:pt x="33436" y="65746"/>
                    <a:pt x="33375" y="65928"/>
                    <a:pt x="33192" y="66354"/>
                  </a:cubicBezTo>
                  <a:cubicBezTo>
                    <a:pt x="33010" y="66779"/>
                    <a:pt x="33284" y="66749"/>
                    <a:pt x="33375" y="67205"/>
                  </a:cubicBezTo>
                  <a:cubicBezTo>
                    <a:pt x="33436" y="67691"/>
                    <a:pt x="33132" y="67661"/>
                    <a:pt x="33284" y="67995"/>
                  </a:cubicBezTo>
                  <a:cubicBezTo>
                    <a:pt x="33405" y="68299"/>
                    <a:pt x="33496" y="68451"/>
                    <a:pt x="33588" y="68786"/>
                  </a:cubicBezTo>
                  <a:cubicBezTo>
                    <a:pt x="33709" y="69120"/>
                    <a:pt x="33618" y="69120"/>
                    <a:pt x="33588" y="69454"/>
                  </a:cubicBezTo>
                  <a:cubicBezTo>
                    <a:pt x="33557" y="69758"/>
                    <a:pt x="33496" y="70366"/>
                    <a:pt x="33466" y="70579"/>
                  </a:cubicBezTo>
                  <a:cubicBezTo>
                    <a:pt x="33405" y="70792"/>
                    <a:pt x="33436" y="70913"/>
                    <a:pt x="33344" y="71308"/>
                  </a:cubicBezTo>
                  <a:cubicBezTo>
                    <a:pt x="33223" y="71704"/>
                    <a:pt x="33101" y="71460"/>
                    <a:pt x="33162" y="71704"/>
                  </a:cubicBezTo>
                  <a:cubicBezTo>
                    <a:pt x="33192" y="71947"/>
                    <a:pt x="33132" y="71856"/>
                    <a:pt x="33010" y="71977"/>
                  </a:cubicBezTo>
                  <a:cubicBezTo>
                    <a:pt x="32858" y="72099"/>
                    <a:pt x="32889" y="72068"/>
                    <a:pt x="33010" y="72311"/>
                  </a:cubicBezTo>
                  <a:cubicBezTo>
                    <a:pt x="33132" y="72555"/>
                    <a:pt x="33192" y="72707"/>
                    <a:pt x="33314" y="72889"/>
                  </a:cubicBezTo>
                  <a:cubicBezTo>
                    <a:pt x="33436" y="73071"/>
                    <a:pt x="33466" y="73163"/>
                    <a:pt x="33466" y="73163"/>
                  </a:cubicBezTo>
                  <a:cubicBezTo>
                    <a:pt x="33466" y="73163"/>
                    <a:pt x="33436" y="73254"/>
                    <a:pt x="33375" y="73436"/>
                  </a:cubicBezTo>
                  <a:cubicBezTo>
                    <a:pt x="33284" y="73588"/>
                    <a:pt x="33314" y="73558"/>
                    <a:pt x="33192" y="73740"/>
                  </a:cubicBezTo>
                  <a:cubicBezTo>
                    <a:pt x="33071" y="73892"/>
                    <a:pt x="33162" y="74044"/>
                    <a:pt x="33253" y="74226"/>
                  </a:cubicBezTo>
                  <a:cubicBezTo>
                    <a:pt x="33344" y="74409"/>
                    <a:pt x="33253" y="74287"/>
                    <a:pt x="33314" y="74530"/>
                  </a:cubicBezTo>
                  <a:cubicBezTo>
                    <a:pt x="33375" y="74804"/>
                    <a:pt x="33314" y="74773"/>
                    <a:pt x="33284" y="74925"/>
                  </a:cubicBezTo>
                  <a:cubicBezTo>
                    <a:pt x="33284" y="75077"/>
                    <a:pt x="33223" y="75138"/>
                    <a:pt x="33101" y="75290"/>
                  </a:cubicBezTo>
                  <a:cubicBezTo>
                    <a:pt x="32980" y="75473"/>
                    <a:pt x="33071" y="75381"/>
                    <a:pt x="33132" y="75473"/>
                  </a:cubicBezTo>
                  <a:cubicBezTo>
                    <a:pt x="33151" y="75501"/>
                    <a:pt x="33173" y="75512"/>
                    <a:pt x="33202" y="75512"/>
                  </a:cubicBezTo>
                  <a:cubicBezTo>
                    <a:pt x="33263" y="75512"/>
                    <a:pt x="33351" y="75463"/>
                    <a:pt x="33496" y="75442"/>
                  </a:cubicBezTo>
                  <a:cubicBezTo>
                    <a:pt x="33679" y="75412"/>
                    <a:pt x="33557" y="75381"/>
                    <a:pt x="33588" y="75351"/>
                  </a:cubicBezTo>
                  <a:cubicBezTo>
                    <a:pt x="33618" y="75321"/>
                    <a:pt x="33679" y="74986"/>
                    <a:pt x="33679" y="74986"/>
                  </a:cubicBezTo>
                  <a:cubicBezTo>
                    <a:pt x="33679" y="74986"/>
                    <a:pt x="33709" y="74713"/>
                    <a:pt x="33831" y="74439"/>
                  </a:cubicBezTo>
                  <a:cubicBezTo>
                    <a:pt x="33875" y="74341"/>
                    <a:pt x="33930" y="74309"/>
                    <a:pt x="33983" y="74309"/>
                  </a:cubicBezTo>
                  <a:cubicBezTo>
                    <a:pt x="34078" y="74309"/>
                    <a:pt x="34165" y="74409"/>
                    <a:pt x="34165" y="74409"/>
                  </a:cubicBezTo>
                  <a:lnTo>
                    <a:pt x="34196" y="74804"/>
                  </a:lnTo>
                  <a:cubicBezTo>
                    <a:pt x="34196" y="74804"/>
                    <a:pt x="34135" y="74956"/>
                    <a:pt x="34074" y="75199"/>
                  </a:cubicBezTo>
                  <a:cubicBezTo>
                    <a:pt x="34013" y="75442"/>
                    <a:pt x="34013" y="75351"/>
                    <a:pt x="34074" y="75625"/>
                  </a:cubicBezTo>
                  <a:cubicBezTo>
                    <a:pt x="34135" y="75868"/>
                    <a:pt x="34104" y="75989"/>
                    <a:pt x="34135" y="76293"/>
                  </a:cubicBezTo>
                  <a:cubicBezTo>
                    <a:pt x="34196" y="76597"/>
                    <a:pt x="34074" y="76628"/>
                    <a:pt x="34013" y="76628"/>
                  </a:cubicBezTo>
                  <a:cubicBezTo>
                    <a:pt x="33952" y="76628"/>
                    <a:pt x="33892" y="76567"/>
                    <a:pt x="33770" y="76445"/>
                  </a:cubicBezTo>
                  <a:cubicBezTo>
                    <a:pt x="33679" y="76324"/>
                    <a:pt x="33709" y="76263"/>
                    <a:pt x="33588" y="76111"/>
                  </a:cubicBezTo>
                  <a:cubicBezTo>
                    <a:pt x="33567" y="76077"/>
                    <a:pt x="33556" y="76062"/>
                    <a:pt x="33550" y="76062"/>
                  </a:cubicBezTo>
                  <a:cubicBezTo>
                    <a:pt x="33528" y="76062"/>
                    <a:pt x="33567" y="76229"/>
                    <a:pt x="33496" y="76324"/>
                  </a:cubicBezTo>
                  <a:cubicBezTo>
                    <a:pt x="33405" y="76445"/>
                    <a:pt x="33375" y="76476"/>
                    <a:pt x="33344" y="76628"/>
                  </a:cubicBezTo>
                  <a:cubicBezTo>
                    <a:pt x="33314" y="76810"/>
                    <a:pt x="33223" y="76840"/>
                    <a:pt x="33010" y="76871"/>
                  </a:cubicBezTo>
                  <a:cubicBezTo>
                    <a:pt x="32767" y="76932"/>
                    <a:pt x="32585" y="76932"/>
                    <a:pt x="32129" y="76992"/>
                  </a:cubicBezTo>
                  <a:cubicBezTo>
                    <a:pt x="31673" y="77053"/>
                    <a:pt x="32311" y="77023"/>
                    <a:pt x="32645" y="77053"/>
                  </a:cubicBezTo>
                  <a:cubicBezTo>
                    <a:pt x="32717" y="77060"/>
                    <a:pt x="32784" y="77064"/>
                    <a:pt x="32847" y="77064"/>
                  </a:cubicBezTo>
                  <a:cubicBezTo>
                    <a:pt x="33050" y="77064"/>
                    <a:pt x="33212" y="77024"/>
                    <a:pt x="33375" y="76932"/>
                  </a:cubicBezTo>
                  <a:cubicBezTo>
                    <a:pt x="33442" y="76876"/>
                    <a:pt x="33472" y="76857"/>
                    <a:pt x="33486" y="76857"/>
                  </a:cubicBezTo>
                  <a:cubicBezTo>
                    <a:pt x="33511" y="76857"/>
                    <a:pt x="33488" y="76912"/>
                    <a:pt x="33527" y="76932"/>
                  </a:cubicBezTo>
                  <a:cubicBezTo>
                    <a:pt x="33618" y="76932"/>
                    <a:pt x="33709" y="76901"/>
                    <a:pt x="33892" y="76901"/>
                  </a:cubicBezTo>
                  <a:cubicBezTo>
                    <a:pt x="33908" y="76898"/>
                    <a:pt x="33922" y="76897"/>
                    <a:pt x="33934" y="76897"/>
                  </a:cubicBezTo>
                  <a:cubicBezTo>
                    <a:pt x="34057" y="76897"/>
                    <a:pt x="33972" y="77028"/>
                    <a:pt x="33861" y="77084"/>
                  </a:cubicBezTo>
                  <a:cubicBezTo>
                    <a:pt x="33740" y="77114"/>
                    <a:pt x="33740" y="77175"/>
                    <a:pt x="33709" y="77266"/>
                  </a:cubicBezTo>
                  <a:cubicBezTo>
                    <a:pt x="33679" y="77357"/>
                    <a:pt x="33861" y="77418"/>
                    <a:pt x="33861" y="77418"/>
                  </a:cubicBezTo>
                  <a:cubicBezTo>
                    <a:pt x="33861" y="77418"/>
                    <a:pt x="33831" y="77570"/>
                    <a:pt x="33770" y="77570"/>
                  </a:cubicBezTo>
                  <a:cubicBezTo>
                    <a:pt x="33679" y="77570"/>
                    <a:pt x="33618" y="77539"/>
                    <a:pt x="33527" y="77539"/>
                  </a:cubicBezTo>
                  <a:cubicBezTo>
                    <a:pt x="33436" y="77539"/>
                    <a:pt x="33284" y="77631"/>
                    <a:pt x="33253" y="77691"/>
                  </a:cubicBezTo>
                  <a:cubicBezTo>
                    <a:pt x="33192" y="77722"/>
                    <a:pt x="33405" y="77874"/>
                    <a:pt x="33405" y="77874"/>
                  </a:cubicBezTo>
                  <a:cubicBezTo>
                    <a:pt x="33405" y="77874"/>
                    <a:pt x="33466" y="77813"/>
                    <a:pt x="33588" y="77752"/>
                  </a:cubicBezTo>
                  <a:cubicBezTo>
                    <a:pt x="33592" y="77751"/>
                    <a:pt x="33597" y="77750"/>
                    <a:pt x="33602" y="77750"/>
                  </a:cubicBezTo>
                  <a:cubicBezTo>
                    <a:pt x="33712" y="77750"/>
                    <a:pt x="33743" y="78087"/>
                    <a:pt x="33831" y="78087"/>
                  </a:cubicBezTo>
                  <a:cubicBezTo>
                    <a:pt x="33892" y="78117"/>
                    <a:pt x="33922" y="78451"/>
                    <a:pt x="33922" y="78482"/>
                  </a:cubicBezTo>
                  <a:cubicBezTo>
                    <a:pt x="33922" y="78451"/>
                    <a:pt x="33952" y="78451"/>
                    <a:pt x="33952" y="78451"/>
                  </a:cubicBezTo>
                  <a:cubicBezTo>
                    <a:pt x="33983" y="78391"/>
                    <a:pt x="34013" y="78360"/>
                    <a:pt x="34013" y="78330"/>
                  </a:cubicBezTo>
                  <a:cubicBezTo>
                    <a:pt x="34044" y="78330"/>
                    <a:pt x="34256" y="78360"/>
                    <a:pt x="34256" y="78360"/>
                  </a:cubicBezTo>
                  <a:lnTo>
                    <a:pt x="34256" y="78482"/>
                  </a:lnTo>
                  <a:cubicBezTo>
                    <a:pt x="34256" y="78482"/>
                    <a:pt x="34196" y="78543"/>
                    <a:pt x="34074" y="78603"/>
                  </a:cubicBezTo>
                  <a:cubicBezTo>
                    <a:pt x="33952" y="78664"/>
                    <a:pt x="34074" y="78664"/>
                    <a:pt x="34104" y="78725"/>
                  </a:cubicBezTo>
                  <a:cubicBezTo>
                    <a:pt x="34110" y="78731"/>
                    <a:pt x="34123" y="78733"/>
                    <a:pt x="34138" y="78733"/>
                  </a:cubicBezTo>
                  <a:cubicBezTo>
                    <a:pt x="34200" y="78733"/>
                    <a:pt x="34317" y="78695"/>
                    <a:pt x="34317" y="78695"/>
                  </a:cubicBezTo>
                  <a:cubicBezTo>
                    <a:pt x="34317" y="78695"/>
                    <a:pt x="34530" y="78695"/>
                    <a:pt x="34651" y="78755"/>
                  </a:cubicBezTo>
                  <a:cubicBezTo>
                    <a:pt x="34743" y="78816"/>
                    <a:pt x="35016" y="78907"/>
                    <a:pt x="35016" y="78907"/>
                  </a:cubicBezTo>
                  <a:cubicBezTo>
                    <a:pt x="35016" y="78907"/>
                    <a:pt x="35016" y="79123"/>
                    <a:pt x="34940" y="79123"/>
                  </a:cubicBezTo>
                  <a:cubicBezTo>
                    <a:pt x="34935" y="79123"/>
                    <a:pt x="34930" y="79122"/>
                    <a:pt x="34925" y="79120"/>
                  </a:cubicBezTo>
                  <a:cubicBezTo>
                    <a:pt x="34803" y="79120"/>
                    <a:pt x="34803" y="79090"/>
                    <a:pt x="34743" y="79059"/>
                  </a:cubicBezTo>
                  <a:cubicBezTo>
                    <a:pt x="34682" y="79059"/>
                    <a:pt x="34773" y="79181"/>
                    <a:pt x="34712" y="79242"/>
                  </a:cubicBezTo>
                  <a:cubicBezTo>
                    <a:pt x="34651" y="79333"/>
                    <a:pt x="34743" y="79394"/>
                    <a:pt x="34743" y="79394"/>
                  </a:cubicBezTo>
                  <a:lnTo>
                    <a:pt x="35199" y="79485"/>
                  </a:lnTo>
                  <a:lnTo>
                    <a:pt x="35655" y="79637"/>
                  </a:lnTo>
                  <a:lnTo>
                    <a:pt x="35989" y="79546"/>
                  </a:lnTo>
                  <a:lnTo>
                    <a:pt x="36232" y="79394"/>
                  </a:lnTo>
                  <a:lnTo>
                    <a:pt x="36354" y="79485"/>
                  </a:lnTo>
                  <a:cubicBezTo>
                    <a:pt x="36354" y="79485"/>
                    <a:pt x="36323" y="79667"/>
                    <a:pt x="36354" y="79698"/>
                  </a:cubicBezTo>
                  <a:cubicBezTo>
                    <a:pt x="36354" y="79758"/>
                    <a:pt x="36810" y="79850"/>
                    <a:pt x="36810" y="79850"/>
                  </a:cubicBezTo>
                  <a:lnTo>
                    <a:pt x="37235" y="79850"/>
                  </a:lnTo>
                  <a:cubicBezTo>
                    <a:pt x="37246" y="79852"/>
                    <a:pt x="37258" y="79854"/>
                    <a:pt x="37272" y="79854"/>
                  </a:cubicBezTo>
                  <a:cubicBezTo>
                    <a:pt x="37388" y="79854"/>
                    <a:pt x="37576" y="79754"/>
                    <a:pt x="37753" y="79754"/>
                  </a:cubicBezTo>
                  <a:cubicBezTo>
                    <a:pt x="37773" y="79754"/>
                    <a:pt x="37793" y="79756"/>
                    <a:pt x="37813" y="79758"/>
                  </a:cubicBezTo>
                  <a:cubicBezTo>
                    <a:pt x="38025" y="79758"/>
                    <a:pt x="38390" y="79667"/>
                    <a:pt x="38390" y="79667"/>
                  </a:cubicBezTo>
                  <a:lnTo>
                    <a:pt x="39089" y="79515"/>
                  </a:lnTo>
                  <a:cubicBezTo>
                    <a:pt x="39089" y="79515"/>
                    <a:pt x="39211" y="79454"/>
                    <a:pt x="39272" y="79394"/>
                  </a:cubicBezTo>
                  <a:cubicBezTo>
                    <a:pt x="39332" y="79333"/>
                    <a:pt x="39028" y="79363"/>
                    <a:pt x="38907" y="79302"/>
                  </a:cubicBezTo>
                  <a:cubicBezTo>
                    <a:pt x="38785" y="79272"/>
                    <a:pt x="38512" y="79181"/>
                    <a:pt x="38390" y="79150"/>
                  </a:cubicBezTo>
                  <a:cubicBezTo>
                    <a:pt x="38320" y="79150"/>
                    <a:pt x="38250" y="79240"/>
                    <a:pt x="38180" y="79240"/>
                  </a:cubicBezTo>
                  <a:cubicBezTo>
                    <a:pt x="38159" y="79240"/>
                    <a:pt x="38138" y="79232"/>
                    <a:pt x="38117" y="79211"/>
                  </a:cubicBezTo>
                  <a:cubicBezTo>
                    <a:pt x="38025" y="79120"/>
                    <a:pt x="37873" y="79029"/>
                    <a:pt x="37843" y="78938"/>
                  </a:cubicBezTo>
                  <a:cubicBezTo>
                    <a:pt x="37782" y="78877"/>
                    <a:pt x="37600" y="78634"/>
                    <a:pt x="37417" y="78543"/>
                  </a:cubicBezTo>
                  <a:cubicBezTo>
                    <a:pt x="37266" y="78421"/>
                    <a:pt x="37144" y="78269"/>
                    <a:pt x="37296" y="78087"/>
                  </a:cubicBezTo>
                  <a:cubicBezTo>
                    <a:pt x="37357" y="77995"/>
                    <a:pt x="37387" y="77965"/>
                    <a:pt x="37752" y="77904"/>
                  </a:cubicBezTo>
                  <a:cubicBezTo>
                    <a:pt x="38117" y="77843"/>
                    <a:pt x="37995" y="77813"/>
                    <a:pt x="37995" y="77570"/>
                  </a:cubicBezTo>
                  <a:cubicBezTo>
                    <a:pt x="37995" y="77357"/>
                    <a:pt x="37995" y="77357"/>
                    <a:pt x="38329" y="77175"/>
                  </a:cubicBezTo>
                  <a:cubicBezTo>
                    <a:pt x="38664" y="76962"/>
                    <a:pt x="38725" y="76992"/>
                    <a:pt x="38998" y="76415"/>
                  </a:cubicBezTo>
                  <a:cubicBezTo>
                    <a:pt x="39110" y="76178"/>
                    <a:pt x="39115" y="76105"/>
                    <a:pt x="39080" y="76105"/>
                  </a:cubicBezTo>
                  <a:cubicBezTo>
                    <a:pt x="39029" y="76105"/>
                    <a:pt x="38894" y="76257"/>
                    <a:pt x="38876" y="76293"/>
                  </a:cubicBezTo>
                  <a:cubicBezTo>
                    <a:pt x="38838" y="76313"/>
                    <a:pt x="38725" y="76382"/>
                    <a:pt x="38522" y="76382"/>
                  </a:cubicBezTo>
                  <a:cubicBezTo>
                    <a:pt x="38407" y="76382"/>
                    <a:pt x="38262" y="76359"/>
                    <a:pt x="38086" y="76293"/>
                  </a:cubicBezTo>
                  <a:cubicBezTo>
                    <a:pt x="37600" y="76111"/>
                    <a:pt x="37904" y="76020"/>
                    <a:pt x="38025" y="75777"/>
                  </a:cubicBezTo>
                  <a:cubicBezTo>
                    <a:pt x="38147" y="75564"/>
                    <a:pt x="38481" y="75473"/>
                    <a:pt x="38846" y="75412"/>
                  </a:cubicBezTo>
                  <a:cubicBezTo>
                    <a:pt x="39211" y="75351"/>
                    <a:pt x="38907" y="75260"/>
                    <a:pt x="39059" y="75108"/>
                  </a:cubicBezTo>
                  <a:cubicBezTo>
                    <a:pt x="39241" y="74956"/>
                    <a:pt x="39180" y="75047"/>
                    <a:pt x="39180" y="74834"/>
                  </a:cubicBezTo>
                  <a:cubicBezTo>
                    <a:pt x="39211" y="74591"/>
                    <a:pt x="39150" y="74561"/>
                    <a:pt x="39484" y="74378"/>
                  </a:cubicBezTo>
                  <a:cubicBezTo>
                    <a:pt x="39819" y="74196"/>
                    <a:pt x="39272" y="74166"/>
                    <a:pt x="39302" y="73983"/>
                  </a:cubicBezTo>
                  <a:cubicBezTo>
                    <a:pt x="39332" y="73831"/>
                    <a:pt x="39120" y="73983"/>
                    <a:pt x="39150" y="73649"/>
                  </a:cubicBezTo>
                  <a:cubicBezTo>
                    <a:pt x="39180" y="73284"/>
                    <a:pt x="38907" y="73618"/>
                    <a:pt x="38998" y="73193"/>
                  </a:cubicBezTo>
                  <a:cubicBezTo>
                    <a:pt x="39035" y="73074"/>
                    <a:pt x="39090" y="73035"/>
                    <a:pt x="39175" y="73035"/>
                  </a:cubicBezTo>
                  <a:cubicBezTo>
                    <a:pt x="39340" y="73035"/>
                    <a:pt x="39614" y="73183"/>
                    <a:pt x="40070" y="73183"/>
                  </a:cubicBezTo>
                  <a:cubicBezTo>
                    <a:pt x="40161" y="73183"/>
                    <a:pt x="40259" y="73177"/>
                    <a:pt x="40366" y="73163"/>
                  </a:cubicBezTo>
                  <a:cubicBezTo>
                    <a:pt x="41278" y="73071"/>
                    <a:pt x="40974" y="72828"/>
                    <a:pt x="40974" y="72828"/>
                  </a:cubicBezTo>
                  <a:cubicBezTo>
                    <a:pt x="40974" y="72828"/>
                    <a:pt x="40548" y="72555"/>
                    <a:pt x="40791" y="72311"/>
                  </a:cubicBezTo>
                  <a:cubicBezTo>
                    <a:pt x="41004" y="72099"/>
                    <a:pt x="40731" y="72038"/>
                    <a:pt x="40700" y="71704"/>
                  </a:cubicBezTo>
                  <a:cubicBezTo>
                    <a:pt x="40690" y="71592"/>
                    <a:pt x="40710" y="71555"/>
                    <a:pt x="40757" y="71555"/>
                  </a:cubicBezTo>
                  <a:cubicBezTo>
                    <a:pt x="40849" y="71555"/>
                    <a:pt x="41045" y="71704"/>
                    <a:pt x="41308" y="71704"/>
                  </a:cubicBezTo>
                  <a:cubicBezTo>
                    <a:pt x="41371" y="71708"/>
                    <a:pt x="41435" y="71711"/>
                    <a:pt x="41504" y="71711"/>
                  </a:cubicBezTo>
                  <a:cubicBezTo>
                    <a:pt x="41902" y="71711"/>
                    <a:pt x="42438" y="71605"/>
                    <a:pt x="43527" y="71035"/>
                  </a:cubicBezTo>
                  <a:cubicBezTo>
                    <a:pt x="44834" y="70366"/>
                    <a:pt x="44712" y="69789"/>
                    <a:pt x="44500" y="69758"/>
                  </a:cubicBezTo>
                  <a:cubicBezTo>
                    <a:pt x="44411" y="69758"/>
                    <a:pt x="44339" y="69766"/>
                    <a:pt x="44290" y="69766"/>
                  </a:cubicBezTo>
                  <a:cubicBezTo>
                    <a:pt x="44204" y="69766"/>
                    <a:pt x="44190" y="69742"/>
                    <a:pt x="44287" y="69606"/>
                  </a:cubicBezTo>
                  <a:cubicBezTo>
                    <a:pt x="44439" y="69393"/>
                    <a:pt x="44257" y="69302"/>
                    <a:pt x="44165" y="69181"/>
                  </a:cubicBezTo>
                  <a:cubicBezTo>
                    <a:pt x="44044" y="69059"/>
                    <a:pt x="43436" y="68877"/>
                    <a:pt x="43405" y="68816"/>
                  </a:cubicBezTo>
                  <a:cubicBezTo>
                    <a:pt x="43375" y="68725"/>
                    <a:pt x="43375" y="68603"/>
                    <a:pt x="43527" y="68603"/>
                  </a:cubicBezTo>
                  <a:cubicBezTo>
                    <a:pt x="43679" y="68603"/>
                    <a:pt x="44530" y="68786"/>
                    <a:pt x="44530" y="68786"/>
                  </a:cubicBezTo>
                  <a:cubicBezTo>
                    <a:pt x="44530" y="68786"/>
                    <a:pt x="45290" y="68786"/>
                    <a:pt x="45746" y="68755"/>
                  </a:cubicBezTo>
                  <a:cubicBezTo>
                    <a:pt x="46232" y="68694"/>
                    <a:pt x="46263" y="68634"/>
                    <a:pt x="46597" y="68238"/>
                  </a:cubicBezTo>
                  <a:cubicBezTo>
                    <a:pt x="46719" y="68086"/>
                    <a:pt x="46871" y="67904"/>
                    <a:pt x="47023" y="67691"/>
                  </a:cubicBezTo>
                  <a:cubicBezTo>
                    <a:pt x="47235" y="67387"/>
                    <a:pt x="47509" y="67023"/>
                    <a:pt x="47843" y="66688"/>
                  </a:cubicBezTo>
                  <a:cubicBezTo>
                    <a:pt x="48086" y="66415"/>
                    <a:pt x="48147" y="66354"/>
                    <a:pt x="48208" y="66324"/>
                  </a:cubicBezTo>
                  <a:cubicBezTo>
                    <a:pt x="48238" y="66263"/>
                    <a:pt x="48238" y="66172"/>
                    <a:pt x="48238" y="66111"/>
                  </a:cubicBezTo>
                  <a:cubicBezTo>
                    <a:pt x="48208" y="65989"/>
                    <a:pt x="48360" y="65837"/>
                    <a:pt x="48360" y="65837"/>
                  </a:cubicBezTo>
                  <a:lnTo>
                    <a:pt x="48573" y="65351"/>
                  </a:lnTo>
                  <a:cubicBezTo>
                    <a:pt x="48573" y="65351"/>
                    <a:pt x="48651" y="65312"/>
                    <a:pt x="48728" y="65312"/>
                  </a:cubicBezTo>
                  <a:cubicBezTo>
                    <a:pt x="48748" y="65312"/>
                    <a:pt x="48767" y="65314"/>
                    <a:pt x="48785" y="65320"/>
                  </a:cubicBezTo>
                  <a:cubicBezTo>
                    <a:pt x="48877" y="65351"/>
                    <a:pt x="48968" y="65442"/>
                    <a:pt x="48907" y="65533"/>
                  </a:cubicBezTo>
                  <a:cubicBezTo>
                    <a:pt x="48846" y="65624"/>
                    <a:pt x="48603" y="65868"/>
                    <a:pt x="48512" y="66020"/>
                  </a:cubicBezTo>
                  <a:cubicBezTo>
                    <a:pt x="48482" y="66111"/>
                    <a:pt x="48451" y="66202"/>
                    <a:pt x="48451" y="66232"/>
                  </a:cubicBezTo>
                  <a:cubicBezTo>
                    <a:pt x="48512" y="66202"/>
                    <a:pt x="48603" y="66141"/>
                    <a:pt x="48694" y="66080"/>
                  </a:cubicBezTo>
                  <a:cubicBezTo>
                    <a:pt x="49363" y="65655"/>
                    <a:pt x="49150" y="65412"/>
                    <a:pt x="49454" y="64956"/>
                  </a:cubicBezTo>
                  <a:cubicBezTo>
                    <a:pt x="49789" y="64500"/>
                    <a:pt x="49880" y="64348"/>
                    <a:pt x="50396" y="64074"/>
                  </a:cubicBezTo>
                  <a:cubicBezTo>
                    <a:pt x="50913" y="63801"/>
                    <a:pt x="50609" y="63618"/>
                    <a:pt x="50640" y="63132"/>
                  </a:cubicBezTo>
                  <a:cubicBezTo>
                    <a:pt x="50670" y="62615"/>
                    <a:pt x="50640" y="62585"/>
                    <a:pt x="50822" y="62068"/>
                  </a:cubicBezTo>
                  <a:cubicBezTo>
                    <a:pt x="51035" y="61521"/>
                    <a:pt x="51126" y="61734"/>
                    <a:pt x="51521" y="61339"/>
                  </a:cubicBezTo>
                  <a:cubicBezTo>
                    <a:pt x="51947" y="60974"/>
                    <a:pt x="52038" y="60700"/>
                    <a:pt x="52524" y="60396"/>
                  </a:cubicBezTo>
                  <a:cubicBezTo>
                    <a:pt x="53010" y="60062"/>
                    <a:pt x="52919" y="59880"/>
                    <a:pt x="53314" y="59819"/>
                  </a:cubicBezTo>
                  <a:cubicBezTo>
                    <a:pt x="53710" y="59788"/>
                    <a:pt x="53527" y="59788"/>
                    <a:pt x="53801" y="59424"/>
                  </a:cubicBezTo>
                  <a:cubicBezTo>
                    <a:pt x="54074" y="59059"/>
                    <a:pt x="54469" y="59120"/>
                    <a:pt x="55229" y="59089"/>
                  </a:cubicBezTo>
                  <a:cubicBezTo>
                    <a:pt x="55989" y="59029"/>
                    <a:pt x="55412" y="58816"/>
                    <a:pt x="55716" y="58603"/>
                  </a:cubicBezTo>
                  <a:cubicBezTo>
                    <a:pt x="56020" y="58421"/>
                    <a:pt x="56050" y="58329"/>
                    <a:pt x="56111" y="57995"/>
                  </a:cubicBezTo>
                  <a:cubicBezTo>
                    <a:pt x="56141" y="57630"/>
                    <a:pt x="56263" y="57478"/>
                    <a:pt x="56567" y="57205"/>
                  </a:cubicBezTo>
                  <a:cubicBezTo>
                    <a:pt x="56840" y="56962"/>
                    <a:pt x="56871" y="56901"/>
                    <a:pt x="56962" y="56627"/>
                  </a:cubicBezTo>
                  <a:cubicBezTo>
                    <a:pt x="57053" y="56354"/>
                    <a:pt x="57235" y="56232"/>
                    <a:pt x="57357" y="55898"/>
                  </a:cubicBezTo>
                  <a:cubicBezTo>
                    <a:pt x="57465" y="55574"/>
                    <a:pt x="57477" y="55179"/>
                    <a:pt x="57563" y="55179"/>
                  </a:cubicBezTo>
                  <a:cubicBezTo>
                    <a:pt x="57574" y="55179"/>
                    <a:pt x="57587" y="55185"/>
                    <a:pt x="57600" y="55199"/>
                  </a:cubicBezTo>
                  <a:cubicBezTo>
                    <a:pt x="57617" y="55220"/>
                    <a:pt x="57629" y="55230"/>
                    <a:pt x="57639" y="55230"/>
                  </a:cubicBezTo>
                  <a:cubicBezTo>
                    <a:pt x="57696" y="55230"/>
                    <a:pt x="57638" y="54853"/>
                    <a:pt x="57874" y="54408"/>
                  </a:cubicBezTo>
                  <a:cubicBezTo>
                    <a:pt x="58147" y="53892"/>
                    <a:pt x="58087" y="53436"/>
                    <a:pt x="58117" y="52919"/>
                  </a:cubicBezTo>
                  <a:cubicBezTo>
                    <a:pt x="58178" y="52402"/>
                    <a:pt x="58178" y="51703"/>
                    <a:pt x="58239" y="51247"/>
                  </a:cubicBezTo>
                  <a:cubicBezTo>
                    <a:pt x="58270" y="51010"/>
                    <a:pt x="58335" y="50912"/>
                    <a:pt x="58407" y="50912"/>
                  </a:cubicBezTo>
                  <a:cubicBezTo>
                    <a:pt x="58473" y="50912"/>
                    <a:pt x="58545" y="50995"/>
                    <a:pt x="58603" y="51126"/>
                  </a:cubicBezTo>
                  <a:cubicBezTo>
                    <a:pt x="58623" y="51171"/>
                    <a:pt x="58641" y="51191"/>
                    <a:pt x="58658" y="51191"/>
                  </a:cubicBezTo>
                  <a:cubicBezTo>
                    <a:pt x="58744" y="51191"/>
                    <a:pt x="58815" y="50661"/>
                    <a:pt x="59120" y="50153"/>
                  </a:cubicBezTo>
                  <a:cubicBezTo>
                    <a:pt x="59485" y="49576"/>
                    <a:pt x="59637" y="49211"/>
                    <a:pt x="59758" y="48998"/>
                  </a:cubicBezTo>
                  <a:cubicBezTo>
                    <a:pt x="59880" y="48755"/>
                    <a:pt x="60062" y="48633"/>
                    <a:pt x="60305" y="48147"/>
                  </a:cubicBezTo>
                  <a:cubicBezTo>
                    <a:pt x="60549" y="47691"/>
                    <a:pt x="60609" y="47265"/>
                    <a:pt x="60913" y="46597"/>
                  </a:cubicBezTo>
                  <a:cubicBezTo>
                    <a:pt x="61248" y="45928"/>
                    <a:pt x="60883" y="45168"/>
                    <a:pt x="60761" y="44682"/>
                  </a:cubicBezTo>
                  <a:cubicBezTo>
                    <a:pt x="60696" y="44353"/>
                    <a:pt x="60503" y="44245"/>
                    <a:pt x="60207" y="44245"/>
                  </a:cubicBezTo>
                  <a:cubicBezTo>
                    <a:pt x="60093" y="44245"/>
                    <a:pt x="59963" y="44261"/>
                    <a:pt x="59819" y="44287"/>
                  </a:cubicBezTo>
                  <a:cubicBezTo>
                    <a:pt x="59659" y="44324"/>
                    <a:pt x="59546" y="44350"/>
                    <a:pt x="59438" y="44350"/>
                  </a:cubicBezTo>
                  <a:cubicBezTo>
                    <a:pt x="59197" y="44350"/>
                    <a:pt x="58981" y="44220"/>
                    <a:pt x="58330" y="43800"/>
                  </a:cubicBezTo>
                  <a:cubicBezTo>
                    <a:pt x="57637" y="43331"/>
                    <a:pt x="57190" y="43223"/>
                    <a:pt x="56870" y="43223"/>
                  </a:cubicBezTo>
                  <a:cubicBezTo>
                    <a:pt x="56754" y="43223"/>
                    <a:pt x="56655" y="43237"/>
                    <a:pt x="56567" y="43253"/>
                  </a:cubicBezTo>
                  <a:cubicBezTo>
                    <a:pt x="56336" y="43299"/>
                    <a:pt x="55912" y="43416"/>
                    <a:pt x="55695" y="43416"/>
                  </a:cubicBezTo>
                  <a:cubicBezTo>
                    <a:pt x="55626" y="43416"/>
                    <a:pt x="55578" y="43404"/>
                    <a:pt x="55564" y="43375"/>
                  </a:cubicBezTo>
                  <a:cubicBezTo>
                    <a:pt x="55536" y="43320"/>
                    <a:pt x="55491" y="43290"/>
                    <a:pt x="55440" y="43290"/>
                  </a:cubicBezTo>
                  <a:cubicBezTo>
                    <a:pt x="55379" y="43290"/>
                    <a:pt x="55310" y="43335"/>
                    <a:pt x="55260" y="43436"/>
                  </a:cubicBezTo>
                  <a:cubicBezTo>
                    <a:pt x="55221" y="43484"/>
                    <a:pt x="55183" y="43504"/>
                    <a:pt x="55131" y="43504"/>
                  </a:cubicBezTo>
                  <a:cubicBezTo>
                    <a:pt x="55018" y="43504"/>
                    <a:pt x="54843" y="43408"/>
                    <a:pt x="54469" y="43284"/>
                  </a:cubicBezTo>
                  <a:cubicBezTo>
                    <a:pt x="54328" y="43236"/>
                    <a:pt x="54227" y="43216"/>
                    <a:pt x="54151" y="43216"/>
                  </a:cubicBezTo>
                  <a:cubicBezTo>
                    <a:pt x="53933" y="43216"/>
                    <a:pt x="53920" y="43385"/>
                    <a:pt x="53740" y="43588"/>
                  </a:cubicBezTo>
                  <a:cubicBezTo>
                    <a:pt x="53506" y="43821"/>
                    <a:pt x="53245" y="44167"/>
                    <a:pt x="53225" y="44167"/>
                  </a:cubicBezTo>
                  <a:cubicBezTo>
                    <a:pt x="53224" y="44167"/>
                    <a:pt x="53223" y="44166"/>
                    <a:pt x="53223" y="44165"/>
                  </a:cubicBezTo>
                  <a:cubicBezTo>
                    <a:pt x="53223" y="44104"/>
                    <a:pt x="53223" y="43983"/>
                    <a:pt x="53223" y="43892"/>
                  </a:cubicBezTo>
                  <a:cubicBezTo>
                    <a:pt x="53193" y="43831"/>
                    <a:pt x="53223" y="43679"/>
                    <a:pt x="53314" y="43405"/>
                  </a:cubicBezTo>
                  <a:cubicBezTo>
                    <a:pt x="53406" y="43132"/>
                    <a:pt x="53254" y="43010"/>
                    <a:pt x="53132" y="42889"/>
                  </a:cubicBezTo>
                  <a:cubicBezTo>
                    <a:pt x="53067" y="42823"/>
                    <a:pt x="52949" y="42793"/>
                    <a:pt x="52817" y="42793"/>
                  </a:cubicBezTo>
                  <a:cubicBezTo>
                    <a:pt x="52702" y="42793"/>
                    <a:pt x="52576" y="42816"/>
                    <a:pt x="52463" y="42858"/>
                  </a:cubicBezTo>
                  <a:cubicBezTo>
                    <a:pt x="52440" y="42864"/>
                    <a:pt x="52420" y="42867"/>
                    <a:pt x="52404" y="42867"/>
                  </a:cubicBezTo>
                  <a:cubicBezTo>
                    <a:pt x="52258" y="42867"/>
                    <a:pt x="52418" y="42633"/>
                    <a:pt x="52281" y="42524"/>
                  </a:cubicBezTo>
                  <a:cubicBezTo>
                    <a:pt x="52159" y="42433"/>
                    <a:pt x="51582" y="42463"/>
                    <a:pt x="50974" y="42311"/>
                  </a:cubicBezTo>
                  <a:cubicBezTo>
                    <a:pt x="50795" y="42264"/>
                    <a:pt x="50660" y="42243"/>
                    <a:pt x="50551" y="42243"/>
                  </a:cubicBezTo>
                  <a:cubicBezTo>
                    <a:pt x="50309" y="42243"/>
                    <a:pt x="50200" y="42347"/>
                    <a:pt x="50032" y="42493"/>
                  </a:cubicBezTo>
                  <a:cubicBezTo>
                    <a:pt x="49789" y="42706"/>
                    <a:pt x="49849" y="43101"/>
                    <a:pt x="49667" y="43253"/>
                  </a:cubicBezTo>
                  <a:cubicBezTo>
                    <a:pt x="49477" y="43389"/>
                    <a:pt x="49263" y="43597"/>
                    <a:pt x="49219" y="43597"/>
                  </a:cubicBezTo>
                  <a:cubicBezTo>
                    <a:pt x="49214" y="43597"/>
                    <a:pt x="49211" y="43594"/>
                    <a:pt x="49211" y="43588"/>
                  </a:cubicBezTo>
                  <a:cubicBezTo>
                    <a:pt x="49211" y="43527"/>
                    <a:pt x="48998" y="43466"/>
                    <a:pt x="49241" y="43344"/>
                  </a:cubicBezTo>
                  <a:cubicBezTo>
                    <a:pt x="49454" y="43223"/>
                    <a:pt x="49424" y="43162"/>
                    <a:pt x="49667" y="42919"/>
                  </a:cubicBezTo>
                  <a:cubicBezTo>
                    <a:pt x="49880" y="42645"/>
                    <a:pt x="49728" y="42615"/>
                    <a:pt x="49819" y="42281"/>
                  </a:cubicBezTo>
                  <a:cubicBezTo>
                    <a:pt x="49846" y="42133"/>
                    <a:pt x="49843" y="42092"/>
                    <a:pt x="49798" y="42092"/>
                  </a:cubicBezTo>
                  <a:cubicBezTo>
                    <a:pt x="49741" y="42092"/>
                    <a:pt x="49615" y="42159"/>
                    <a:pt x="49393" y="42159"/>
                  </a:cubicBezTo>
                  <a:cubicBezTo>
                    <a:pt x="49029" y="42159"/>
                    <a:pt x="48634" y="41916"/>
                    <a:pt x="48238" y="41733"/>
                  </a:cubicBezTo>
                  <a:cubicBezTo>
                    <a:pt x="48192" y="41714"/>
                    <a:pt x="48152" y="41706"/>
                    <a:pt x="48119" y="41706"/>
                  </a:cubicBezTo>
                  <a:cubicBezTo>
                    <a:pt x="47895" y="41706"/>
                    <a:pt x="47965" y="42098"/>
                    <a:pt x="47965" y="42098"/>
                  </a:cubicBezTo>
                  <a:cubicBezTo>
                    <a:pt x="47965" y="42098"/>
                    <a:pt x="47600" y="42250"/>
                    <a:pt x="47448" y="42524"/>
                  </a:cubicBezTo>
                  <a:cubicBezTo>
                    <a:pt x="47266" y="42797"/>
                    <a:pt x="47205" y="43010"/>
                    <a:pt x="47175" y="43284"/>
                  </a:cubicBezTo>
                  <a:cubicBezTo>
                    <a:pt x="47160" y="43401"/>
                    <a:pt x="47088" y="43455"/>
                    <a:pt x="47022" y="43455"/>
                  </a:cubicBezTo>
                  <a:cubicBezTo>
                    <a:pt x="46951" y="43455"/>
                    <a:pt x="46885" y="43394"/>
                    <a:pt x="46901" y="43284"/>
                  </a:cubicBezTo>
                  <a:cubicBezTo>
                    <a:pt x="46962" y="43071"/>
                    <a:pt x="47114" y="42919"/>
                    <a:pt x="47387" y="42311"/>
                  </a:cubicBezTo>
                  <a:cubicBezTo>
                    <a:pt x="47500" y="42047"/>
                    <a:pt x="47546" y="41981"/>
                    <a:pt x="47576" y="41981"/>
                  </a:cubicBezTo>
                  <a:cubicBezTo>
                    <a:pt x="47605" y="41981"/>
                    <a:pt x="47619" y="42049"/>
                    <a:pt x="47670" y="42049"/>
                  </a:cubicBezTo>
                  <a:cubicBezTo>
                    <a:pt x="47690" y="42049"/>
                    <a:pt x="47716" y="42038"/>
                    <a:pt x="47752" y="42007"/>
                  </a:cubicBezTo>
                  <a:cubicBezTo>
                    <a:pt x="47965" y="41825"/>
                    <a:pt x="47904" y="41916"/>
                    <a:pt x="47934" y="41733"/>
                  </a:cubicBezTo>
                  <a:cubicBezTo>
                    <a:pt x="47934" y="41551"/>
                    <a:pt x="48330" y="41004"/>
                    <a:pt x="48299" y="40822"/>
                  </a:cubicBezTo>
                  <a:cubicBezTo>
                    <a:pt x="48290" y="40756"/>
                    <a:pt x="48269" y="40733"/>
                    <a:pt x="48239" y="40733"/>
                  </a:cubicBezTo>
                  <a:cubicBezTo>
                    <a:pt x="48180" y="40733"/>
                    <a:pt x="48088" y="40824"/>
                    <a:pt x="47992" y="40824"/>
                  </a:cubicBezTo>
                  <a:cubicBezTo>
                    <a:pt x="47983" y="40824"/>
                    <a:pt x="47974" y="40823"/>
                    <a:pt x="47965" y="40822"/>
                  </a:cubicBezTo>
                  <a:cubicBezTo>
                    <a:pt x="47813" y="40822"/>
                    <a:pt x="47570" y="40518"/>
                    <a:pt x="47296" y="40062"/>
                  </a:cubicBezTo>
                  <a:cubicBezTo>
                    <a:pt x="47023" y="39575"/>
                    <a:pt x="46992" y="39028"/>
                    <a:pt x="46536" y="39028"/>
                  </a:cubicBezTo>
                  <a:cubicBezTo>
                    <a:pt x="46323" y="39028"/>
                    <a:pt x="45928" y="39028"/>
                    <a:pt x="45928" y="38967"/>
                  </a:cubicBezTo>
                  <a:cubicBezTo>
                    <a:pt x="45898" y="38907"/>
                    <a:pt x="46141" y="38785"/>
                    <a:pt x="45959" y="38694"/>
                  </a:cubicBezTo>
                  <a:cubicBezTo>
                    <a:pt x="45594" y="38512"/>
                    <a:pt x="45807" y="38664"/>
                    <a:pt x="45564" y="38360"/>
                  </a:cubicBezTo>
                  <a:cubicBezTo>
                    <a:pt x="45290" y="38086"/>
                    <a:pt x="45290" y="38147"/>
                    <a:pt x="45047" y="38116"/>
                  </a:cubicBezTo>
                  <a:cubicBezTo>
                    <a:pt x="44864" y="38086"/>
                    <a:pt x="44682" y="38056"/>
                    <a:pt x="44409" y="37964"/>
                  </a:cubicBezTo>
                  <a:cubicBezTo>
                    <a:pt x="44287" y="37934"/>
                    <a:pt x="44196" y="37904"/>
                    <a:pt x="44074" y="37843"/>
                  </a:cubicBezTo>
                  <a:cubicBezTo>
                    <a:pt x="43951" y="37807"/>
                    <a:pt x="43856" y="37793"/>
                    <a:pt x="43782" y="37793"/>
                  </a:cubicBezTo>
                  <a:cubicBezTo>
                    <a:pt x="43545" y="37793"/>
                    <a:pt x="43527" y="37934"/>
                    <a:pt x="43527" y="37934"/>
                  </a:cubicBezTo>
                  <a:cubicBezTo>
                    <a:pt x="43527" y="37934"/>
                    <a:pt x="43508" y="37933"/>
                    <a:pt x="43475" y="37933"/>
                  </a:cubicBezTo>
                  <a:cubicBezTo>
                    <a:pt x="43329" y="37933"/>
                    <a:pt x="42911" y="37953"/>
                    <a:pt x="42737" y="38177"/>
                  </a:cubicBezTo>
                  <a:cubicBezTo>
                    <a:pt x="42667" y="38267"/>
                    <a:pt x="42614" y="38294"/>
                    <a:pt x="42554" y="38294"/>
                  </a:cubicBezTo>
                  <a:cubicBezTo>
                    <a:pt x="42455" y="38294"/>
                    <a:pt x="42337" y="38220"/>
                    <a:pt x="42099" y="38220"/>
                  </a:cubicBezTo>
                  <a:cubicBezTo>
                    <a:pt x="42036" y="38220"/>
                    <a:pt x="41966" y="38225"/>
                    <a:pt x="41886" y="38238"/>
                  </a:cubicBezTo>
                  <a:cubicBezTo>
                    <a:pt x="41758" y="38261"/>
                    <a:pt x="41666" y="38271"/>
                    <a:pt x="41599" y="38271"/>
                  </a:cubicBezTo>
                  <a:cubicBezTo>
                    <a:pt x="41491" y="38271"/>
                    <a:pt x="41449" y="38245"/>
                    <a:pt x="41430" y="38208"/>
                  </a:cubicBezTo>
                  <a:cubicBezTo>
                    <a:pt x="41399" y="38177"/>
                    <a:pt x="41369" y="38116"/>
                    <a:pt x="41308" y="38025"/>
                  </a:cubicBezTo>
                  <a:cubicBezTo>
                    <a:pt x="41163" y="37856"/>
                    <a:pt x="40748" y="37764"/>
                    <a:pt x="40386" y="37764"/>
                  </a:cubicBezTo>
                  <a:cubicBezTo>
                    <a:pt x="40293" y="37764"/>
                    <a:pt x="40203" y="37770"/>
                    <a:pt x="40123" y="37782"/>
                  </a:cubicBezTo>
                  <a:cubicBezTo>
                    <a:pt x="40068" y="37791"/>
                    <a:pt x="40029" y="37795"/>
                    <a:pt x="40001" y="37795"/>
                  </a:cubicBezTo>
                  <a:cubicBezTo>
                    <a:pt x="39843" y="37795"/>
                    <a:pt x="40066" y="37655"/>
                    <a:pt x="40092" y="37448"/>
                  </a:cubicBezTo>
                  <a:cubicBezTo>
                    <a:pt x="40092" y="37205"/>
                    <a:pt x="40032" y="37326"/>
                    <a:pt x="39788" y="37113"/>
                  </a:cubicBezTo>
                  <a:cubicBezTo>
                    <a:pt x="39606" y="36931"/>
                    <a:pt x="39363" y="36901"/>
                    <a:pt x="39059" y="36809"/>
                  </a:cubicBezTo>
                  <a:cubicBezTo>
                    <a:pt x="38998" y="36779"/>
                    <a:pt x="38937" y="36749"/>
                    <a:pt x="38846" y="36718"/>
                  </a:cubicBezTo>
                  <a:cubicBezTo>
                    <a:pt x="38649" y="36642"/>
                    <a:pt x="38557" y="36635"/>
                    <a:pt x="38497" y="36635"/>
                  </a:cubicBezTo>
                  <a:cubicBezTo>
                    <a:pt x="38481" y="36635"/>
                    <a:pt x="38468" y="36635"/>
                    <a:pt x="38455" y="36635"/>
                  </a:cubicBezTo>
                  <a:cubicBezTo>
                    <a:pt x="38418" y="36635"/>
                    <a:pt x="38386" y="36631"/>
                    <a:pt x="38329" y="36597"/>
                  </a:cubicBezTo>
                  <a:cubicBezTo>
                    <a:pt x="38208" y="36536"/>
                    <a:pt x="38238" y="36445"/>
                    <a:pt x="38086" y="36171"/>
                  </a:cubicBezTo>
                  <a:cubicBezTo>
                    <a:pt x="38086" y="36141"/>
                    <a:pt x="38056" y="36141"/>
                    <a:pt x="38025" y="36080"/>
                  </a:cubicBezTo>
                  <a:cubicBezTo>
                    <a:pt x="37904" y="35867"/>
                    <a:pt x="37661" y="35837"/>
                    <a:pt x="37448" y="35806"/>
                  </a:cubicBezTo>
                  <a:lnTo>
                    <a:pt x="37205" y="35806"/>
                  </a:lnTo>
                  <a:cubicBezTo>
                    <a:pt x="37053" y="35776"/>
                    <a:pt x="36445" y="35715"/>
                    <a:pt x="36323" y="35654"/>
                  </a:cubicBezTo>
                  <a:cubicBezTo>
                    <a:pt x="36232" y="35594"/>
                    <a:pt x="36171" y="35350"/>
                    <a:pt x="36050" y="35138"/>
                  </a:cubicBezTo>
                  <a:cubicBezTo>
                    <a:pt x="36005" y="35075"/>
                    <a:pt x="35971" y="35052"/>
                    <a:pt x="35927" y="35052"/>
                  </a:cubicBezTo>
                  <a:cubicBezTo>
                    <a:pt x="35822" y="35052"/>
                    <a:pt x="35662" y="35186"/>
                    <a:pt x="35168" y="35229"/>
                  </a:cubicBezTo>
                  <a:cubicBezTo>
                    <a:pt x="34439" y="35290"/>
                    <a:pt x="34621" y="35290"/>
                    <a:pt x="34621" y="35472"/>
                  </a:cubicBezTo>
                  <a:cubicBezTo>
                    <a:pt x="34651" y="35654"/>
                    <a:pt x="34651" y="35654"/>
                    <a:pt x="34317" y="35898"/>
                  </a:cubicBezTo>
                  <a:cubicBezTo>
                    <a:pt x="34118" y="36042"/>
                    <a:pt x="34049" y="36079"/>
                    <a:pt x="33942" y="36079"/>
                  </a:cubicBezTo>
                  <a:cubicBezTo>
                    <a:pt x="33869" y="36079"/>
                    <a:pt x="33778" y="36062"/>
                    <a:pt x="33618" y="36050"/>
                  </a:cubicBezTo>
                  <a:cubicBezTo>
                    <a:pt x="33223" y="35989"/>
                    <a:pt x="32858" y="35685"/>
                    <a:pt x="32645" y="35563"/>
                  </a:cubicBezTo>
                  <a:cubicBezTo>
                    <a:pt x="32592" y="35533"/>
                    <a:pt x="32550" y="35519"/>
                    <a:pt x="32513" y="35519"/>
                  </a:cubicBezTo>
                  <a:cubicBezTo>
                    <a:pt x="32402" y="35519"/>
                    <a:pt x="32334" y="35639"/>
                    <a:pt x="32129" y="35776"/>
                  </a:cubicBezTo>
                  <a:cubicBezTo>
                    <a:pt x="31885" y="35989"/>
                    <a:pt x="31733" y="35989"/>
                    <a:pt x="31338" y="35989"/>
                  </a:cubicBezTo>
                  <a:cubicBezTo>
                    <a:pt x="30943" y="35989"/>
                    <a:pt x="31095" y="35867"/>
                    <a:pt x="31065" y="35502"/>
                  </a:cubicBezTo>
                  <a:cubicBezTo>
                    <a:pt x="31042" y="35229"/>
                    <a:pt x="30848" y="35195"/>
                    <a:pt x="30381" y="35195"/>
                  </a:cubicBezTo>
                  <a:cubicBezTo>
                    <a:pt x="30225" y="35195"/>
                    <a:pt x="30039" y="35198"/>
                    <a:pt x="29819" y="35198"/>
                  </a:cubicBezTo>
                  <a:cubicBezTo>
                    <a:pt x="28937" y="35229"/>
                    <a:pt x="29180" y="35563"/>
                    <a:pt x="28664" y="35715"/>
                  </a:cubicBezTo>
                  <a:cubicBezTo>
                    <a:pt x="28177" y="35867"/>
                    <a:pt x="28329" y="35746"/>
                    <a:pt x="28360" y="36019"/>
                  </a:cubicBezTo>
                  <a:cubicBezTo>
                    <a:pt x="28390" y="36293"/>
                    <a:pt x="28755" y="36749"/>
                    <a:pt x="28816" y="37053"/>
                  </a:cubicBezTo>
                  <a:cubicBezTo>
                    <a:pt x="28876" y="37357"/>
                    <a:pt x="28785" y="37357"/>
                    <a:pt x="28572" y="37448"/>
                  </a:cubicBezTo>
                  <a:cubicBezTo>
                    <a:pt x="28402" y="37533"/>
                    <a:pt x="28336" y="37633"/>
                    <a:pt x="28301" y="37633"/>
                  </a:cubicBezTo>
                  <a:cubicBezTo>
                    <a:pt x="28287" y="37633"/>
                    <a:pt x="28277" y="37615"/>
                    <a:pt x="28268" y="37569"/>
                  </a:cubicBezTo>
                  <a:cubicBezTo>
                    <a:pt x="28268" y="37387"/>
                    <a:pt x="28116" y="37357"/>
                    <a:pt x="27964" y="37144"/>
                  </a:cubicBezTo>
                  <a:cubicBezTo>
                    <a:pt x="27782" y="36931"/>
                    <a:pt x="27995" y="36931"/>
                    <a:pt x="28025" y="36749"/>
                  </a:cubicBezTo>
                  <a:cubicBezTo>
                    <a:pt x="28056" y="36597"/>
                    <a:pt x="28147" y="36627"/>
                    <a:pt x="28238" y="36445"/>
                  </a:cubicBezTo>
                  <a:cubicBezTo>
                    <a:pt x="28329" y="36262"/>
                    <a:pt x="28147" y="36110"/>
                    <a:pt x="28116" y="35958"/>
                  </a:cubicBezTo>
                  <a:cubicBezTo>
                    <a:pt x="28056" y="35806"/>
                    <a:pt x="27964" y="35806"/>
                    <a:pt x="27782" y="35563"/>
                  </a:cubicBezTo>
                  <a:cubicBezTo>
                    <a:pt x="27569" y="35290"/>
                    <a:pt x="27782" y="35411"/>
                    <a:pt x="28056" y="35259"/>
                  </a:cubicBezTo>
                  <a:cubicBezTo>
                    <a:pt x="28299" y="35138"/>
                    <a:pt x="28238" y="35107"/>
                    <a:pt x="28299" y="34803"/>
                  </a:cubicBezTo>
                  <a:cubicBezTo>
                    <a:pt x="28343" y="34656"/>
                    <a:pt x="28287" y="34594"/>
                    <a:pt x="28169" y="34594"/>
                  </a:cubicBezTo>
                  <a:cubicBezTo>
                    <a:pt x="28044" y="34594"/>
                    <a:pt x="27849" y="34663"/>
                    <a:pt x="27630" y="34773"/>
                  </a:cubicBezTo>
                  <a:cubicBezTo>
                    <a:pt x="27239" y="34940"/>
                    <a:pt x="27438" y="35236"/>
                    <a:pt x="27308" y="35236"/>
                  </a:cubicBezTo>
                  <a:cubicBezTo>
                    <a:pt x="27297" y="35236"/>
                    <a:pt x="27283" y="35234"/>
                    <a:pt x="27265" y="35229"/>
                  </a:cubicBezTo>
                  <a:cubicBezTo>
                    <a:pt x="27178" y="35191"/>
                    <a:pt x="27106" y="35159"/>
                    <a:pt x="27052" y="35159"/>
                  </a:cubicBezTo>
                  <a:cubicBezTo>
                    <a:pt x="26973" y="35159"/>
                    <a:pt x="26931" y="35226"/>
                    <a:pt x="26931" y="35442"/>
                  </a:cubicBezTo>
                  <a:cubicBezTo>
                    <a:pt x="26907" y="35725"/>
                    <a:pt x="26719" y="35788"/>
                    <a:pt x="26579" y="35788"/>
                  </a:cubicBezTo>
                  <a:cubicBezTo>
                    <a:pt x="26539" y="35788"/>
                    <a:pt x="26502" y="35783"/>
                    <a:pt x="26475" y="35776"/>
                  </a:cubicBezTo>
                  <a:cubicBezTo>
                    <a:pt x="26399" y="35757"/>
                    <a:pt x="26253" y="35715"/>
                    <a:pt x="26146" y="35715"/>
                  </a:cubicBezTo>
                  <a:cubicBezTo>
                    <a:pt x="26081" y="35715"/>
                    <a:pt x="26031" y="35730"/>
                    <a:pt x="26019" y="35776"/>
                  </a:cubicBezTo>
                  <a:cubicBezTo>
                    <a:pt x="25962" y="35861"/>
                    <a:pt x="25985" y="36052"/>
                    <a:pt x="25765" y="36052"/>
                  </a:cubicBezTo>
                  <a:cubicBezTo>
                    <a:pt x="25750" y="36052"/>
                    <a:pt x="25733" y="36052"/>
                    <a:pt x="25715" y="36050"/>
                  </a:cubicBezTo>
                  <a:cubicBezTo>
                    <a:pt x="25666" y="36037"/>
                    <a:pt x="25629" y="36031"/>
                    <a:pt x="25598" y="36031"/>
                  </a:cubicBezTo>
                  <a:cubicBezTo>
                    <a:pt x="25480" y="36031"/>
                    <a:pt x="25465" y="36123"/>
                    <a:pt x="25198" y="36293"/>
                  </a:cubicBezTo>
                  <a:cubicBezTo>
                    <a:pt x="24894" y="36505"/>
                    <a:pt x="24955" y="36992"/>
                    <a:pt x="25016" y="37478"/>
                  </a:cubicBezTo>
                  <a:cubicBezTo>
                    <a:pt x="25040" y="37659"/>
                    <a:pt x="24997" y="37692"/>
                    <a:pt x="24925" y="37692"/>
                  </a:cubicBezTo>
                  <a:cubicBezTo>
                    <a:pt x="24885" y="37692"/>
                    <a:pt x="24836" y="37681"/>
                    <a:pt x="24784" y="37681"/>
                  </a:cubicBezTo>
                  <a:cubicBezTo>
                    <a:pt x="24695" y="37681"/>
                    <a:pt x="24599" y="37711"/>
                    <a:pt x="24530" y="37873"/>
                  </a:cubicBezTo>
                  <a:cubicBezTo>
                    <a:pt x="24378" y="38329"/>
                    <a:pt x="23983" y="38025"/>
                    <a:pt x="24074" y="38542"/>
                  </a:cubicBezTo>
                  <a:cubicBezTo>
                    <a:pt x="24101" y="38786"/>
                    <a:pt x="24080" y="38861"/>
                    <a:pt x="24045" y="38861"/>
                  </a:cubicBezTo>
                  <a:cubicBezTo>
                    <a:pt x="24002" y="38861"/>
                    <a:pt x="23939" y="38744"/>
                    <a:pt x="23922" y="38694"/>
                  </a:cubicBezTo>
                  <a:cubicBezTo>
                    <a:pt x="23891" y="38664"/>
                    <a:pt x="23861" y="38633"/>
                    <a:pt x="23831" y="38572"/>
                  </a:cubicBezTo>
                  <a:cubicBezTo>
                    <a:pt x="23770" y="38512"/>
                    <a:pt x="23679" y="38451"/>
                    <a:pt x="23557" y="38329"/>
                  </a:cubicBezTo>
                  <a:cubicBezTo>
                    <a:pt x="23314" y="38147"/>
                    <a:pt x="23253" y="38268"/>
                    <a:pt x="22888" y="37904"/>
                  </a:cubicBezTo>
                  <a:cubicBezTo>
                    <a:pt x="22788" y="37803"/>
                    <a:pt x="22657" y="37765"/>
                    <a:pt x="22511" y="37765"/>
                  </a:cubicBezTo>
                  <a:cubicBezTo>
                    <a:pt x="22125" y="37765"/>
                    <a:pt x="21630" y="38028"/>
                    <a:pt x="21277" y="38116"/>
                  </a:cubicBezTo>
                  <a:cubicBezTo>
                    <a:pt x="20761" y="38268"/>
                    <a:pt x="20548" y="38481"/>
                    <a:pt x="20183" y="38664"/>
                  </a:cubicBezTo>
                  <a:cubicBezTo>
                    <a:pt x="20086" y="38709"/>
                    <a:pt x="20005" y="38728"/>
                    <a:pt x="19936" y="38728"/>
                  </a:cubicBezTo>
                  <a:cubicBezTo>
                    <a:pt x="19728" y="38728"/>
                    <a:pt x="19636" y="38550"/>
                    <a:pt x="19545" y="38390"/>
                  </a:cubicBezTo>
                  <a:cubicBezTo>
                    <a:pt x="19495" y="38320"/>
                    <a:pt x="19462" y="38293"/>
                    <a:pt x="19440" y="38293"/>
                  </a:cubicBezTo>
                  <a:cubicBezTo>
                    <a:pt x="19396" y="38293"/>
                    <a:pt x="19403" y="38409"/>
                    <a:pt x="19423" y="38512"/>
                  </a:cubicBezTo>
                  <a:cubicBezTo>
                    <a:pt x="19423" y="38578"/>
                    <a:pt x="19411" y="38600"/>
                    <a:pt x="19392" y="38600"/>
                  </a:cubicBezTo>
                  <a:cubicBezTo>
                    <a:pt x="19357" y="38600"/>
                    <a:pt x="19299" y="38531"/>
                    <a:pt x="19241" y="38512"/>
                  </a:cubicBezTo>
                  <a:cubicBezTo>
                    <a:pt x="19150" y="38512"/>
                    <a:pt x="19089" y="38451"/>
                    <a:pt x="19119" y="38268"/>
                  </a:cubicBezTo>
                  <a:cubicBezTo>
                    <a:pt x="19150" y="38116"/>
                    <a:pt x="19058" y="38116"/>
                    <a:pt x="18937" y="38116"/>
                  </a:cubicBezTo>
                  <a:cubicBezTo>
                    <a:pt x="18907" y="38116"/>
                    <a:pt x="18876" y="38116"/>
                    <a:pt x="18815" y="38086"/>
                  </a:cubicBezTo>
                  <a:cubicBezTo>
                    <a:pt x="18603" y="38056"/>
                    <a:pt x="18542" y="37934"/>
                    <a:pt x="18451" y="37782"/>
                  </a:cubicBezTo>
                  <a:cubicBezTo>
                    <a:pt x="18359" y="37660"/>
                    <a:pt x="18329" y="37600"/>
                    <a:pt x="18207" y="37387"/>
                  </a:cubicBezTo>
                  <a:cubicBezTo>
                    <a:pt x="18116" y="37144"/>
                    <a:pt x="18025" y="37053"/>
                    <a:pt x="18025" y="37053"/>
                  </a:cubicBezTo>
                  <a:cubicBezTo>
                    <a:pt x="18025" y="37053"/>
                    <a:pt x="17903" y="36870"/>
                    <a:pt x="17782" y="36657"/>
                  </a:cubicBezTo>
                  <a:cubicBezTo>
                    <a:pt x="17691" y="36475"/>
                    <a:pt x="17691" y="36475"/>
                    <a:pt x="17873" y="36353"/>
                  </a:cubicBezTo>
                  <a:cubicBezTo>
                    <a:pt x="18025" y="36201"/>
                    <a:pt x="17843" y="36293"/>
                    <a:pt x="17782" y="36019"/>
                  </a:cubicBezTo>
                  <a:cubicBezTo>
                    <a:pt x="17691" y="35746"/>
                    <a:pt x="17812" y="35837"/>
                    <a:pt x="18025" y="35654"/>
                  </a:cubicBezTo>
                  <a:cubicBezTo>
                    <a:pt x="18207" y="35472"/>
                    <a:pt x="17964" y="35290"/>
                    <a:pt x="17903" y="35046"/>
                  </a:cubicBezTo>
                  <a:cubicBezTo>
                    <a:pt x="17873" y="34803"/>
                    <a:pt x="17903" y="34894"/>
                    <a:pt x="17995" y="34651"/>
                  </a:cubicBezTo>
                  <a:cubicBezTo>
                    <a:pt x="18086" y="34378"/>
                    <a:pt x="18116" y="34347"/>
                    <a:pt x="18207" y="34104"/>
                  </a:cubicBezTo>
                  <a:cubicBezTo>
                    <a:pt x="18314" y="33891"/>
                    <a:pt x="18117" y="33795"/>
                    <a:pt x="18026" y="33795"/>
                  </a:cubicBezTo>
                  <a:cubicBezTo>
                    <a:pt x="18013" y="33795"/>
                    <a:pt x="18002" y="33797"/>
                    <a:pt x="17995" y="33800"/>
                  </a:cubicBezTo>
                  <a:cubicBezTo>
                    <a:pt x="17934" y="33800"/>
                    <a:pt x="17691" y="33891"/>
                    <a:pt x="17539" y="33952"/>
                  </a:cubicBezTo>
                  <a:cubicBezTo>
                    <a:pt x="17523" y="33955"/>
                    <a:pt x="17511" y="33956"/>
                    <a:pt x="17502" y="33956"/>
                  </a:cubicBezTo>
                  <a:cubicBezTo>
                    <a:pt x="17413" y="33956"/>
                    <a:pt x="17699" y="33820"/>
                    <a:pt x="17782" y="33709"/>
                  </a:cubicBezTo>
                  <a:cubicBezTo>
                    <a:pt x="17903" y="33557"/>
                    <a:pt x="18025" y="33618"/>
                    <a:pt x="18116" y="33496"/>
                  </a:cubicBezTo>
                  <a:cubicBezTo>
                    <a:pt x="18207" y="33375"/>
                    <a:pt x="18147" y="33344"/>
                    <a:pt x="18025" y="33344"/>
                  </a:cubicBezTo>
                  <a:cubicBezTo>
                    <a:pt x="17903" y="33344"/>
                    <a:pt x="17782" y="33284"/>
                    <a:pt x="17508" y="33132"/>
                  </a:cubicBezTo>
                  <a:cubicBezTo>
                    <a:pt x="17265" y="33010"/>
                    <a:pt x="17022" y="33132"/>
                    <a:pt x="16840" y="32980"/>
                  </a:cubicBezTo>
                  <a:cubicBezTo>
                    <a:pt x="16816" y="32960"/>
                    <a:pt x="16789" y="32952"/>
                    <a:pt x="16761" y="32952"/>
                  </a:cubicBezTo>
                  <a:cubicBezTo>
                    <a:pt x="16640" y="32952"/>
                    <a:pt x="16484" y="33098"/>
                    <a:pt x="16335" y="33098"/>
                  </a:cubicBezTo>
                  <a:cubicBezTo>
                    <a:pt x="16300" y="33098"/>
                    <a:pt x="16265" y="33090"/>
                    <a:pt x="16232" y="33071"/>
                  </a:cubicBezTo>
                  <a:cubicBezTo>
                    <a:pt x="16193" y="33051"/>
                    <a:pt x="16161" y="33043"/>
                    <a:pt x="16132" y="33043"/>
                  </a:cubicBezTo>
                  <a:cubicBezTo>
                    <a:pt x="16024" y="33043"/>
                    <a:pt x="15954" y="33157"/>
                    <a:pt x="15715" y="33253"/>
                  </a:cubicBezTo>
                  <a:cubicBezTo>
                    <a:pt x="15588" y="33324"/>
                    <a:pt x="15447" y="33349"/>
                    <a:pt x="15300" y="33349"/>
                  </a:cubicBezTo>
                  <a:cubicBezTo>
                    <a:pt x="15130" y="33349"/>
                    <a:pt x="14951" y="33316"/>
                    <a:pt x="14773" y="33284"/>
                  </a:cubicBezTo>
                  <a:cubicBezTo>
                    <a:pt x="14730" y="33276"/>
                    <a:pt x="14693" y="33272"/>
                    <a:pt x="14660" y="33272"/>
                  </a:cubicBezTo>
                  <a:cubicBezTo>
                    <a:pt x="14469" y="33272"/>
                    <a:pt x="14431" y="33386"/>
                    <a:pt x="14358" y="33386"/>
                  </a:cubicBezTo>
                  <a:cubicBezTo>
                    <a:pt x="14346" y="33386"/>
                    <a:pt x="14332" y="33382"/>
                    <a:pt x="14317" y="33375"/>
                  </a:cubicBezTo>
                  <a:cubicBezTo>
                    <a:pt x="14266" y="33337"/>
                    <a:pt x="14247" y="33320"/>
                    <a:pt x="14224" y="33320"/>
                  </a:cubicBezTo>
                  <a:cubicBezTo>
                    <a:pt x="14193" y="33320"/>
                    <a:pt x="14154" y="33352"/>
                    <a:pt x="14013" y="33405"/>
                  </a:cubicBezTo>
                  <a:cubicBezTo>
                    <a:pt x="13977" y="33415"/>
                    <a:pt x="13947" y="33420"/>
                    <a:pt x="13921" y="33420"/>
                  </a:cubicBezTo>
                  <a:cubicBezTo>
                    <a:pt x="13810" y="33420"/>
                    <a:pt x="13785" y="33340"/>
                    <a:pt x="13709" y="33340"/>
                  </a:cubicBezTo>
                  <a:cubicBezTo>
                    <a:pt x="13700" y="33340"/>
                    <a:pt x="13690" y="33341"/>
                    <a:pt x="13678" y="33344"/>
                  </a:cubicBezTo>
                  <a:cubicBezTo>
                    <a:pt x="13618" y="33344"/>
                    <a:pt x="13648" y="33314"/>
                    <a:pt x="13678" y="33284"/>
                  </a:cubicBezTo>
                  <a:cubicBezTo>
                    <a:pt x="13739" y="33192"/>
                    <a:pt x="13952" y="33040"/>
                    <a:pt x="14134" y="32828"/>
                  </a:cubicBezTo>
                  <a:cubicBezTo>
                    <a:pt x="14408" y="32524"/>
                    <a:pt x="14286" y="32280"/>
                    <a:pt x="14286" y="31946"/>
                  </a:cubicBezTo>
                  <a:cubicBezTo>
                    <a:pt x="14256" y="31642"/>
                    <a:pt x="14378" y="31642"/>
                    <a:pt x="14560" y="31551"/>
                  </a:cubicBezTo>
                  <a:cubicBezTo>
                    <a:pt x="14651" y="31490"/>
                    <a:pt x="14621" y="31490"/>
                    <a:pt x="14621" y="31399"/>
                  </a:cubicBezTo>
                  <a:cubicBezTo>
                    <a:pt x="14590" y="31308"/>
                    <a:pt x="14621" y="31156"/>
                    <a:pt x="14773" y="30821"/>
                  </a:cubicBezTo>
                  <a:cubicBezTo>
                    <a:pt x="15137" y="30122"/>
                    <a:pt x="14985" y="30426"/>
                    <a:pt x="14955" y="30214"/>
                  </a:cubicBezTo>
                  <a:cubicBezTo>
                    <a:pt x="14925" y="30001"/>
                    <a:pt x="14925" y="29849"/>
                    <a:pt x="15016" y="29697"/>
                  </a:cubicBezTo>
                  <a:cubicBezTo>
                    <a:pt x="15107" y="29514"/>
                    <a:pt x="15441" y="29119"/>
                    <a:pt x="15563" y="28876"/>
                  </a:cubicBezTo>
                  <a:cubicBezTo>
                    <a:pt x="15660" y="28682"/>
                    <a:pt x="15680" y="28545"/>
                    <a:pt x="15497" y="28545"/>
                  </a:cubicBezTo>
                  <a:cubicBezTo>
                    <a:pt x="15451" y="28545"/>
                    <a:pt x="15393" y="28554"/>
                    <a:pt x="15320" y="28572"/>
                  </a:cubicBezTo>
                  <a:cubicBezTo>
                    <a:pt x="15079" y="28616"/>
                    <a:pt x="14980" y="28722"/>
                    <a:pt x="14876" y="28722"/>
                  </a:cubicBezTo>
                  <a:cubicBezTo>
                    <a:pt x="14835" y="28722"/>
                    <a:pt x="14794" y="28706"/>
                    <a:pt x="14742" y="28663"/>
                  </a:cubicBezTo>
                  <a:cubicBezTo>
                    <a:pt x="14692" y="28620"/>
                    <a:pt x="14619" y="28602"/>
                    <a:pt x="14531" y="28602"/>
                  </a:cubicBezTo>
                  <a:cubicBezTo>
                    <a:pt x="14249" y="28602"/>
                    <a:pt x="13813" y="28783"/>
                    <a:pt x="13466" y="28876"/>
                  </a:cubicBezTo>
                  <a:cubicBezTo>
                    <a:pt x="13010" y="28998"/>
                    <a:pt x="13010" y="29180"/>
                    <a:pt x="12949" y="29666"/>
                  </a:cubicBezTo>
                  <a:cubicBezTo>
                    <a:pt x="12919" y="30122"/>
                    <a:pt x="12767" y="30609"/>
                    <a:pt x="12615" y="30852"/>
                  </a:cubicBezTo>
                  <a:cubicBezTo>
                    <a:pt x="12493" y="31095"/>
                    <a:pt x="12341" y="31186"/>
                    <a:pt x="11672" y="31338"/>
                  </a:cubicBezTo>
                  <a:cubicBezTo>
                    <a:pt x="11034" y="31460"/>
                    <a:pt x="11551" y="31429"/>
                    <a:pt x="11216" y="31551"/>
                  </a:cubicBezTo>
                  <a:cubicBezTo>
                    <a:pt x="10882" y="31642"/>
                    <a:pt x="10943" y="31642"/>
                    <a:pt x="10487" y="31946"/>
                  </a:cubicBezTo>
                  <a:cubicBezTo>
                    <a:pt x="10372" y="32028"/>
                    <a:pt x="10283" y="32062"/>
                    <a:pt x="10212" y="32062"/>
                  </a:cubicBezTo>
                  <a:cubicBezTo>
                    <a:pt x="10020" y="32062"/>
                    <a:pt x="9951" y="31820"/>
                    <a:pt x="9818" y="31642"/>
                  </a:cubicBezTo>
                  <a:cubicBezTo>
                    <a:pt x="9781" y="31590"/>
                    <a:pt x="9737" y="31573"/>
                    <a:pt x="9688" y="31573"/>
                  </a:cubicBezTo>
                  <a:cubicBezTo>
                    <a:pt x="9584" y="31573"/>
                    <a:pt x="9458" y="31651"/>
                    <a:pt x="9330" y="31651"/>
                  </a:cubicBezTo>
                  <a:cubicBezTo>
                    <a:pt x="9270" y="31651"/>
                    <a:pt x="9209" y="31633"/>
                    <a:pt x="9149" y="31581"/>
                  </a:cubicBezTo>
                  <a:cubicBezTo>
                    <a:pt x="8906" y="31369"/>
                    <a:pt x="9028" y="31125"/>
                    <a:pt x="8998" y="30852"/>
                  </a:cubicBezTo>
                  <a:cubicBezTo>
                    <a:pt x="8967" y="30578"/>
                    <a:pt x="8694" y="30609"/>
                    <a:pt x="8572" y="30153"/>
                  </a:cubicBezTo>
                  <a:cubicBezTo>
                    <a:pt x="8481" y="29727"/>
                    <a:pt x="8359" y="29606"/>
                    <a:pt x="8268" y="28967"/>
                  </a:cubicBezTo>
                  <a:cubicBezTo>
                    <a:pt x="8177" y="28299"/>
                    <a:pt x="8207" y="28542"/>
                    <a:pt x="8450" y="27782"/>
                  </a:cubicBezTo>
                  <a:cubicBezTo>
                    <a:pt x="8694" y="27022"/>
                    <a:pt x="8481" y="27144"/>
                    <a:pt x="8663" y="26870"/>
                  </a:cubicBezTo>
                  <a:cubicBezTo>
                    <a:pt x="8724" y="26748"/>
                    <a:pt x="8754" y="26657"/>
                    <a:pt x="8785" y="26536"/>
                  </a:cubicBezTo>
                  <a:cubicBezTo>
                    <a:pt x="8815" y="26323"/>
                    <a:pt x="8785" y="26141"/>
                    <a:pt x="8754" y="25958"/>
                  </a:cubicBezTo>
                  <a:cubicBezTo>
                    <a:pt x="8724" y="25654"/>
                    <a:pt x="8724" y="25776"/>
                    <a:pt x="8846" y="25563"/>
                  </a:cubicBezTo>
                  <a:cubicBezTo>
                    <a:pt x="8967" y="25350"/>
                    <a:pt x="8967" y="25320"/>
                    <a:pt x="8937" y="25077"/>
                  </a:cubicBezTo>
                  <a:cubicBezTo>
                    <a:pt x="8906" y="24864"/>
                    <a:pt x="8998" y="24803"/>
                    <a:pt x="9180" y="24560"/>
                  </a:cubicBezTo>
                  <a:cubicBezTo>
                    <a:pt x="9393" y="24347"/>
                    <a:pt x="9453" y="24378"/>
                    <a:pt x="9514" y="24195"/>
                  </a:cubicBezTo>
                  <a:cubicBezTo>
                    <a:pt x="9545" y="24104"/>
                    <a:pt x="9560" y="24089"/>
                    <a:pt x="9605" y="24089"/>
                  </a:cubicBezTo>
                  <a:cubicBezTo>
                    <a:pt x="9628" y="24089"/>
                    <a:pt x="9659" y="24093"/>
                    <a:pt x="9702" y="24093"/>
                  </a:cubicBezTo>
                  <a:cubicBezTo>
                    <a:pt x="9746" y="24093"/>
                    <a:pt x="9803" y="24089"/>
                    <a:pt x="9879" y="24074"/>
                  </a:cubicBezTo>
                  <a:cubicBezTo>
                    <a:pt x="10183" y="24043"/>
                    <a:pt x="10001" y="24043"/>
                    <a:pt x="10122" y="23891"/>
                  </a:cubicBezTo>
                  <a:cubicBezTo>
                    <a:pt x="10167" y="23846"/>
                    <a:pt x="10191" y="23835"/>
                    <a:pt x="10213" y="23835"/>
                  </a:cubicBezTo>
                  <a:cubicBezTo>
                    <a:pt x="10237" y="23835"/>
                    <a:pt x="10258" y="23849"/>
                    <a:pt x="10300" y="23849"/>
                  </a:cubicBezTo>
                  <a:cubicBezTo>
                    <a:pt x="10324" y="23849"/>
                    <a:pt x="10354" y="23844"/>
                    <a:pt x="10396" y="23830"/>
                  </a:cubicBezTo>
                  <a:cubicBezTo>
                    <a:pt x="10608" y="23770"/>
                    <a:pt x="10548" y="23739"/>
                    <a:pt x="10578" y="23587"/>
                  </a:cubicBezTo>
                  <a:cubicBezTo>
                    <a:pt x="10578" y="23466"/>
                    <a:pt x="10487" y="23405"/>
                    <a:pt x="10608" y="23192"/>
                  </a:cubicBezTo>
                  <a:cubicBezTo>
                    <a:pt x="10637" y="23149"/>
                    <a:pt x="10658" y="23135"/>
                    <a:pt x="10679" y="23135"/>
                  </a:cubicBezTo>
                  <a:cubicBezTo>
                    <a:pt x="10718" y="23135"/>
                    <a:pt x="10760" y="23183"/>
                    <a:pt x="10866" y="23183"/>
                  </a:cubicBezTo>
                  <a:cubicBezTo>
                    <a:pt x="10942" y="23183"/>
                    <a:pt x="11051" y="23158"/>
                    <a:pt x="11216" y="23071"/>
                  </a:cubicBezTo>
                  <a:cubicBezTo>
                    <a:pt x="11480" y="22939"/>
                    <a:pt x="11539" y="22892"/>
                    <a:pt x="11573" y="22892"/>
                  </a:cubicBezTo>
                  <a:cubicBezTo>
                    <a:pt x="11611" y="22892"/>
                    <a:pt x="11619" y="22947"/>
                    <a:pt x="11824" y="23010"/>
                  </a:cubicBezTo>
                  <a:cubicBezTo>
                    <a:pt x="11942" y="23049"/>
                    <a:pt x="12012" y="23066"/>
                    <a:pt x="12064" y="23066"/>
                  </a:cubicBezTo>
                  <a:cubicBezTo>
                    <a:pt x="12171" y="23066"/>
                    <a:pt x="12196" y="22991"/>
                    <a:pt x="12402" y="22888"/>
                  </a:cubicBezTo>
                  <a:cubicBezTo>
                    <a:pt x="12468" y="22855"/>
                    <a:pt x="12512" y="22842"/>
                    <a:pt x="12544" y="22842"/>
                  </a:cubicBezTo>
                  <a:cubicBezTo>
                    <a:pt x="12656" y="22842"/>
                    <a:pt x="12593" y="23010"/>
                    <a:pt x="12736" y="23010"/>
                  </a:cubicBezTo>
                  <a:cubicBezTo>
                    <a:pt x="12888" y="23010"/>
                    <a:pt x="12919" y="23010"/>
                    <a:pt x="13162" y="23071"/>
                  </a:cubicBezTo>
                  <a:cubicBezTo>
                    <a:pt x="13214" y="23084"/>
                    <a:pt x="13259" y="23090"/>
                    <a:pt x="13298" y="23090"/>
                  </a:cubicBezTo>
                  <a:cubicBezTo>
                    <a:pt x="13442" y="23090"/>
                    <a:pt x="13509" y="23008"/>
                    <a:pt x="13557" y="22888"/>
                  </a:cubicBezTo>
                  <a:cubicBezTo>
                    <a:pt x="13585" y="22842"/>
                    <a:pt x="13610" y="22824"/>
                    <a:pt x="13636" y="22824"/>
                  </a:cubicBezTo>
                  <a:cubicBezTo>
                    <a:pt x="13694" y="22824"/>
                    <a:pt x="13755" y="22916"/>
                    <a:pt x="13861" y="22979"/>
                  </a:cubicBezTo>
                  <a:cubicBezTo>
                    <a:pt x="13886" y="22994"/>
                    <a:pt x="13905" y="23001"/>
                    <a:pt x="13919" y="23001"/>
                  </a:cubicBezTo>
                  <a:cubicBezTo>
                    <a:pt x="13990" y="23001"/>
                    <a:pt x="13922" y="22823"/>
                    <a:pt x="13770" y="22645"/>
                  </a:cubicBezTo>
                  <a:cubicBezTo>
                    <a:pt x="13587" y="22432"/>
                    <a:pt x="13770" y="22463"/>
                    <a:pt x="13739" y="22220"/>
                  </a:cubicBezTo>
                  <a:cubicBezTo>
                    <a:pt x="13739" y="22156"/>
                    <a:pt x="13734" y="22133"/>
                    <a:pt x="13721" y="22133"/>
                  </a:cubicBezTo>
                  <a:cubicBezTo>
                    <a:pt x="13689" y="22133"/>
                    <a:pt x="13615" y="22259"/>
                    <a:pt x="13466" y="22280"/>
                  </a:cubicBezTo>
                  <a:cubicBezTo>
                    <a:pt x="13438" y="22284"/>
                    <a:pt x="13415" y="22286"/>
                    <a:pt x="13395" y="22286"/>
                  </a:cubicBezTo>
                  <a:cubicBezTo>
                    <a:pt x="13262" y="22286"/>
                    <a:pt x="13295" y="22200"/>
                    <a:pt x="13374" y="22068"/>
                  </a:cubicBezTo>
                  <a:cubicBezTo>
                    <a:pt x="13416" y="22015"/>
                    <a:pt x="13466" y="21999"/>
                    <a:pt x="13532" y="21999"/>
                  </a:cubicBezTo>
                  <a:cubicBezTo>
                    <a:pt x="13640" y="21999"/>
                    <a:pt x="13793" y="22041"/>
                    <a:pt x="14034" y="22041"/>
                  </a:cubicBezTo>
                  <a:cubicBezTo>
                    <a:pt x="14075" y="22041"/>
                    <a:pt x="14118" y="22040"/>
                    <a:pt x="14165" y="22037"/>
                  </a:cubicBezTo>
                  <a:cubicBezTo>
                    <a:pt x="14651" y="22007"/>
                    <a:pt x="14590" y="21885"/>
                    <a:pt x="14651" y="21794"/>
                  </a:cubicBezTo>
                  <a:cubicBezTo>
                    <a:pt x="14668" y="21760"/>
                    <a:pt x="14678" y="21745"/>
                    <a:pt x="14684" y="21745"/>
                  </a:cubicBezTo>
                  <a:cubicBezTo>
                    <a:pt x="14700" y="21745"/>
                    <a:pt x="14690" y="21845"/>
                    <a:pt x="14712" y="21976"/>
                  </a:cubicBezTo>
                  <a:cubicBezTo>
                    <a:pt x="14729" y="22027"/>
                    <a:pt x="14746" y="22047"/>
                    <a:pt x="14770" y="22047"/>
                  </a:cubicBezTo>
                  <a:cubicBezTo>
                    <a:pt x="14832" y="22047"/>
                    <a:pt x="14944" y="21912"/>
                    <a:pt x="15229" y="21824"/>
                  </a:cubicBezTo>
                  <a:cubicBezTo>
                    <a:pt x="15492" y="21749"/>
                    <a:pt x="15499" y="21697"/>
                    <a:pt x="15610" y="21697"/>
                  </a:cubicBezTo>
                  <a:cubicBezTo>
                    <a:pt x="15679" y="21697"/>
                    <a:pt x="15787" y="21717"/>
                    <a:pt x="16019" y="21764"/>
                  </a:cubicBezTo>
                  <a:cubicBezTo>
                    <a:pt x="16657" y="21916"/>
                    <a:pt x="16049" y="22128"/>
                    <a:pt x="16627" y="22189"/>
                  </a:cubicBezTo>
                  <a:cubicBezTo>
                    <a:pt x="16675" y="22194"/>
                    <a:pt x="16718" y="22197"/>
                    <a:pt x="16756" y="22197"/>
                  </a:cubicBezTo>
                  <a:cubicBezTo>
                    <a:pt x="17182" y="22197"/>
                    <a:pt x="17080" y="21913"/>
                    <a:pt x="17387" y="21885"/>
                  </a:cubicBezTo>
                  <a:cubicBezTo>
                    <a:pt x="17460" y="21873"/>
                    <a:pt x="17518" y="21867"/>
                    <a:pt x="17566" y="21867"/>
                  </a:cubicBezTo>
                  <a:cubicBezTo>
                    <a:pt x="17759" y="21867"/>
                    <a:pt x="17788" y="21964"/>
                    <a:pt x="17934" y="22159"/>
                  </a:cubicBezTo>
                  <a:cubicBezTo>
                    <a:pt x="18147" y="22402"/>
                    <a:pt x="18390" y="22220"/>
                    <a:pt x="18481" y="22523"/>
                  </a:cubicBezTo>
                  <a:cubicBezTo>
                    <a:pt x="18603" y="22858"/>
                    <a:pt x="18359" y="22919"/>
                    <a:pt x="18390" y="23223"/>
                  </a:cubicBezTo>
                  <a:cubicBezTo>
                    <a:pt x="18390" y="23516"/>
                    <a:pt x="18503" y="23923"/>
                    <a:pt x="18675" y="23923"/>
                  </a:cubicBezTo>
                  <a:cubicBezTo>
                    <a:pt x="18681" y="23923"/>
                    <a:pt x="18688" y="23923"/>
                    <a:pt x="18694" y="23922"/>
                  </a:cubicBezTo>
                  <a:cubicBezTo>
                    <a:pt x="18704" y="23920"/>
                    <a:pt x="18713" y="23919"/>
                    <a:pt x="18721" y="23919"/>
                  </a:cubicBezTo>
                  <a:cubicBezTo>
                    <a:pt x="18835" y="23919"/>
                    <a:pt x="18761" y="24110"/>
                    <a:pt x="18846" y="24195"/>
                  </a:cubicBezTo>
                  <a:cubicBezTo>
                    <a:pt x="18967" y="24317"/>
                    <a:pt x="19393" y="24894"/>
                    <a:pt x="19514" y="24925"/>
                  </a:cubicBezTo>
                  <a:cubicBezTo>
                    <a:pt x="19561" y="24925"/>
                    <a:pt x="19620" y="24942"/>
                    <a:pt x="19691" y="24942"/>
                  </a:cubicBezTo>
                  <a:cubicBezTo>
                    <a:pt x="19807" y="24942"/>
                    <a:pt x="19953" y="24896"/>
                    <a:pt x="20122" y="24651"/>
                  </a:cubicBezTo>
                  <a:cubicBezTo>
                    <a:pt x="20396" y="24256"/>
                    <a:pt x="20335" y="23587"/>
                    <a:pt x="20092" y="23344"/>
                  </a:cubicBezTo>
                  <a:cubicBezTo>
                    <a:pt x="19818" y="23101"/>
                    <a:pt x="19970" y="23010"/>
                    <a:pt x="20001" y="22736"/>
                  </a:cubicBezTo>
                  <a:cubicBezTo>
                    <a:pt x="20031" y="22493"/>
                    <a:pt x="19910" y="22523"/>
                    <a:pt x="19727" y="22189"/>
                  </a:cubicBezTo>
                  <a:cubicBezTo>
                    <a:pt x="19545" y="21885"/>
                    <a:pt x="19484" y="21703"/>
                    <a:pt x="19393" y="21429"/>
                  </a:cubicBezTo>
                  <a:cubicBezTo>
                    <a:pt x="19302" y="21186"/>
                    <a:pt x="19180" y="21216"/>
                    <a:pt x="19332" y="20913"/>
                  </a:cubicBezTo>
                  <a:cubicBezTo>
                    <a:pt x="19454" y="20639"/>
                    <a:pt x="19545" y="20244"/>
                    <a:pt x="19758" y="20031"/>
                  </a:cubicBezTo>
                  <a:cubicBezTo>
                    <a:pt x="19940" y="19818"/>
                    <a:pt x="19970" y="19818"/>
                    <a:pt x="20487" y="19393"/>
                  </a:cubicBezTo>
                  <a:cubicBezTo>
                    <a:pt x="20973" y="18967"/>
                    <a:pt x="21004" y="18876"/>
                    <a:pt x="21277" y="18633"/>
                  </a:cubicBezTo>
                  <a:cubicBezTo>
                    <a:pt x="21521" y="18359"/>
                    <a:pt x="21916" y="18390"/>
                    <a:pt x="21976" y="18207"/>
                  </a:cubicBezTo>
                  <a:cubicBezTo>
                    <a:pt x="22037" y="18055"/>
                    <a:pt x="22128" y="18086"/>
                    <a:pt x="22524" y="17873"/>
                  </a:cubicBezTo>
                  <a:cubicBezTo>
                    <a:pt x="22919" y="17660"/>
                    <a:pt x="22767" y="17721"/>
                    <a:pt x="23101" y="17508"/>
                  </a:cubicBezTo>
                  <a:cubicBezTo>
                    <a:pt x="23405" y="17295"/>
                    <a:pt x="23587" y="16991"/>
                    <a:pt x="23223" y="16840"/>
                  </a:cubicBezTo>
                  <a:cubicBezTo>
                    <a:pt x="22888" y="16657"/>
                    <a:pt x="23223" y="16718"/>
                    <a:pt x="23709" y="16566"/>
                  </a:cubicBezTo>
                  <a:cubicBezTo>
                    <a:pt x="24195" y="16414"/>
                    <a:pt x="23618" y="16414"/>
                    <a:pt x="23435" y="16292"/>
                  </a:cubicBezTo>
                  <a:cubicBezTo>
                    <a:pt x="23283" y="16201"/>
                    <a:pt x="23283" y="16049"/>
                    <a:pt x="23283" y="15836"/>
                  </a:cubicBezTo>
                  <a:cubicBezTo>
                    <a:pt x="23314" y="15624"/>
                    <a:pt x="23375" y="15593"/>
                    <a:pt x="23314" y="15289"/>
                  </a:cubicBezTo>
                  <a:cubicBezTo>
                    <a:pt x="23223" y="15016"/>
                    <a:pt x="23314" y="14894"/>
                    <a:pt x="23527" y="14651"/>
                  </a:cubicBezTo>
                  <a:cubicBezTo>
                    <a:pt x="23580" y="14583"/>
                    <a:pt x="23608" y="14554"/>
                    <a:pt x="23621" y="14554"/>
                  </a:cubicBezTo>
                  <a:cubicBezTo>
                    <a:pt x="23658" y="14554"/>
                    <a:pt x="23549" y="14811"/>
                    <a:pt x="23527" y="15016"/>
                  </a:cubicBezTo>
                  <a:cubicBezTo>
                    <a:pt x="23527" y="15289"/>
                    <a:pt x="23557" y="15198"/>
                    <a:pt x="23770" y="15289"/>
                  </a:cubicBezTo>
                  <a:cubicBezTo>
                    <a:pt x="23858" y="15327"/>
                    <a:pt x="23904" y="15349"/>
                    <a:pt x="23931" y="15349"/>
                  </a:cubicBezTo>
                  <a:cubicBezTo>
                    <a:pt x="23968" y="15349"/>
                    <a:pt x="23965" y="15305"/>
                    <a:pt x="23983" y="15198"/>
                  </a:cubicBezTo>
                  <a:cubicBezTo>
                    <a:pt x="24013" y="15016"/>
                    <a:pt x="23983" y="14864"/>
                    <a:pt x="24013" y="14681"/>
                  </a:cubicBezTo>
                  <a:cubicBezTo>
                    <a:pt x="24034" y="14609"/>
                    <a:pt x="24047" y="14582"/>
                    <a:pt x="24066" y="14582"/>
                  </a:cubicBezTo>
                  <a:cubicBezTo>
                    <a:pt x="24102" y="14582"/>
                    <a:pt x="24157" y="14682"/>
                    <a:pt x="24317" y="14742"/>
                  </a:cubicBezTo>
                  <a:cubicBezTo>
                    <a:pt x="24370" y="14769"/>
                    <a:pt x="24404" y="14781"/>
                    <a:pt x="24427" y="14781"/>
                  </a:cubicBezTo>
                  <a:cubicBezTo>
                    <a:pt x="24511" y="14781"/>
                    <a:pt x="24454" y="14622"/>
                    <a:pt x="24621" y="14408"/>
                  </a:cubicBezTo>
                  <a:cubicBezTo>
                    <a:pt x="24834" y="14165"/>
                    <a:pt x="24773" y="14225"/>
                    <a:pt x="24834" y="13952"/>
                  </a:cubicBezTo>
                  <a:cubicBezTo>
                    <a:pt x="24834" y="13952"/>
                    <a:pt x="24530" y="13830"/>
                    <a:pt x="24894" y="13739"/>
                  </a:cubicBezTo>
                  <a:cubicBezTo>
                    <a:pt x="25259" y="13618"/>
                    <a:pt x="24955" y="13587"/>
                    <a:pt x="25107" y="13405"/>
                  </a:cubicBezTo>
                  <a:cubicBezTo>
                    <a:pt x="25187" y="13338"/>
                    <a:pt x="25214" y="13324"/>
                    <a:pt x="25263" y="13324"/>
                  </a:cubicBezTo>
                  <a:cubicBezTo>
                    <a:pt x="25299" y="13324"/>
                    <a:pt x="25348" y="13332"/>
                    <a:pt x="25439" y="13332"/>
                  </a:cubicBezTo>
                  <a:cubicBezTo>
                    <a:pt x="25505" y="13332"/>
                    <a:pt x="25593" y="13328"/>
                    <a:pt x="25715" y="13314"/>
                  </a:cubicBezTo>
                  <a:cubicBezTo>
                    <a:pt x="26232" y="13253"/>
                    <a:pt x="26232" y="13253"/>
                    <a:pt x="26323" y="13010"/>
                  </a:cubicBezTo>
                  <a:cubicBezTo>
                    <a:pt x="26361" y="12933"/>
                    <a:pt x="26385" y="12905"/>
                    <a:pt x="26407" y="12905"/>
                  </a:cubicBezTo>
                  <a:cubicBezTo>
                    <a:pt x="26456" y="12905"/>
                    <a:pt x="26500" y="13038"/>
                    <a:pt x="26688" y="13101"/>
                  </a:cubicBezTo>
                  <a:cubicBezTo>
                    <a:pt x="26717" y="13110"/>
                    <a:pt x="26744" y="13114"/>
                    <a:pt x="26770" y="13114"/>
                  </a:cubicBezTo>
                  <a:cubicBezTo>
                    <a:pt x="27008" y="13114"/>
                    <a:pt x="27074" y="12761"/>
                    <a:pt x="26992" y="12706"/>
                  </a:cubicBezTo>
                  <a:cubicBezTo>
                    <a:pt x="26931" y="12645"/>
                    <a:pt x="26718" y="12645"/>
                    <a:pt x="26718" y="12402"/>
                  </a:cubicBezTo>
                  <a:cubicBezTo>
                    <a:pt x="26688" y="12128"/>
                    <a:pt x="26657" y="12098"/>
                    <a:pt x="27144" y="11672"/>
                  </a:cubicBezTo>
                  <a:cubicBezTo>
                    <a:pt x="27412" y="11438"/>
                    <a:pt x="27486" y="11425"/>
                    <a:pt x="27539" y="11425"/>
                  </a:cubicBezTo>
                  <a:cubicBezTo>
                    <a:pt x="27546" y="11425"/>
                    <a:pt x="27552" y="11425"/>
                    <a:pt x="27558" y="11425"/>
                  </a:cubicBezTo>
                  <a:cubicBezTo>
                    <a:pt x="27593" y="11425"/>
                    <a:pt x="27629" y="11419"/>
                    <a:pt x="27721" y="11338"/>
                  </a:cubicBezTo>
                  <a:cubicBezTo>
                    <a:pt x="27887" y="11172"/>
                    <a:pt x="27887" y="11154"/>
                    <a:pt x="27993" y="11154"/>
                  </a:cubicBezTo>
                  <a:cubicBezTo>
                    <a:pt x="28023" y="11154"/>
                    <a:pt x="28062" y="11156"/>
                    <a:pt x="28116" y="11156"/>
                  </a:cubicBezTo>
                  <a:cubicBezTo>
                    <a:pt x="28360" y="11156"/>
                    <a:pt x="28390" y="11064"/>
                    <a:pt x="28542" y="11034"/>
                  </a:cubicBezTo>
                  <a:cubicBezTo>
                    <a:pt x="28724" y="11004"/>
                    <a:pt x="28724" y="10882"/>
                    <a:pt x="29028" y="10821"/>
                  </a:cubicBezTo>
                  <a:cubicBezTo>
                    <a:pt x="29363" y="10760"/>
                    <a:pt x="29211" y="10730"/>
                    <a:pt x="29180" y="10517"/>
                  </a:cubicBezTo>
                  <a:cubicBezTo>
                    <a:pt x="29150" y="10335"/>
                    <a:pt x="29211" y="10426"/>
                    <a:pt x="29606" y="10365"/>
                  </a:cubicBezTo>
                  <a:cubicBezTo>
                    <a:pt x="29971" y="10304"/>
                    <a:pt x="30214" y="10122"/>
                    <a:pt x="30548" y="9970"/>
                  </a:cubicBezTo>
                  <a:cubicBezTo>
                    <a:pt x="30626" y="9937"/>
                    <a:pt x="30673" y="9924"/>
                    <a:pt x="30697" y="9924"/>
                  </a:cubicBezTo>
                  <a:cubicBezTo>
                    <a:pt x="30785" y="9924"/>
                    <a:pt x="30578" y="10098"/>
                    <a:pt x="30578" y="10122"/>
                  </a:cubicBezTo>
                  <a:cubicBezTo>
                    <a:pt x="30585" y="10128"/>
                    <a:pt x="30594" y="10131"/>
                    <a:pt x="30609" y="10131"/>
                  </a:cubicBezTo>
                  <a:cubicBezTo>
                    <a:pt x="30667" y="10131"/>
                    <a:pt x="30803" y="10092"/>
                    <a:pt x="31095" y="10092"/>
                  </a:cubicBezTo>
                  <a:cubicBezTo>
                    <a:pt x="31460" y="10092"/>
                    <a:pt x="31126" y="10183"/>
                    <a:pt x="31095" y="10274"/>
                  </a:cubicBezTo>
                  <a:cubicBezTo>
                    <a:pt x="31073" y="10319"/>
                    <a:pt x="31002" y="10347"/>
                    <a:pt x="30894" y="10347"/>
                  </a:cubicBezTo>
                  <a:cubicBezTo>
                    <a:pt x="30854" y="10347"/>
                    <a:pt x="30810" y="10343"/>
                    <a:pt x="30761" y="10335"/>
                  </a:cubicBezTo>
                  <a:cubicBezTo>
                    <a:pt x="30674" y="10335"/>
                    <a:pt x="30637" y="10315"/>
                    <a:pt x="30592" y="10315"/>
                  </a:cubicBezTo>
                  <a:cubicBezTo>
                    <a:pt x="30559" y="10315"/>
                    <a:pt x="30522" y="10326"/>
                    <a:pt x="30457" y="10365"/>
                  </a:cubicBezTo>
                  <a:cubicBezTo>
                    <a:pt x="30335" y="10426"/>
                    <a:pt x="29940" y="10639"/>
                    <a:pt x="29940" y="10639"/>
                  </a:cubicBezTo>
                  <a:cubicBezTo>
                    <a:pt x="29940" y="10639"/>
                    <a:pt x="29910" y="10730"/>
                    <a:pt x="29819" y="10912"/>
                  </a:cubicBezTo>
                  <a:cubicBezTo>
                    <a:pt x="29727" y="11125"/>
                    <a:pt x="29727" y="11125"/>
                    <a:pt x="29727" y="11247"/>
                  </a:cubicBezTo>
                  <a:cubicBezTo>
                    <a:pt x="29727" y="11368"/>
                    <a:pt x="29910" y="11490"/>
                    <a:pt x="30001" y="11490"/>
                  </a:cubicBezTo>
                  <a:cubicBezTo>
                    <a:pt x="30123" y="11459"/>
                    <a:pt x="30366" y="11338"/>
                    <a:pt x="30518" y="11247"/>
                  </a:cubicBezTo>
                  <a:cubicBezTo>
                    <a:pt x="30700" y="11186"/>
                    <a:pt x="30791" y="11004"/>
                    <a:pt x="30913" y="10912"/>
                  </a:cubicBezTo>
                  <a:cubicBezTo>
                    <a:pt x="31034" y="10821"/>
                    <a:pt x="30913" y="10821"/>
                    <a:pt x="30974" y="10669"/>
                  </a:cubicBezTo>
                  <a:cubicBezTo>
                    <a:pt x="30989" y="10639"/>
                    <a:pt x="31008" y="10627"/>
                    <a:pt x="31028" y="10627"/>
                  </a:cubicBezTo>
                  <a:cubicBezTo>
                    <a:pt x="31088" y="10627"/>
                    <a:pt x="31156" y="10730"/>
                    <a:pt x="31156" y="10730"/>
                  </a:cubicBezTo>
                  <a:cubicBezTo>
                    <a:pt x="31156" y="10730"/>
                    <a:pt x="31247" y="10730"/>
                    <a:pt x="31399" y="10608"/>
                  </a:cubicBezTo>
                  <a:cubicBezTo>
                    <a:pt x="31460" y="10548"/>
                    <a:pt x="31475" y="10540"/>
                    <a:pt x="31502" y="10540"/>
                  </a:cubicBezTo>
                  <a:cubicBezTo>
                    <a:pt x="31511" y="10540"/>
                    <a:pt x="31521" y="10541"/>
                    <a:pt x="31534" y="10541"/>
                  </a:cubicBezTo>
                  <a:cubicBezTo>
                    <a:pt x="31561" y="10541"/>
                    <a:pt x="31602" y="10537"/>
                    <a:pt x="31673" y="10517"/>
                  </a:cubicBezTo>
                  <a:cubicBezTo>
                    <a:pt x="31885" y="10487"/>
                    <a:pt x="31946" y="10487"/>
                    <a:pt x="32037" y="10365"/>
                  </a:cubicBezTo>
                  <a:cubicBezTo>
                    <a:pt x="32159" y="10213"/>
                    <a:pt x="32129" y="10274"/>
                    <a:pt x="32524" y="10183"/>
                  </a:cubicBezTo>
                  <a:cubicBezTo>
                    <a:pt x="32919" y="10061"/>
                    <a:pt x="32676" y="10001"/>
                    <a:pt x="32554" y="9879"/>
                  </a:cubicBezTo>
                  <a:cubicBezTo>
                    <a:pt x="32508" y="9821"/>
                    <a:pt x="32484" y="9807"/>
                    <a:pt x="32461" y="9807"/>
                  </a:cubicBezTo>
                  <a:cubicBezTo>
                    <a:pt x="32441" y="9807"/>
                    <a:pt x="32422" y="9819"/>
                    <a:pt x="32389" y="9819"/>
                  </a:cubicBezTo>
                  <a:cubicBezTo>
                    <a:pt x="32363" y="9819"/>
                    <a:pt x="32330" y="9812"/>
                    <a:pt x="32281" y="9788"/>
                  </a:cubicBezTo>
                  <a:cubicBezTo>
                    <a:pt x="32235" y="9751"/>
                    <a:pt x="32217" y="9728"/>
                    <a:pt x="32210" y="9718"/>
                  </a:cubicBezTo>
                  <a:lnTo>
                    <a:pt x="32210" y="9718"/>
                  </a:lnTo>
                  <a:cubicBezTo>
                    <a:pt x="32213" y="9732"/>
                    <a:pt x="32210" y="9767"/>
                    <a:pt x="32159" y="9818"/>
                  </a:cubicBezTo>
                  <a:cubicBezTo>
                    <a:pt x="32116" y="9851"/>
                    <a:pt x="32084" y="9860"/>
                    <a:pt x="32044" y="9860"/>
                  </a:cubicBezTo>
                  <a:cubicBezTo>
                    <a:pt x="31988" y="9860"/>
                    <a:pt x="31915" y="9842"/>
                    <a:pt x="31771" y="9842"/>
                  </a:cubicBezTo>
                  <a:cubicBezTo>
                    <a:pt x="31726" y="9842"/>
                    <a:pt x="31673" y="9844"/>
                    <a:pt x="31612" y="9849"/>
                  </a:cubicBezTo>
                  <a:cubicBezTo>
                    <a:pt x="31514" y="9865"/>
                    <a:pt x="31427" y="9872"/>
                    <a:pt x="31352" y="9872"/>
                  </a:cubicBezTo>
                  <a:cubicBezTo>
                    <a:pt x="31146" y="9872"/>
                    <a:pt x="31026" y="9816"/>
                    <a:pt x="31004" y="9727"/>
                  </a:cubicBezTo>
                  <a:cubicBezTo>
                    <a:pt x="30974" y="9636"/>
                    <a:pt x="31034" y="9605"/>
                    <a:pt x="30639" y="9575"/>
                  </a:cubicBezTo>
                  <a:cubicBezTo>
                    <a:pt x="30275" y="9575"/>
                    <a:pt x="30457" y="9484"/>
                    <a:pt x="30426" y="9241"/>
                  </a:cubicBezTo>
                  <a:cubicBezTo>
                    <a:pt x="30415" y="9136"/>
                    <a:pt x="30412" y="9103"/>
                    <a:pt x="30401" y="9103"/>
                  </a:cubicBezTo>
                  <a:cubicBezTo>
                    <a:pt x="30384" y="9103"/>
                    <a:pt x="30345" y="9191"/>
                    <a:pt x="30214" y="9210"/>
                  </a:cubicBezTo>
                  <a:cubicBezTo>
                    <a:pt x="30175" y="9215"/>
                    <a:pt x="30147" y="9218"/>
                    <a:pt x="30128" y="9218"/>
                  </a:cubicBezTo>
                  <a:cubicBezTo>
                    <a:pt x="30026" y="9218"/>
                    <a:pt x="30167" y="9146"/>
                    <a:pt x="30244" y="8967"/>
                  </a:cubicBezTo>
                  <a:cubicBezTo>
                    <a:pt x="30335" y="8724"/>
                    <a:pt x="30366" y="8785"/>
                    <a:pt x="30396" y="8663"/>
                  </a:cubicBezTo>
                  <a:cubicBezTo>
                    <a:pt x="30413" y="8637"/>
                    <a:pt x="30404" y="8626"/>
                    <a:pt x="30378" y="8626"/>
                  </a:cubicBezTo>
                  <a:cubicBezTo>
                    <a:pt x="30312" y="8626"/>
                    <a:pt x="30140" y="8698"/>
                    <a:pt x="30031" y="8785"/>
                  </a:cubicBezTo>
                  <a:cubicBezTo>
                    <a:pt x="29960" y="8842"/>
                    <a:pt x="29895" y="8872"/>
                    <a:pt x="29836" y="8872"/>
                  </a:cubicBezTo>
                  <a:cubicBezTo>
                    <a:pt x="29771" y="8872"/>
                    <a:pt x="29715" y="8835"/>
                    <a:pt x="29667" y="8754"/>
                  </a:cubicBezTo>
                  <a:cubicBezTo>
                    <a:pt x="29621" y="8693"/>
                    <a:pt x="29591" y="8678"/>
                    <a:pt x="29541" y="8678"/>
                  </a:cubicBezTo>
                  <a:cubicBezTo>
                    <a:pt x="29492" y="8678"/>
                    <a:pt x="29423" y="8693"/>
                    <a:pt x="29302" y="8693"/>
                  </a:cubicBezTo>
                  <a:cubicBezTo>
                    <a:pt x="29089" y="8693"/>
                    <a:pt x="29241" y="8663"/>
                    <a:pt x="29302" y="8633"/>
                  </a:cubicBezTo>
                  <a:cubicBezTo>
                    <a:pt x="29363" y="8602"/>
                    <a:pt x="29393" y="8572"/>
                    <a:pt x="29575" y="8572"/>
                  </a:cubicBezTo>
                  <a:cubicBezTo>
                    <a:pt x="29606" y="8566"/>
                    <a:pt x="29635" y="8563"/>
                    <a:pt x="29662" y="8563"/>
                  </a:cubicBezTo>
                  <a:cubicBezTo>
                    <a:pt x="29771" y="8563"/>
                    <a:pt x="29849" y="8602"/>
                    <a:pt x="29849" y="8602"/>
                  </a:cubicBezTo>
                  <a:lnTo>
                    <a:pt x="30183" y="8481"/>
                  </a:lnTo>
                  <a:cubicBezTo>
                    <a:pt x="30183" y="8481"/>
                    <a:pt x="30366" y="8450"/>
                    <a:pt x="30670" y="8329"/>
                  </a:cubicBezTo>
                  <a:cubicBezTo>
                    <a:pt x="30943" y="8207"/>
                    <a:pt x="30913" y="8177"/>
                    <a:pt x="30700" y="8086"/>
                  </a:cubicBezTo>
                  <a:cubicBezTo>
                    <a:pt x="30528" y="8036"/>
                    <a:pt x="30455" y="7947"/>
                    <a:pt x="30192" y="7947"/>
                  </a:cubicBezTo>
                  <a:cubicBezTo>
                    <a:pt x="30130" y="7947"/>
                    <a:pt x="30058" y="7952"/>
                    <a:pt x="29971" y="7964"/>
                  </a:cubicBezTo>
                  <a:cubicBezTo>
                    <a:pt x="29545" y="8025"/>
                    <a:pt x="28755" y="8329"/>
                    <a:pt x="28755" y="8329"/>
                  </a:cubicBezTo>
                  <a:cubicBezTo>
                    <a:pt x="28755" y="8329"/>
                    <a:pt x="28329" y="8511"/>
                    <a:pt x="28086" y="8633"/>
                  </a:cubicBezTo>
                  <a:cubicBezTo>
                    <a:pt x="27873" y="8724"/>
                    <a:pt x="27721" y="8876"/>
                    <a:pt x="27508" y="9058"/>
                  </a:cubicBezTo>
                  <a:cubicBezTo>
                    <a:pt x="27440" y="9126"/>
                    <a:pt x="27385" y="9154"/>
                    <a:pt x="27344" y="9154"/>
                  </a:cubicBezTo>
                  <a:cubicBezTo>
                    <a:pt x="27259" y="9154"/>
                    <a:pt x="27244" y="9030"/>
                    <a:pt x="27326" y="8906"/>
                  </a:cubicBezTo>
                  <a:cubicBezTo>
                    <a:pt x="27448" y="8724"/>
                    <a:pt x="27660" y="8602"/>
                    <a:pt x="27934" y="8298"/>
                  </a:cubicBezTo>
                  <a:cubicBezTo>
                    <a:pt x="28039" y="8181"/>
                    <a:pt x="28108" y="8145"/>
                    <a:pt x="28173" y="8145"/>
                  </a:cubicBezTo>
                  <a:cubicBezTo>
                    <a:pt x="28276" y="8145"/>
                    <a:pt x="28367" y="8238"/>
                    <a:pt x="28572" y="8238"/>
                  </a:cubicBezTo>
                  <a:cubicBezTo>
                    <a:pt x="28907" y="8207"/>
                    <a:pt x="28846" y="8116"/>
                    <a:pt x="29028" y="7751"/>
                  </a:cubicBezTo>
                  <a:cubicBezTo>
                    <a:pt x="29135" y="7569"/>
                    <a:pt x="29188" y="7538"/>
                    <a:pt x="29249" y="7538"/>
                  </a:cubicBezTo>
                  <a:cubicBezTo>
                    <a:pt x="29279" y="7538"/>
                    <a:pt x="29311" y="7546"/>
                    <a:pt x="29353" y="7546"/>
                  </a:cubicBezTo>
                  <a:cubicBezTo>
                    <a:pt x="29395" y="7546"/>
                    <a:pt x="29446" y="7538"/>
                    <a:pt x="29515" y="7508"/>
                  </a:cubicBezTo>
                  <a:cubicBezTo>
                    <a:pt x="29788" y="7386"/>
                    <a:pt x="30366" y="7386"/>
                    <a:pt x="30366" y="7386"/>
                  </a:cubicBezTo>
                  <a:cubicBezTo>
                    <a:pt x="30366" y="7386"/>
                    <a:pt x="31065" y="7356"/>
                    <a:pt x="32068" y="7265"/>
                  </a:cubicBezTo>
                  <a:cubicBezTo>
                    <a:pt x="33101" y="7174"/>
                    <a:pt x="32554" y="7083"/>
                    <a:pt x="33132" y="6657"/>
                  </a:cubicBezTo>
                  <a:cubicBezTo>
                    <a:pt x="33709" y="6262"/>
                    <a:pt x="33405" y="6292"/>
                    <a:pt x="34013" y="6171"/>
                  </a:cubicBezTo>
                  <a:cubicBezTo>
                    <a:pt x="34621" y="6079"/>
                    <a:pt x="34408" y="6079"/>
                    <a:pt x="34408" y="6079"/>
                  </a:cubicBezTo>
                  <a:cubicBezTo>
                    <a:pt x="34408" y="6079"/>
                    <a:pt x="34560" y="6049"/>
                    <a:pt x="34773" y="5776"/>
                  </a:cubicBezTo>
                  <a:cubicBezTo>
                    <a:pt x="35016" y="5532"/>
                    <a:pt x="34651" y="5715"/>
                    <a:pt x="34651" y="5502"/>
                  </a:cubicBezTo>
                  <a:cubicBezTo>
                    <a:pt x="34682" y="5259"/>
                    <a:pt x="34560" y="5259"/>
                    <a:pt x="34317" y="5168"/>
                  </a:cubicBezTo>
                  <a:cubicBezTo>
                    <a:pt x="34248" y="5133"/>
                    <a:pt x="34193" y="5123"/>
                    <a:pt x="34150" y="5123"/>
                  </a:cubicBezTo>
                  <a:cubicBezTo>
                    <a:pt x="34092" y="5123"/>
                    <a:pt x="34055" y="5141"/>
                    <a:pt x="34029" y="5141"/>
                  </a:cubicBezTo>
                  <a:cubicBezTo>
                    <a:pt x="34006" y="5141"/>
                    <a:pt x="33993" y="5127"/>
                    <a:pt x="33983" y="5076"/>
                  </a:cubicBezTo>
                  <a:cubicBezTo>
                    <a:pt x="33956" y="4996"/>
                    <a:pt x="33959" y="4969"/>
                    <a:pt x="33926" y="4969"/>
                  </a:cubicBezTo>
                  <a:cubicBezTo>
                    <a:pt x="33884" y="4969"/>
                    <a:pt x="33785" y="5012"/>
                    <a:pt x="33496" y="5046"/>
                  </a:cubicBezTo>
                  <a:cubicBezTo>
                    <a:pt x="32949" y="5137"/>
                    <a:pt x="32828" y="5289"/>
                    <a:pt x="32676" y="5380"/>
                  </a:cubicBezTo>
                  <a:cubicBezTo>
                    <a:pt x="32493" y="5472"/>
                    <a:pt x="32433" y="5502"/>
                    <a:pt x="32281" y="5502"/>
                  </a:cubicBezTo>
                  <a:cubicBezTo>
                    <a:pt x="32159" y="5472"/>
                    <a:pt x="32433" y="5320"/>
                    <a:pt x="32433" y="5320"/>
                  </a:cubicBezTo>
                  <a:cubicBezTo>
                    <a:pt x="32433" y="5320"/>
                    <a:pt x="32797" y="5289"/>
                    <a:pt x="32949" y="5168"/>
                  </a:cubicBezTo>
                  <a:cubicBezTo>
                    <a:pt x="33101" y="5076"/>
                    <a:pt x="33101" y="5107"/>
                    <a:pt x="33344" y="4955"/>
                  </a:cubicBezTo>
                  <a:cubicBezTo>
                    <a:pt x="33618" y="4833"/>
                    <a:pt x="33648" y="4833"/>
                    <a:pt x="33466" y="4772"/>
                  </a:cubicBezTo>
                  <a:cubicBezTo>
                    <a:pt x="33354" y="4717"/>
                    <a:pt x="33402" y="4661"/>
                    <a:pt x="33372" y="4661"/>
                  </a:cubicBezTo>
                  <a:cubicBezTo>
                    <a:pt x="33354" y="4661"/>
                    <a:pt x="33303" y="4683"/>
                    <a:pt x="33162" y="4742"/>
                  </a:cubicBezTo>
                  <a:cubicBezTo>
                    <a:pt x="33022" y="4785"/>
                    <a:pt x="32928" y="4805"/>
                    <a:pt x="32861" y="4805"/>
                  </a:cubicBezTo>
                  <a:cubicBezTo>
                    <a:pt x="32738" y="4805"/>
                    <a:pt x="32704" y="4738"/>
                    <a:pt x="32645" y="4620"/>
                  </a:cubicBezTo>
                  <a:cubicBezTo>
                    <a:pt x="32620" y="4578"/>
                    <a:pt x="32604" y="4561"/>
                    <a:pt x="32587" y="4561"/>
                  </a:cubicBezTo>
                  <a:cubicBezTo>
                    <a:pt x="32545" y="4561"/>
                    <a:pt x="32499" y="4668"/>
                    <a:pt x="32281" y="4712"/>
                  </a:cubicBezTo>
                  <a:cubicBezTo>
                    <a:pt x="32179" y="4732"/>
                    <a:pt x="32112" y="4745"/>
                    <a:pt x="32063" y="4745"/>
                  </a:cubicBezTo>
                  <a:cubicBezTo>
                    <a:pt x="31967" y="4745"/>
                    <a:pt x="31946" y="4691"/>
                    <a:pt x="31885" y="4529"/>
                  </a:cubicBezTo>
                  <a:cubicBezTo>
                    <a:pt x="31866" y="4460"/>
                    <a:pt x="31817" y="4436"/>
                    <a:pt x="31752" y="4436"/>
                  </a:cubicBezTo>
                  <a:cubicBezTo>
                    <a:pt x="31616" y="4436"/>
                    <a:pt x="31411" y="4539"/>
                    <a:pt x="31247" y="4560"/>
                  </a:cubicBezTo>
                  <a:cubicBezTo>
                    <a:pt x="31215" y="4568"/>
                    <a:pt x="31189" y="4571"/>
                    <a:pt x="31168" y="4571"/>
                  </a:cubicBezTo>
                  <a:cubicBezTo>
                    <a:pt x="31028" y="4571"/>
                    <a:pt x="31107" y="4406"/>
                    <a:pt x="31186" y="4195"/>
                  </a:cubicBezTo>
                  <a:cubicBezTo>
                    <a:pt x="31278" y="3952"/>
                    <a:pt x="31156" y="4134"/>
                    <a:pt x="31095" y="3952"/>
                  </a:cubicBezTo>
                  <a:cubicBezTo>
                    <a:pt x="31065" y="3739"/>
                    <a:pt x="31034" y="3830"/>
                    <a:pt x="30548" y="3709"/>
                  </a:cubicBezTo>
                  <a:cubicBezTo>
                    <a:pt x="30062" y="3587"/>
                    <a:pt x="29910" y="3465"/>
                    <a:pt x="29515" y="3192"/>
                  </a:cubicBezTo>
                  <a:cubicBezTo>
                    <a:pt x="29405" y="3109"/>
                    <a:pt x="29347" y="3079"/>
                    <a:pt x="29320" y="3079"/>
                  </a:cubicBezTo>
                  <a:cubicBezTo>
                    <a:pt x="29256" y="3079"/>
                    <a:pt x="29353" y="3241"/>
                    <a:pt x="29332" y="3283"/>
                  </a:cubicBezTo>
                  <a:cubicBezTo>
                    <a:pt x="29302" y="3344"/>
                    <a:pt x="29119" y="3678"/>
                    <a:pt x="29059" y="3800"/>
                  </a:cubicBezTo>
                  <a:cubicBezTo>
                    <a:pt x="28967" y="3921"/>
                    <a:pt x="28846" y="3830"/>
                    <a:pt x="28451" y="4104"/>
                  </a:cubicBezTo>
                  <a:cubicBezTo>
                    <a:pt x="28278" y="4233"/>
                    <a:pt x="28194" y="4267"/>
                    <a:pt x="28153" y="4267"/>
                  </a:cubicBezTo>
                  <a:cubicBezTo>
                    <a:pt x="28108" y="4267"/>
                    <a:pt x="28116" y="4225"/>
                    <a:pt x="28116" y="4225"/>
                  </a:cubicBezTo>
                  <a:cubicBezTo>
                    <a:pt x="28116" y="4225"/>
                    <a:pt x="27873" y="4043"/>
                    <a:pt x="27569" y="3921"/>
                  </a:cubicBezTo>
                  <a:cubicBezTo>
                    <a:pt x="27296" y="3830"/>
                    <a:pt x="27569" y="3921"/>
                    <a:pt x="27326" y="3769"/>
                  </a:cubicBezTo>
                  <a:cubicBezTo>
                    <a:pt x="27053" y="3617"/>
                    <a:pt x="27296" y="3617"/>
                    <a:pt x="27296" y="3222"/>
                  </a:cubicBezTo>
                  <a:cubicBezTo>
                    <a:pt x="27286" y="3097"/>
                    <a:pt x="27283" y="3051"/>
                    <a:pt x="27270" y="3051"/>
                  </a:cubicBezTo>
                  <a:cubicBezTo>
                    <a:pt x="27242" y="3051"/>
                    <a:pt x="27170" y="3261"/>
                    <a:pt x="26901" y="3344"/>
                  </a:cubicBezTo>
                  <a:cubicBezTo>
                    <a:pt x="26771" y="3387"/>
                    <a:pt x="26707" y="3407"/>
                    <a:pt x="26674" y="3407"/>
                  </a:cubicBezTo>
                  <a:cubicBezTo>
                    <a:pt x="26613" y="3407"/>
                    <a:pt x="26656" y="3340"/>
                    <a:pt x="26597" y="3222"/>
                  </a:cubicBezTo>
                  <a:cubicBezTo>
                    <a:pt x="26536" y="3040"/>
                    <a:pt x="26323" y="3131"/>
                    <a:pt x="25989" y="2979"/>
                  </a:cubicBezTo>
                  <a:cubicBezTo>
                    <a:pt x="25890" y="2934"/>
                    <a:pt x="25831" y="2919"/>
                    <a:pt x="25788" y="2919"/>
                  </a:cubicBezTo>
                  <a:cubicBezTo>
                    <a:pt x="25684" y="2919"/>
                    <a:pt x="25669" y="3010"/>
                    <a:pt x="25411" y="3010"/>
                  </a:cubicBezTo>
                  <a:cubicBezTo>
                    <a:pt x="25016" y="3040"/>
                    <a:pt x="24864" y="3101"/>
                    <a:pt x="24287" y="3192"/>
                  </a:cubicBezTo>
                  <a:cubicBezTo>
                    <a:pt x="23709" y="3313"/>
                    <a:pt x="24195" y="3374"/>
                    <a:pt x="24074" y="3557"/>
                  </a:cubicBezTo>
                  <a:cubicBezTo>
                    <a:pt x="23952" y="3709"/>
                    <a:pt x="23648" y="3709"/>
                    <a:pt x="23861" y="4013"/>
                  </a:cubicBezTo>
                  <a:cubicBezTo>
                    <a:pt x="24074" y="4286"/>
                    <a:pt x="23709" y="4377"/>
                    <a:pt x="23223" y="4499"/>
                  </a:cubicBezTo>
                  <a:cubicBezTo>
                    <a:pt x="22767" y="4651"/>
                    <a:pt x="23101" y="4620"/>
                    <a:pt x="23831" y="4924"/>
                  </a:cubicBezTo>
                  <a:cubicBezTo>
                    <a:pt x="24591" y="5228"/>
                    <a:pt x="23952" y="5289"/>
                    <a:pt x="23861" y="5624"/>
                  </a:cubicBezTo>
                  <a:cubicBezTo>
                    <a:pt x="23739" y="5928"/>
                    <a:pt x="23283" y="6049"/>
                    <a:pt x="22736" y="6201"/>
                  </a:cubicBezTo>
                  <a:cubicBezTo>
                    <a:pt x="22189" y="6323"/>
                    <a:pt x="22037" y="6353"/>
                    <a:pt x="22341" y="6475"/>
                  </a:cubicBezTo>
                  <a:cubicBezTo>
                    <a:pt x="22676" y="6566"/>
                    <a:pt x="22402" y="7204"/>
                    <a:pt x="22402" y="7204"/>
                  </a:cubicBezTo>
                  <a:lnTo>
                    <a:pt x="22402" y="8268"/>
                  </a:lnTo>
                  <a:cubicBezTo>
                    <a:pt x="22402" y="8268"/>
                    <a:pt x="22189" y="8937"/>
                    <a:pt x="21946" y="8997"/>
                  </a:cubicBezTo>
                  <a:lnTo>
                    <a:pt x="21794" y="8997"/>
                  </a:lnTo>
                  <a:cubicBezTo>
                    <a:pt x="21790" y="8998"/>
                    <a:pt x="21786" y="8998"/>
                    <a:pt x="21782" y="8998"/>
                  </a:cubicBezTo>
                  <a:cubicBezTo>
                    <a:pt x="21601" y="8998"/>
                    <a:pt x="21369" y="8359"/>
                    <a:pt x="21369" y="8359"/>
                  </a:cubicBezTo>
                  <a:cubicBezTo>
                    <a:pt x="21369" y="8359"/>
                    <a:pt x="21065" y="7903"/>
                    <a:pt x="20943" y="7630"/>
                  </a:cubicBezTo>
                  <a:cubicBezTo>
                    <a:pt x="20821" y="7326"/>
                    <a:pt x="20852" y="7174"/>
                    <a:pt x="20852" y="7052"/>
                  </a:cubicBezTo>
                  <a:cubicBezTo>
                    <a:pt x="20882" y="6900"/>
                    <a:pt x="20943" y="6718"/>
                    <a:pt x="21095" y="6383"/>
                  </a:cubicBezTo>
                  <a:cubicBezTo>
                    <a:pt x="21141" y="6291"/>
                    <a:pt x="21134" y="6258"/>
                    <a:pt x="21095" y="6258"/>
                  </a:cubicBezTo>
                  <a:cubicBezTo>
                    <a:pt x="21005" y="6258"/>
                    <a:pt x="20747" y="6432"/>
                    <a:pt x="20578" y="6475"/>
                  </a:cubicBezTo>
                  <a:cubicBezTo>
                    <a:pt x="20335" y="6535"/>
                    <a:pt x="20183" y="6566"/>
                    <a:pt x="19879" y="6596"/>
                  </a:cubicBezTo>
                  <a:cubicBezTo>
                    <a:pt x="19841" y="6600"/>
                    <a:pt x="19808" y="6602"/>
                    <a:pt x="19779" y="6602"/>
                  </a:cubicBezTo>
                  <a:cubicBezTo>
                    <a:pt x="19581" y="6602"/>
                    <a:pt x="19567" y="6512"/>
                    <a:pt x="19089" y="6353"/>
                  </a:cubicBezTo>
                  <a:cubicBezTo>
                    <a:pt x="18572" y="6171"/>
                    <a:pt x="18663" y="6323"/>
                    <a:pt x="18207" y="6079"/>
                  </a:cubicBezTo>
                  <a:cubicBezTo>
                    <a:pt x="18103" y="6031"/>
                    <a:pt x="17998" y="6011"/>
                    <a:pt x="17894" y="6011"/>
                  </a:cubicBezTo>
                  <a:cubicBezTo>
                    <a:pt x="17547" y="6011"/>
                    <a:pt x="17212" y="6236"/>
                    <a:pt x="16931" y="6353"/>
                  </a:cubicBezTo>
                  <a:cubicBezTo>
                    <a:pt x="16864" y="6381"/>
                    <a:pt x="16820" y="6393"/>
                    <a:pt x="16794" y="6393"/>
                  </a:cubicBezTo>
                  <a:cubicBezTo>
                    <a:pt x="16677" y="6393"/>
                    <a:pt x="16900" y="6145"/>
                    <a:pt x="16900" y="5897"/>
                  </a:cubicBezTo>
                  <a:cubicBezTo>
                    <a:pt x="16870" y="5624"/>
                    <a:pt x="16840" y="5624"/>
                    <a:pt x="16688" y="5532"/>
                  </a:cubicBezTo>
                  <a:cubicBezTo>
                    <a:pt x="16505" y="5441"/>
                    <a:pt x="16779" y="5259"/>
                    <a:pt x="17478" y="4742"/>
                  </a:cubicBezTo>
                  <a:cubicBezTo>
                    <a:pt x="18147" y="4225"/>
                    <a:pt x="18086" y="4195"/>
                    <a:pt x="18663" y="4104"/>
                  </a:cubicBezTo>
                  <a:cubicBezTo>
                    <a:pt x="19271" y="3982"/>
                    <a:pt x="19058" y="3800"/>
                    <a:pt x="19514" y="3557"/>
                  </a:cubicBezTo>
                  <a:cubicBezTo>
                    <a:pt x="19677" y="3486"/>
                    <a:pt x="19856" y="3469"/>
                    <a:pt x="20027" y="3469"/>
                  </a:cubicBezTo>
                  <a:cubicBezTo>
                    <a:pt x="20182" y="3469"/>
                    <a:pt x="20331" y="3483"/>
                    <a:pt x="20455" y="3483"/>
                  </a:cubicBezTo>
                  <a:cubicBezTo>
                    <a:pt x="20604" y="3483"/>
                    <a:pt x="20716" y="3463"/>
                    <a:pt x="20761" y="3374"/>
                  </a:cubicBezTo>
                  <a:cubicBezTo>
                    <a:pt x="20913" y="3131"/>
                    <a:pt x="21065" y="3131"/>
                    <a:pt x="21369" y="2888"/>
                  </a:cubicBezTo>
                  <a:cubicBezTo>
                    <a:pt x="21673" y="2614"/>
                    <a:pt x="21673" y="2645"/>
                    <a:pt x="21733" y="2523"/>
                  </a:cubicBezTo>
                  <a:cubicBezTo>
                    <a:pt x="21824" y="2432"/>
                    <a:pt x="22250" y="2493"/>
                    <a:pt x="22463" y="2402"/>
                  </a:cubicBezTo>
                  <a:cubicBezTo>
                    <a:pt x="22676" y="2280"/>
                    <a:pt x="23071" y="2128"/>
                    <a:pt x="23496" y="1915"/>
                  </a:cubicBezTo>
                  <a:cubicBezTo>
                    <a:pt x="23891" y="1703"/>
                    <a:pt x="23527" y="1672"/>
                    <a:pt x="23435" y="1368"/>
                  </a:cubicBezTo>
                  <a:cubicBezTo>
                    <a:pt x="23407" y="1282"/>
                    <a:pt x="23499" y="1253"/>
                    <a:pt x="23647" y="1253"/>
                  </a:cubicBezTo>
                  <a:cubicBezTo>
                    <a:pt x="23946" y="1253"/>
                    <a:pt x="24473" y="1370"/>
                    <a:pt x="24697" y="1370"/>
                  </a:cubicBezTo>
                  <a:cubicBezTo>
                    <a:pt x="24714" y="1370"/>
                    <a:pt x="24729" y="1370"/>
                    <a:pt x="24742" y="1368"/>
                  </a:cubicBezTo>
                  <a:cubicBezTo>
                    <a:pt x="24955" y="1307"/>
                    <a:pt x="24955" y="912"/>
                    <a:pt x="24986" y="912"/>
                  </a:cubicBezTo>
                  <a:lnTo>
                    <a:pt x="25060" y="888"/>
                  </a:lnTo>
                  <a:lnTo>
                    <a:pt x="25060" y="888"/>
                  </a:lnTo>
                  <a:cubicBezTo>
                    <a:pt x="25023" y="917"/>
                    <a:pt x="25050" y="1061"/>
                    <a:pt x="25077" y="1277"/>
                  </a:cubicBezTo>
                  <a:cubicBezTo>
                    <a:pt x="25087" y="1387"/>
                    <a:pt x="25090" y="1424"/>
                    <a:pt x="25098" y="1424"/>
                  </a:cubicBezTo>
                  <a:cubicBezTo>
                    <a:pt x="25113" y="1424"/>
                    <a:pt x="25147" y="1267"/>
                    <a:pt x="25290" y="1247"/>
                  </a:cubicBezTo>
                  <a:cubicBezTo>
                    <a:pt x="25343" y="1239"/>
                    <a:pt x="25383" y="1235"/>
                    <a:pt x="25417" y="1235"/>
                  </a:cubicBezTo>
                  <a:cubicBezTo>
                    <a:pt x="25519" y="1235"/>
                    <a:pt x="25571" y="1269"/>
                    <a:pt x="25776" y="1338"/>
                  </a:cubicBezTo>
                  <a:cubicBezTo>
                    <a:pt x="26050" y="1399"/>
                    <a:pt x="25776" y="1399"/>
                    <a:pt x="25715" y="1459"/>
                  </a:cubicBezTo>
                  <a:cubicBezTo>
                    <a:pt x="25685" y="1551"/>
                    <a:pt x="25229" y="1703"/>
                    <a:pt x="25229" y="1703"/>
                  </a:cubicBezTo>
                  <a:cubicBezTo>
                    <a:pt x="25229" y="1703"/>
                    <a:pt x="24803" y="1885"/>
                    <a:pt x="25046" y="1885"/>
                  </a:cubicBezTo>
                  <a:cubicBezTo>
                    <a:pt x="25259" y="1854"/>
                    <a:pt x="25350" y="1854"/>
                    <a:pt x="25624" y="1794"/>
                  </a:cubicBezTo>
                  <a:cubicBezTo>
                    <a:pt x="25898" y="1733"/>
                    <a:pt x="25776" y="1642"/>
                    <a:pt x="25958" y="1429"/>
                  </a:cubicBezTo>
                  <a:cubicBezTo>
                    <a:pt x="26019" y="1358"/>
                    <a:pt x="26050" y="1338"/>
                    <a:pt x="26073" y="1338"/>
                  </a:cubicBezTo>
                  <a:cubicBezTo>
                    <a:pt x="26105" y="1338"/>
                    <a:pt x="26124" y="1374"/>
                    <a:pt x="26188" y="1374"/>
                  </a:cubicBezTo>
                  <a:cubicBezTo>
                    <a:pt x="26219" y="1374"/>
                    <a:pt x="26262" y="1365"/>
                    <a:pt x="26323" y="1338"/>
                  </a:cubicBezTo>
                  <a:cubicBezTo>
                    <a:pt x="26406" y="1305"/>
                    <a:pt x="26463" y="1292"/>
                    <a:pt x="26505" y="1292"/>
                  </a:cubicBezTo>
                  <a:cubicBezTo>
                    <a:pt x="26615" y="1292"/>
                    <a:pt x="26605" y="1385"/>
                    <a:pt x="26627" y="1429"/>
                  </a:cubicBezTo>
                  <a:cubicBezTo>
                    <a:pt x="26627" y="1490"/>
                    <a:pt x="26475" y="1581"/>
                    <a:pt x="26262" y="1703"/>
                  </a:cubicBezTo>
                  <a:cubicBezTo>
                    <a:pt x="26019" y="1824"/>
                    <a:pt x="25989" y="1824"/>
                    <a:pt x="25898" y="1946"/>
                  </a:cubicBezTo>
                  <a:cubicBezTo>
                    <a:pt x="25806" y="2037"/>
                    <a:pt x="25259" y="2189"/>
                    <a:pt x="25259" y="2189"/>
                  </a:cubicBezTo>
                  <a:cubicBezTo>
                    <a:pt x="25259" y="2189"/>
                    <a:pt x="24378" y="2432"/>
                    <a:pt x="24287" y="2523"/>
                  </a:cubicBezTo>
                  <a:cubicBezTo>
                    <a:pt x="24213" y="2572"/>
                    <a:pt x="24437" y="2661"/>
                    <a:pt x="24719" y="2661"/>
                  </a:cubicBezTo>
                  <a:cubicBezTo>
                    <a:pt x="24786" y="2661"/>
                    <a:pt x="24855" y="2656"/>
                    <a:pt x="24925" y="2645"/>
                  </a:cubicBezTo>
                  <a:cubicBezTo>
                    <a:pt x="25320" y="2554"/>
                    <a:pt x="25411" y="2493"/>
                    <a:pt x="25867" y="2402"/>
                  </a:cubicBezTo>
                  <a:cubicBezTo>
                    <a:pt x="25925" y="2393"/>
                    <a:pt x="25972" y="2390"/>
                    <a:pt x="26012" y="2390"/>
                  </a:cubicBezTo>
                  <a:cubicBezTo>
                    <a:pt x="26268" y="2390"/>
                    <a:pt x="26216" y="2544"/>
                    <a:pt x="26505" y="2675"/>
                  </a:cubicBezTo>
                  <a:cubicBezTo>
                    <a:pt x="26728" y="2756"/>
                    <a:pt x="26762" y="2797"/>
                    <a:pt x="26796" y="2797"/>
                  </a:cubicBezTo>
                  <a:cubicBezTo>
                    <a:pt x="26813" y="2797"/>
                    <a:pt x="26830" y="2787"/>
                    <a:pt x="26870" y="2766"/>
                  </a:cubicBezTo>
                  <a:cubicBezTo>
                    <a:pt x="27022" y="2706"/>
                    <a:pt x="27265" y="2675"/>
                    <a:pt x="27265" y="2675"/>
                  </a:cubicBezTo>
                  <a:lnTo>
                    <a:pt x="28390" y="2614"/>
                  </a:lnTo>
                  <a:cubicBezTo>
                    <a:pt x="28390" y="2614"/>
                    <a:pt x="28907" y="2554"/>
                    <a:pt x="29089" y="2432"/>
                  </a:cubicBezTo>
                  <a:cubicBezTo>
                    <a:pt x="29135" y="2402"/>
                    <a:pt x="29119" y="2390"/>
                    <a:pt x="29071" y="2390"/>
                  </a:cubicBezTo>
                  <a:cubicBezTo>
                    <a:pt x="28926" y="2390"/>
                    <a:pt x="28481" y="2493"/>
                    <a:pt x="28481" y="2493"/>
                  </a:cubicBezTo>
                  <a:cubicBezTo>
                    <a:pt x="28481" y="2493"/>
                    <a:pt x="27964" y="2402"/>
                    <a:pt x="27752" y="2280"/>
                  </a:cubicBezTo>
                  <a:cubicBezTo>
                    <a:pt x="27667" y="2231"/>
                    <a:pt x="27771" y="2217"/>
                    <a:pt x="27927" y="2217"/>
                  </a:cubicBezTo>
                  <a:cubicBezTo>
                    <a:pt x="28161" y="2217"/>
                    <a:pt x="28512" y="2250"/>
                    <a:pt x="28512" y="2250"/>
                  </a:cubicBezTo>
                  <a:lnTo>
                    <a:pt x="29211" y="2250"/>
                  </a:lnTo>
                  <a:cubicBezTo>
                    <a:pt x="29211" y="2250"/>
                    <a:pt x="29454" y="2128"/>
                    <a:pt x="29515" y="1976"/>
                  </a:cubicBezTo>
                  <a:cubicBezTo>
                    <a:pt x="29575" y="1854"/>
                    <a:pt x="29454" y="1794"/>
                    <a:pt x="29150" y="1733"/>
                  </a:cubicBezTo>
                  <a:cubicBezTo>
                    <a:pt x="29096" y="1722"/>
                    <a:pt x="29046" y="1718"/>
                    <a:pt x="28997" y="1718"/>
                  </a:cubicBezTo>
                  <a:cubicBezTo>
                    <a:pt x="28838" y="1718"/>
                    <a:pt x="28703" y="1763"/>
                    <a:pt x="28577" y="1763"/>
                  </a:cubicBezTo>
                  <a:cubicBezTo>
                    <a:pt x="28524" y="1763"/>
                    <a:pt x="28472" y="1755"/>
                    <a:pt x="28420" y="1733"/>
                  </a:cubicBezTo>
                  <a:cubicBezTo>
                    <a:pt x="28208" y="1642"/>
                    <a:pt x="28268" y="1520"/>
                    <a:pt x="28299" y="1490"/>
                  </a:cubicBezTo>
                  <a:cubicBezTo>
                    <a:pt x="28301" y="1488"/>
                    <a:pt x="28306" y="1487"/>
                    <a:pt x="28314" y="1487"/>
                  </a:cubicBezTo>
                  <a:cubicBezTo>
                    <a:pt x="28444" y="1487"/>
                    <a:pt x="29332" y="1703"/>
                    <a:pt x="29332" y="1703"/>
                  </a:cubicBezTo>
                  <a:cubicBezTo>
                    <a:pt x="29332" y="1703"/>
                    <a:pt x="29347" y="1704"/>
                    <a:pt x="29374" y="1704"/>
                  </a:cubicBezTo>
                  <a:cubicBezTo>
                    <a:pt x="29454" y="1704"/>
                    <a:pt x="29636" y="1687"/>
                    <a:pt x="29819" y="1551"/>
                  </a:cubicBezTo>
                  <a:cubicBezTo>
                    <a:pt x="30031" y="1338"/>
                    <a:pt x="30214" y="1186"/>
                    <a:pt x="30305" y="1095"/>
                  </a:cubicBezTo>
                  <a:cubicBezTo>
                    <a:pt x="30350" y="1064"/>
                    <a:pt x="30092" y="1057"/>
                    <a:pt x="29822" y="1057"/>
                  </a:cubicBezTo>
                  <a:cubicBezTo>
                    <a:pt x="29553" y="1057"/>
                    <a:pt x="29271" y="1064"/>
                    <a:pt x="29271" y="1064"/>
                  </a:cubicBezTo>
                  <a:lnTo>
                    <a:pt x="28512" y="1125"/>
                  </a:lnTo>
                  <a:lnTo>
                    <a:pt x="27843" y="973"/>
                  </a:lnTo>
                  <a:cubicBezTo>
                    <a:pt x="27843" y="973"/>
                    <a:pt x="27964" y="943"/>
                    <a:pt x="28208" y="760"/>
                  </a:cubicBezTo>
                  <a:cubicBezTo>
                    <a:pt x="28325" y="682"/>
                    <a:pt x="28291" y="660"/>
                    <a:pt x="28215" y="660"/>
                  </a:cubicBezTo>
                  <a:cubicBezTo>
                    <a:pt x="28113" y="660"/>
                    <a:pt x="27934" y="699"/>
                    <a:pt x="27934" y="699"/>
                  </a:cubicBezTo>
                  <a:lnTo>
                    <a:pt x="27357" y="699"/>
                  </a:lnTo>
                  <a:lnTo>
                    <a:pt x="26657" y="760"/>
                  </a:lnTo>
                  <a:lnTo>
                    <a:pt x="25928" y="517"/>
                  </a:lnTo>
                  <a:lnTo>
                    <a:pt x="26384" y="274"/>
                  </a:lnTo>
                  <a:cubicBezTo>
                    <a:pt x="26384" y="274"/>
                    <a:pt x="26627" y="122"/>
                    <a:pt x="2690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34" name="Google Shape;1634;p82"/>
            <p:cNvSpPr/>
            <p:nvPr/>
          </p:nvSpPr>
          <p:spPr>
            <a:xfrm>
              <a:off x="3552000" y="2853675"/>
              <a:ext cx="589700" cy="770050"/>
            </a:xfrm>
            <a:custGeom>
              <a:rect b="b" l="l" r="r" t="t"/>
              <a:pathLst>
                <a:path extrusionOk="0" h="30802" w="23588">
                  <a:moveTo>
                    <a:pt x="23588" y="1"/>
                  </a:moveTo>
                  <a:lnTo>
                    <a:pt x="23588" y="1"/>
                  </a:lnTo>
                  <a:cubicBezTo>
                    <a:pt x="23132" y="912"/>
                    <a:pt x="22676" y="1824"/>
                    <a:pt x="22190" y="2706"/>
                  </a:cubicBezTo>
                  <a:cubicBezTo>
                    <a:pt x="22098" y="2949"/>
                    <a:pt x="21946" y="3192"/>
                    <a:pt x="22007" y="3435"/>
                  </a:cubicBezTo>
                  <a:cubicBezTo>
                    <a:pt x="22050" y="3781"/>
                    <a:pt x="22332" y="4010"/>
                    <a:pt x="22614" y="4234"/>
                  </a:cubicBezTo>
                  <a:lnTo>
                    <a:pt x="22614" y="4234"/>
                  </a:lnTo>
                  <a:lnTo>
                    <a:pt x="23588" y="1"/>
                  </a:lnTo>
                  <a:close/>
                  <a:moveTo>
                    <a:pt x="22614" y="4234"/>
                  </a:moveTo>
                  <a:lnTo>
                    <a:pt x="22383" y="5236"/>
                  </a:lnTo>
                  <a:lnTo>
                    <a:pt x="22383" y="5236"/>
                  </a:lnTo>
                  <a:lnTo>
                    <a:pt x="23223" y="5107"/>
                  </a:lnTo>
                  <a:cubicBezTo>
                    <a:pt x="23239" y="4723"/>
                    <a:pt x="22926" y="4482"/>
                    <a:pt x="22614" y="4234"/>
                  </a:cubicBezTo>
                  <a:close/>
                  <a:moveTo>
                    <a:pt x="22383" y="5236"/>
                  </a:moveTo>
                  <a:lnTo>
                    <a:pt x="21247" y="5411"/>
                  </a:lnTo>
                  <a:cubicBezTo>
                    <a:pt x="21126" y="5441"/>
                    <a:pt x="21004" y="5472"/>
                    <a:pt x="20913" y="5563"/>
                  </a:cubicBezTo>
                  <a:cubicBezTo>
                    <a:pt x="20791" y="5684"/>
                    <a:pt x="20822" y="5867"/>
                    <a:pt x="20852" y="6049"/>
                  </a:cubicBezTo>
                  <a:cubicBezTo>
                    <a:pt x="20976" y="6531"/>
                    <a:pt x="21244" y="6988"/>
                    <a:pt x="21455" y="7451"/>
                  </a:cubicBezTo>
                  <a:lnTo>
                    <a:pt x="21455" y="7451"/>
                  </a:lnTo>
                  <a:cubicBezTo>
                    <a:pt x="21610" y="7395"/>
                    <a:pt x="21764" y="7333"/>
                    <a:pt x="21916" y="7265"/>
                  </a:cubicBezTo>
                  <a:lnTo>
                    <a:pt x="22383" y="5236"/>
                  </a:lnTo>
                  <a:close/>
                  <a:moveTo>
                    <a:pt x="21455" y="7451"/>
                  </a:moveTo>
                  <a:cubicBezTo>
                    <a:pt x="20360" y="7846"/>
                    <a:pt x="19204" y="7957"/>
                    <a:pt x="18025" y="7957"/>
                  </a:cubicBezTo>
                  <a:cubicBezTo>
                    <a:pt x="16609" y="7957"/>
                    <a:pt x="15158" y="7797"/>
                    <a:pt x="13740" y="7782"/>
                  </a:cubicBezTo>
                  <a:cubicBezTo>
                    <a:pt x="13604" y="7776"/>
                    <a:pt x="13468" y="7772"/>
                    <a:pt x="13331" y="7772"/>
                  </a:cubicBezTo>
                  <a:cubicBezTo>
                    <a:pt x="12761" y="7772"/>
                    <a:pt x="12187" y="7835"/>
                    <a:pt x="11673" y="8055"/>
                  </a:cubicBezTo>
                  <a:cubicBezTo>
                    <a:pt x="11034" y="8299"/>
                    <a:pt x="10487" y="8724"/>
                    <a:pt x="9970" y="9180"/>
                  </a:cubicBezTo>
                  <a:cubicBezTo>
                    <a:pt x="9059" y="9909"/>
                    <a:pt x="8147" y="10669"/>
                    <a:pt x="7265" y="11399"/>
                  </a:cubicBezTo>
                  <a:cubicBezTo>
                    <a:pt x="6201" y="12280"/>
                    <a:pt x="5107" y="13162"/>
                    <a:pt x="4378" y="14347"/>
                  </a:cubicBezTo>
                  <a:cubicBezTo>
                    <a:pt x="3709" y="15411"/>
                    <a:pt x="3375" y="16627"/>
                    <a:pt x="3040" y="17843"/>
                  </a:cubicBezTo>
                  <a:cubicBezTo>
                    <a:pt x="2645" y="19271"/>
                    <a:pt x="2250" y="20700"/>
                    <a:pt x="1885" y="22098"/>
                  </a:cubicBezTo>
                  <a:cubicBezTo>
                    <a:pt x="1460" y="23587"/>
                    <a:pt x="1065" y="25077"/>
                    <a:pt x="669" y="26536"/>
                  </a:cubicBezTo>
                  <a:cubicBezTo>
                    <a:pt x="335" y="27752"/>
                    <a:pt x="1" y="29059"/>
                    <a:pt x="335" y="30275"/>
                  </a:cubicBezTo>
                  <a:cubicBezTo>
                    <a:pt x="365" y="30427"/>
                    <a:pt x="457" y="30609"/>
                    <a:pt x="578" y="30730"/>
                  </a:cubicBezTo>
                  <a:cubicBezTo>
                    <a:pt x="655" y="30780"/>
                    <a:pt x="738" y="30801"/>
                    <a:pt x="820" y="30801"/>
                  </a:cubicBezTo>
                  <a:cubicBezTo>
                    <a:pt x="1095" y="30801"/>
                    <a:pt x="1373" y="30562"/>
                    <a:pt x="1490" y="30305"/>
                  </a:cubicBezTo>
                  <a:cubicBezTo>
                    <a:pt x="1642" y="29940"/>
                    <a:pt x="1642" y="29545"/>
                    <a:pt x="1794" y="29180"/>
                  </a:cubicBezTo>
                  <a:cubicBezTo>
                    <a:pt x="2220" y="28238"/>
                    <a:pt x="3679" y="27904"/>
                    <a:pt x="3800" y="26840"/>
                  </a:cubicBezTo>
                  <a:cubicBezTo>
                    <a:pt x="3861" y="26232"/>
                    <a:pt x="3496" y="25381"/>
                    <a:pt x="4074" y="25138"/>
                  </a:cubicBezTo>
                  <a:cubicBezTo>
                    <a:pt x="4138" y="25110"/>
                    <a:pt x="4206" y="25099"/>
                    <a:pt x="4275" y="25099"/>
                  </a:cubicBezTo>
                  <a:cubicBezTo>
                    <a:pt x="4434" y="25099"/>
                    <a:pt x="4604" y="25156"/>
                    <a:pt x="4773" y="25198"/>
                  </a:cubicBezTo>
                  <a:cubicBezTo>
                    <a:pt x="5006" y="25259"/>
                    <a:pt x="5252" y="25293"/>
                    <a:pt x="5498" y="25293"/>
                  </a:cubicBezTo>
                  <a:cubicBezTo>
                    <a:pt x="5989" y="25293"/>
                    <a:pt x="6475" y="25158"/>
                    <a:pt x="6840" y="24834"/>
                  </a:cubicBezTo>
                  <a:cubicBezTo>
                    <a:pt x="7387" y="24317"/>
                    <a:pt x="7448" y="23314"/>
                    <a:pt x="6870" y="22888"/>
                  </a:cubicBezTo>
                  <a:cubicBezTo>
                    <a:pt x="7904" y="22858"/>
                    <a:pt x="8937" y="22584"/>
                    <a:pt x="9879" y="22159"/>
                  </a:cubicBezTo>
                  <a:cubicBezTo>
                    <a:pt x="10183" y="22007"/>
                    <a:pt x="10518" y="21855"/>
                    <a:pt x="10670" y="21581"/>
                  </a:cubicBezTo>
                  <a:cubicBezTo>
                    <a:pt x="11125" y="20852"/>
                    <a:pt x="10639" y="19636"/>
                    <a:pt x="11399" y="19302"/>
                  </a:cubicBezTo>
                  <a:lnTo>
                    <a:pt x="11399" y="19302"/>
                  </a:lnTo>
                  <a:cubicBezTo>
                    <a:pt x="11338" y="19818"/>
                    <a:pt x="11399" y="20366"/>
                    <a:pt x="11551" y="20882"/>
                  </a:cubicBezTo>
                  <a:cubicBezTo>
                    <a:pt x="12037" y="20092"/>
                    <a:pt x="12645" y="19393"/>
                    <a:pt x="13344" y="18815"/>
                  </a:cubicBezTo>
                  <a:cubicBezTo>
                    <a:pt x="13618" y="18603"/>
                    <a:pt x="13922" y="18390"/>
                    <a:pt x="14135" y="18086"/>
                  </a:cubicBezTo>
                  <a:cubicBezTo>
                    <a:pt x="14287" y="17873"/>
                    <a:pt x="14378" y="17630"/>
                    <a:pt x="14469" y="17387"/>
                  </a:cubicBezTo>
                  <a:cubicBezTo>
                    <a:pt x="14803" y="16597"/>
                    <a:pt x="15138" y="15806"/>
                    <a:pt x="15442" y="15016"/>
                  </a:cubicBezTo>
                  <a:cubicBezTo>
                    <a:pt x="15654" y="14499"/>
                    <a:pt x="15928" y="13952"/>
                    <a:pt x="16445" y="13739"/>
                  </a:cubicBezTo>
                  <a:cubicBezTo>
                    <a:pt x="16607" y="13685"/>
                    <a:pt x="16785" y="13669"/>
                    <a:pt x="16970" y="13669"/>
                  </a:cubicBezTo>
                  <a:cubicBezTo>
                    <a:pt x="17260" y="13669"/>
                    <a:pt x="17564" y="13710"/>
                    <a:pt x="17841" y="13710"/>
                  </a:cubicBezTo>
                  <a:cubicBezTo>
                    <a:pt x="18182" y="13710"/>
                    <a:pt x="18481" y="13648"/>
                    <a:pt x="18664" y="13375"/>
                  </a:cubicBezTo>
                  <a:cubicBezTo>
                    <a:pt x="18846" y="13101"/>
                    <a:pt x="18785" y="12767"/>
                    <a:pt x="18846" y="12463"/>
                  </a:cubicBezTo>
                  <a:cubicBezTo>
                    <a:pt x="19089" y="10882"/>
                    <a:pt x="21490" y="10396"/>
                    <a:pt x="21734" y="8815"/>
                  </a:cubicBezTo>
                  <a:cubicBezTo>
                    <a:pt x="21808" y="8340"/>
                    <a:pt x="21657" y="7893"/>
                    <a:pt x="21455" y="745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35" name="Google Shape;1635;p82"/>
            <p:cNvSpPr/>
            <p:nvPr/>
          </p:nvSpPr>
          <p:spPr>
            <a:xfrm>
              <a:off x="2578167" y="1660535"/>
              <a:ext cx="337400" cy="680900"/>
            </a:xfrm>
            <a:custGeom>
              <a:rect b="b" l="l" r="r" t="t"/>
              <a:pathLst>
                <a:path extrusionOk="0" h="27236" w="13496">
                  <a:moveTo>
                    <a:pt x="9788" y="1"/>
                  </a:moveTo>
                  <a:cubicBezTo>
                    <a:pt x="8268" y="4469"/>
                    <a:pt x="2523" y="4135"/>
                    <a:pt x="2402" y="12645"/>
                  </a:cubicBezTo>
                  <a:cubicBezTo>
                    <a:pt x="0" y="18451"/>
                    <a:pt x="3496" y="27235"/>
                    <a:pt x="3496" y="27235"/>
                  </a:cubicBezTo>
                  <a:lnTo>
                    <a:pt x="4316" y="27144"/>
                  </a:lnTo>
                  <a:cubicBezTo>
                    <a:pt x="426" y="16566"/>
                    <a:pt x="3891" y="13345"/>
                    <a:pt x="3891" y="13345"/>
                  </a:cubicBezTo>
                  <a:cubicBezTo>
                    <a:pt x="13496" y="11642"/>
                    <a:pt x="9788" y="1"/>
                    <a:pt x="9788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36" name="Google Shape;1636;p82"/>
            <p:cNvSpPr/>
            <p:nvPr/>
          </p:nvSpPr>
          <p:spPr>
            <a:xfrm>
              <a:off x="2306892" y="1864035"/>
              <a:ext cx="315375" cy="307175"/>
            </a:xfrm>
            <a:custGeom>
              <a:rect b="b" l="l" r="r" t="t"/>
              <a:pathLst>
                <a:path extrusionOk="0" h="12287" w="12615">
                  <a:moveTo>
                    <a:pt x="2432" y="0"/>
                  </a:moveTo>
                  <a:cubicBezTo>
                    <a:pt x="1680" y="0"/>
                    <a:pt x="870" y="51"/>
                    <a:pt x="0" y="159"/>
                  </a:cubicBezTo>
                  <a:cubicBezTo>
                    <a:pt x="2806" y="2539"/>
                    <a:pt x="3072" y="6820"/>
                    <a:pt x="7642" y="6820"/>
                  </a:cubicBezTo>
                  <a:cubicBezTo>
                    <a:pt x="8616" y="6820"/>
                    <a:pt x="9785" y="6626"/>
                    <a:pt x="11216" y="6177"/>
                  </a:cubicBezTo>
                  <a:cubicBezTo>
                    <a:pt x="11216" y="6177"/>
                    <a:pt x="12401" y="9338"/>
                    <a:pt x="12614" y="12287"/>
                  </a:cubicBezTo>
                  <a:lnTo>
                    <a:pt x="12432" y="8548"/>
                  </a:lnTo>
                  <a:cubicBezTo>
                    <a:pt x="12432" y="8548"/>
                    <a:pt x="12248" y="0"/>
                    <a:pt x="2432" y="0"/>
                  </a:cubicBezTo>
                  <a:close/>
                </a:path>
              </a:pathLst>
            </a:custGeom>
            <a:solidFill>
              <a:srgbClr val="14998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37" name="Google Shape;1637;p82"/>
            <p:cNvSpPr/>
            <p:nvPr/>
          </p:nvSpPr>
          <p:spPr>
            <a:xfrm>
              <a:off x="4393663" y="2803824"/>
              <a:ext cx="669500" cy="421775"/>
            </a:xfrm>
            <a:custGeom>
              <a:rect b="b" l="l" r="r" t="t"/>
              <a:pathLst>
                <a:path extrusionOk="0" h="16871" w="26780">
                  <a:moveTo>
                    <a:pt x="17738" y="0"/>
                  </a:moveTo>
                  <a:cubicBezTo>
                    <a:pt x="14101" y="0"/>
                    <a:pt x="10501" y="1108"/>
                    <a:pt x="8420" y="6293"/>
                  </a:cubicBezTo>
                  <a:cubicBezTo>
                    <a:pt x="6110" y="7843"/>
                    <a:pt x="1095" y="13800"/>
                    <a:pt x="1095" y="13800"/>
                  </a:cubicBezTo>
                  <a:lnTo>
                    <a:pt x="1" y="16870"/>
                  </a:lnTo>
                  <a:cubicBezTo>
                    <a:pt x="5259" y="9970"/>
                    <a:pt x="9758" y="7204"/>
                    <a:pt x="9758" y="7204"/>
                  </a:cubicBezTo>
                  <a:cubicBezTo>
                    <a:pt x="10785" y="7361"/>
                    <a:pt x="11766" y="7432"/>
                    <a:pt x="12703" y="7432"/>
                  </a:cubicBezTo>
                  <a:cubicBezTo>
                    <a:pt x="21966" y="7432"/>
                    <a:pt x="26779" y="487"/>
                    <a:pt x="26779" y="487"/>
                  </a:cubicBezTo>
                  <a:lnTo>
                    <a:pt x="26779" y="487"/>
                  </a:lnTo>
                  <a:cubicBezTo>
                    <a:pt x="26336" y="579"/>
                    <a:pt x="25847" y="616"/>
                    <a:pt x="25323" y="616"/>
                  </a:cubicBezTo>
                  <a:cubicBezTo>
                    <a:pt x="23184" y="616"/>
                    <a:pt x="20451" y="0"/>
                    <a:pt x="17738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38" name="Google Shape;1638;p82"/>
            <p:cNvSpPr/>
            <p:nvPr/>
          </p:nvSpPr>
          <p:spPr>
            <a:xfrm>
              <a:off x="4209763" y="2677699"/>
              <a:ext cx="362500" cy="763700"/>
            </a:xfrm>
            <a:custGeom>
              <a:rect b="b" l="l" r="r" t="t"/>
              <a:pathLst>
                <a:path extrusionOk="0" h="30548" w="14500">
                  <a:moveTo>
                    <a:pt x="4165" y="0"/>
                  </a:moveTo>
                  <a:cubicBezTo>
                    <a:pt x="3983" y="9939"/>
                    <a:pt x="9211" y="13678"/>
                    <a:pt x="9211" y="13678"/>
                  </a:cubicBezTo>
                  <a:cubicBezTo>
                    <a:pt x="8846" y="22371"/>
                    <a:pt x="1" y="29575"/>
                    <a:pt x="1" y="29575"/>
                  </a:cubicBezTo>
                  <a:lnTo>
                    <a:pt x="122" y="30548"/>
                  </a:lnTo>
                  <a:cubicBezTo>
                    <a:pt x="7569" y="24286"/>
                    <a:pt x="11399" y="14468"/>
                    <a:pt x="11399" y="14468"/>
                  </a:cubicBezTo>
                  <a:cubicBezTo>
                    <a:pt x="14500" y="5046"/>
                    <a:pt x="4166" y="0"/>
                    <a:pt x="4165" y="0"/>
                  </a:cubicBezTo>
                  <a:close/>
                </a:path>
              </a:pathLst>
            </a:custGeom>
            <a:solidFill>
              <a:srgbClr val="13897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639" name="Google Shape;1639;p82"/>
          <p:cNvSpPr/>
          <p:nvPr/>
        </p:nvSpPr>
        <p:spPr>
          <a:xfrm>
            <a:off x="938975" y="2212125"/>
            <a:ext cx="3636600" cy="1191600"/>
          </a:xfrm>
          <a:prstGeom prst="roundRect">
            <a:avLst>
              <a:gd fmla="val 50000" name="adj"/>
            </a:avLst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40" name="Google Shape;1640;p82"/>
          <p:cNvSpPr txBox="1"/>
          <p:nvPr>
            <p:ph type="title"/>
          </p:nvPr>
        </p:nvSpPr>
        <p:spPr>
          <a:xfrm>
            <a:off x="716525" y="816350"/>
            <a:ext cx="3858900" cy="478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ca" sz="3400"/>
              <a:t>Gracias por vuestra atención</a:t>
            </a:r>
            <a:endParaRPr b="0" sz="1300"/>
          </a:p>
        </p:txBody>
      </p:sp>
      <p:sp>
        <p:nvSpPr>
          <p:cNvPr id="1641" name="Google Shape;1641;p82"/>
          <p:cNvSpPr txBox="1"/>
          <p:nvPr>
            <p:ph idx="1" type="body"/>
          </p:nvPr>
        </p:nvSpPr>
        <p:spPr>
          <a:xfrm>
            <a:off x="1238825" y="2346075"/>
            <a:ext cx="2814300" cy="855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ca"/>
              <a:t>Valentina Raffio</a:t>
            </a:r>
            <a:endParaRPr b="1"/>
          </a:p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ca"/>
              <a:t>@raffiovalentina</a:t>
            </a:r>
            <a:br>
              <a:rPr lang="ca"/>
            </a:br>
            <a:r>
              <a:rPr lang="ca"/>
              <a:t>vraffio@elperiodico.com</a:t>
            </a:r>
            <a:endParaRPr/>
          </a:p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/>
          </a:p>
          <a:p>
            <a:pPr indent="0" lvl="0" marL="0" rtl="0" algn="ctr"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grpSp>
        <p:nvGrpSpPr>
          <p:cNvPr id="1642" name="Google Shape;1642;p82"/>
          <p:cNvGrpSpPr/>
          <p:nvPr/>
        </p:nvGrpSpPr>
        <p:grpSpPr>
          <a:xfrm>
            <a:off x="4571977" y="2360850"/>
            <a:ext cx="3375198" cy="2782435"/>
            <a:chOff x="3412568" y="2108011"/>
            <a:chExt cx="2814307" cy="2434965"/>
          </a:xfrm>
        </p:grpSpPr>
        <p:sp>
          <p:nvSpPr>
            <p:cNvPr id="1643" name="Google Shape;1643;p82"/>
            <p:cNvSpPr/>
            <p:nvPr/>
          </p:nvSpPr>
          <p:spPr>
            <a:xfrm>
              <a:off x="4522881" y="2722746"/>
              <a:ext cx="80830" cy="31846"/>
            </a:xfrm>
            <a:custGeom>
              <a:rect b="b" l="l" r="r" t="t"/>
              <a:pathLst>
                <a:path extrusionOk="0" h="669" w="1612">
                  <a:moveTo>
                    <a:pt x="882" y="0"/>
                  </a:moveTo>
                  <a:cubicBezTo>
                    <a:pt x="578" y="0"/>
                    <a:pt x="243" y="61"/>
                    <a:pt x="243" y="61"/>
                  </a:cubicBezTo>
                  <a:cubicBezTo>
                    <a:pt x="0" y="122"/>
                    <a:pt x="152" y="365"/>
                    <a:pt x="152" y="365"/>
                  </a:cubicBezTo>
                  <a:lnTo>
                    <a:pt x="517" y="547"/>
                  </a:lnTo>
                  <a:cubicBezTo>
                    <a:pt x="517" y="547"/>
                    <a:pt x="791" y="650"/>
                    <a:pt x="979" y="650"/>
                  </a:cubicBezTo>
                  <a:cubicBezTo>
                    <a:pt x="1041" y="650"/>
                    <a:pt x="1095" y="639"/>
                    <a:pt x="1125" y="608"/>
                  </a:cubicBezTo>
                  <a:cubicBezTo>
                    <a:pt x="1277" y="517"/>
                    <a:pt x="1611" y="669"/>
                    <a:pt x="1307" y="365"/>
                  </a:cubicBezTo>
                  <a:cubicBezTo>
                    <a:pt x="973" y="61"/>
                    <a:pt x="1186" y="0"/>
                    <a:pt x="88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44" name="Google Shape;1644;p82"/>
            <p:cNvSpPr/>
            <p:nvPr/>
          </p:nvSpPr>
          <p:spPr>
            <a:xfrm>
              <a:off x="4321709" y="3800651"/>
              <a:ext cx="757503" cy="635255"/>
            </a:xfrm>
            <a:custGeom>
              <a:rect b="b" l="l" r="r" t="t"/>
              <a:pathLst>
                <a:path extrusionOk="0" h="13345" w="15107">
                  <a:moveTo>
                    <a:pt x="11824" y="1"/>
                  </a:moveTo>
                  <a:lnTo>
                    <a:pt x="3070" y="5442"/>
                  </a:lnTo>
                  <a:cubicBezTo>
                    <a:pt x="0" y="11065"/>
                    <a:pt x="4377" y="13345"/>
                    <a:pt x="6505" y="13345"/>
                  </a:cubicBezTo>
                  <a:lnTo>
                    <a:pt x="10821" y="13345"/>
                  </a:lnTo>
                  <a:lnTo>
                    <a:pt x="15107" y="5229"/>
                  </a:lnTo>
                  <a:lnTo>
                    <a:pt x="11824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45" name="Google Shape;1645;p82"/>
            <p:cNvSpPr/>
            <p:nvPr/>
          </p:nvSpPr>
          <p:spPr>
            <a:xfrm>
              <a:off x="4702742" y="3812266"/>
              <a:ext cx="1022706" cy="451462"/>
            </a:xfrm>
            <a:custGeom>
              <a:rect b="b" l="l" r="r" t="t"/>
              <a:pathLst>
                <a:path extrusionOk="0" h="9484" w="20396">
                  <a:moveTo>
                    <a:pt x="16870" y="0"/>
                  </a:moveTo>
                  <a:lnTo>
                    <a:pt x="5441" y="1520"/>
                  </a:lnTo>
                  <a:cubicBezTo>
                    <a:pt x="0" y="6657"/>
                    <a:pt x="61" y="9484"/>
                    <a:pt x="61" y="9484"/>
                  </a:cubicBezTo>
                  <a:cubicBezTo>
                    <a:pt x="61" y="9484"/>
                    <a:pt x="10851" y="7781"/>
                    <a:pt x="15623" y="7113"/>
                  </a:cubicBezTo>
                  <a:cubicBezTo>
                    <a:pt x="20396" y="6414"/>
                    <a:pt x="19970" y="1885"/>
                    <a:pt x="19970" y="1885"/>
                  </a:cubicBezTo>
                  <a:lnTo>
                    <a:pt x="16870" y="0"/>
                  </a:lnTo>
                  <a:close/>
                </a:path>
              </a:pathLst>
            </a:custGeom>
            <a:solidFill>
              <a:srgbClr val="16998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46" name="Google Shape;1646;p82"/>
            <p:cNvSpPr/>
            <p:nvPr/>
          </p:nvSpPr>
          <p:spPr>
            <a:xfrm>
              <a:off x="4620759" y="4100117"/>
              <a:ext cx="1135176" cy="374584"/>
            </a:xfrm>
            <a:custGeom>
              <a:rect b="b" l="l" r="r" t="t"/>
              <a:pathLst>
                <a:path extrusionOk="0" h="7869" w="22639">
                  <a:moveTo>
                    <a:pt x="9563" y="0"/>
                  </a:moveTo>
                  <a:cubicBezTo>
                    <a:pt x="1922" y="0"/>
                    <a:pt x="1" y="3710"/>
                    <a:pt x="3124" y="6233"/>
                  </a:cubicBezTo>
                  <a:cubicBezTo>
                    <a:pt x="4682" y="7499"/>
                    <a:pt x="8330" y="7869"/>
                    <a:pt x="12055" y="7869"/>
                  </a:cubicBezTo>
                  <a:cubicBezTo>
                    <a:pt x="17270" y="7869"/>
                    <a:pt x="22638" y="7145"/>
                    <a:pt x="22638" y="7145"/>
                  </a:cubicBezTo>
                  <a:lnTo>
                    <a:pt x="22638" y="1582"/>
                  </a:lnTo>
                  <a:cubicBezTo>
                    <a:pt x="22638" y="1582"/>
                    <a:pt x="17714" y="63"/>
                    <a:pt x="9842" y="2"/>
                  </a:cubicBezTo>
                  <a:cubicBezTo>
                    <a:pt x="9748" y="1"/>
                    <a:pt x="9655" y="0"/>
                    <a:pt x="956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47" name="Google Shape;1647;p82"/>
            <p:cNvSpPr/>
            <p:nvPr/>
          </p:nvSpPr>
          <p:spPr>
            <a:xfrm>
              <a:off x="5807683" y="4197130"/>
              <a:ext cx="419191" cy="240202"/>
            </a:xfrm>
            <a:custGeom>
              <a:rect b="b" l="l" r="r" t="t"/>
              <a:pathLst>
                <a:path extrusionOk="0" h="5046" w="8360">
                  <a:moveTo>
                    <a:pt x="8025" y="3465"/>
                  </a:moveTo>
                  <a:cubicBezTo>
                    <a:pt x="7782" y="4864"/>
                    <a:pt x="6384" y="5046"/>
                    <a:pt x="4895" y="4955"/>
                  </a:cubicBezTo>
                  <a:cubicBezTo>
                    <a:pt x="4317" y="4894"/>
                    <a:pt x="3770" y="4803"/>
                    <a:pt x="3223" y="4712"/>
                  </a:cubicBezTo>
                  <a:cubicBezTo>
                    <a:pt x="1399" y="4377"/>
                    <a:pt x="1" y="4560"/>
                    <a:pt x="1" y="4560"/>
                  </a:cubicBezTo>
                  <a:lnTo>
                    <a:pt x="1" y="244"/>
                  </a:lnTo>
                  <a:cubicBezTo>
                    <a:pt x="1521" y="335"/>
                    <a:pt x="3466" y="31"/>
                    <a:pt x="4986" y="0"/>
                  </a:cubicBezTo>
                  <a:cubicBezTo>
                    <a:pt x="5381" y="0"/>
                    <a:pt x="5776" y="0"/>
                    <a:pt x="6110" y="31"/>
                  </a:cubicBezTo>
                  <a:cubicBezTo>
                    <a:pt x="7782" y="304"/>
                    <a:pt x="8360" y="1490"/>
                    <a:pt x="8025" y="346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48" name="Google Shape;1648;p82"/>
            <p:cNvSpPr/>
            <p:nvPr/>
          </p:nvSpPr>
          <p:spPr>
            <a:xfrm>
              <a:off x="6042401" y="4197130"/>
              <a:ext cx="184474" cy="236822"/>
            </a:xfrm>
            <a:custGeom>
              <a:rect b="b" l="l" r="r" t="t"/>
              <a:pathLst>
                <a:path extrusionOk="0" h="4975" w="3679">
                  <a:moveTo>
                    <a:pt x="305" y="0"/>
                  </a:moveTo>
                  <a:lnTo>
                    <a:pt x="1004" y="547"/>
                  </a:lnTo>
                  <a:cubicBezTo>
                    <a:pt x="1004" y="547"/>
                    <a:pt x="1" y="2462"/>
                    <a:pt x="1004" y="4286"/>
                  </a:cubicBezTo>
                  <a:lnTo>
                    <a:pt x="214" y="4955"/>
                  </a:lnTo>
                  <a:cubicBezTo>
                    <a:pt x="415" y="4967"/>
                    <a:pt x="615" y="4974"/>
                    <a:pt x="810" y="4974"/>
                  </a:cubicBezTo>
                  <a:cubicBezTo>
                    <a:pt x="2060" y="4974"/>
                    <a:pt x="3134" y="4675"/>
                    <a:pt x="3344" y="3465"/>
                  </a:cubicBezTo>
                  <a:cubicBezTo>
                    <a:pt x="3679" y="1490"/>
                    <a:pt x="3101" y="304"/>
                    <a:pt x="1429" y="31"/>
                  </a:cubicBezTo>
                  <a:cubicBezTo>
                    <a:pt x="1095" y="0"/>
                    <a:pt x="700" y="0"/>
                    <a:pt x="305" y="0"/>
                  </a:cubicBezTo>
                  <a:close/>
                </a:path>
              </a:pathLst>
            </a:custGeom>
            <a:solidFill>
              <a:srgbClr val="F9DED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49" name="Google Shape;1649;p82"/>
            <p:cNvSpPr/>
            <p:nvPr/>
          </p:nvSpPr>
          <p:spPr>
            <a:xfrm>
              <a:off x="5755886" y="4218837"/>
              <a:ext cx="53402" cy="182365"/>
            </a:xfrm>
            <a:custGeom>
              <a:rect b="b" l="l" r="r" t="t"/>
              <a:pathLst>
                <a:path extrusionOk="0" h="3831" w="1065">
                  <a:moveTo>
                    <a:pt x="0" y="0"/>
                  </a:moveTo>
                  <a:lnTo>
                    <a:pt x="0" y="3830"/>
                  </a:lnTo>
                  <a:lnTo>
                    <a:pt x="1064" y="3830"/>
                  </a:lnTo>
                  <a:lnTo>
                    <a:pt x="1064" y="0"/>
                  </a:lnTo>
                  <a:close/>
                </a:path>
              </a:pathLst>
            </a:custGeom>
            <a:solidFill>
              <a:srgbClr val="FEB19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50" name="Google Shape;1650;p82"/>
            <p:cNvSpPr/>
            <p:nvPr/>
          </p:nvSpPr>
          <p:spPr>
            <a:xfrm>
              <a:off x="3865864" y="3884574"/>
              <a:ext cx="318706" cy="241202"/>
            </a:xfrm>
            <a:custGeom>
              <a:rect b="b" l="l" r="r" t="t"/>
              <a:pathLst>
                <a:path extrusionOk="0" h="5067" w="6356">
                  <a:moveTo>
                    <a:pt x="3954" y="1"/>
                  </a:moveTo>
                  <a:lnTo>
                    <a:pt x="3346" y="761"/>
                  </a:lnTo>
                  <a:cubicBezTo>
                    <a:pt x="3346" y="761"/>
                    <a:pt x="793" y="3040"/>
                    <a:pt x="185" y="4469"/>
                  </a:cubicBezTo>
                  <a:cubicBezTo>
                    <a:pt x="0" y="4912"/>
                    <a:pt x="259" y="5067"/>
                    <a:pt x="709" y="5067"/>
                  </a:cubicBezTo>
                  <a:cubicBezTo>
                    <a:pt x="1739" y="5067"/>
                    <a:pt x="3772" y="4256"/>
                    <a:pt x="3772" y="4256"/>
                  </a:cubicBezTo>
                  <a:cubicBezTo>
                    <a:pt x="3772" y="4256"/>
                    <a:pt x="5383" y="3375"/>
                    <a:pt x="5474" y="2493"/>
                  </a:cubicBezTo>
                  <a:lnTo>
                    <a:pt x="6355" y="1521"/>
                  </a:lnTo>
                  <a:lnTo>
                    <a:pt x="3954" y="1"/>
                  </a:lnTo>
                  <a:close/>
                </a:path>
              </a:pathLst>
            </a:custGeom>
            <a:solidFill>
              <a:srgbClr val="F4998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51" name="Google Shape;1651;p82"/>
            <p:cNvSpPr/>
            <p:nvPr/>
          </p:nvSpPr>
          <p:spPr>
            <a:xfrm>
              <a:off x="4053447" y="2892020"/>
              <a:ext cx="724008" cy="1089574"/>
            </a:xfrm>
            <a:custGeom>
              <a:rect b="b" l="l" r="r" t="t"/>
              <a:pathLst>
                <a:path extrusionOk="0" h="22889" w="14439">
                  <a:moveTo>
                    <a:pt x="14438" y="517"/>
                  </a:moveTo>
                  <a:cubicBezTo>
                    <a:pt x="14438" y="517"/>
                    <a:pt x="12706" y="1"/>
                    <a:pt x="11125" y="3739"/>
                  </a:cubicBezTo>
                  <a:cubicBezTo>
                    <a:pt x="9940" y="6566"/>
                    <a:pt x="7599" y="10882"/>
                    <a:pt x="7599" y="10882"/>
                  </a:cubicBezTo>
                  <a:lnTo>
                    <a:pt x="0" y="20518"/>
                  </a:lnTo>
                  <a:cubicBezTo>
                    <a:pt x="0" y="20518"/>
                    <a:pt x="1064" y="22645"/>
                    <a:pt x="2675" y="22888"/>
                  </a:cubicBezTo>
                  <a:cubicBezTo>
                    <a:pt x="2675" y="22888"/>
                    <a:pt x="11125" y="15290"/>
                    <a:pt x="11794" y="13861"/>
                  </a:cubicBezTo>
                  <a:cubicBezTo>
                    <a:pt x="12493" y="12402"/>
                    <a:pt x="14378" y="9514"/>
                    <a:pt x="14378" y="9514"/>
                  </a:cubicBezTo>
                  <a:lnTo>
                    <a:pt x="14378" y="517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grpSp>
          <p:nvGrpSpPr>
            <p:cNvPr id="1652" name="Google Shape;1652;p82"/>
            <p:cNvGrpSpPr/>
            <p:nvPr/>
          </p:nvGrpSpPr>
          <p:grpSpPr>
            <a:xfrm>
              <a:off x="3412568" y="3295696"/>
              <a:ext cx="1074554" cy="1247281"/>
              <a:chOff x="4913350" y="2935088"/>
              <a:chExt cx="535750" cy="655050"/>
            </a:xfrm>
          </p:grpSpPr>
          <p:sp>
            <p:nvSpPr>
              <p:cNvPr id="1653" name="Google Shape;1653;p82"/>
              <p:cNvSpPr/>
              <p:nvPr/>
            </p:nvSpPr>
            <p:spPr>
              <a:xfrm>
                <a:off x="5021250" y="2935088"/>
                <a:ext cx="121600" cy="107150"/>
              </a:xfrm>
              <a:custGeom>
                <a:rect b="b" l="l" r="r" t="t"/>
                <a:pathLst>
                  <a:path extrusionOk="0" h="4286" w="4864">
                    <a:moveTo>
                      <a:pt x="1" y="0"/>
                    </a:moveTo>
                    <a:lnTo>
                      <a:pt x="1" y="0"/>
                    </a:lnTo>
                    <a:cubicBezTo>
                      <a:pt x="1" y="0"/>
                      <a:pt x="1399" y="3769"/>
                      <a:pt x="4256" y="4286"/>
                    </a:cubicBezTo>
                    <a:cubicBezTo>
                      <a:pt x="4256" y="4286"/>
                      <a:pt x="4864" y="2857"/>
                      <a:pt x="3709" y="1581"/>
                    </a:cubicBezTo>
                    <a:cubicBezTo>
                      <a:pt x="2524" y="274"/>
                      <a:pt x="1" y="0"/>
                      <a:pt x="1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654" name="Google Shape;1654;p82"/>
              <p:cNvSpPr/>
              <p:nvPr/>
            </p:nvSpPr>
            <p:spPr>
              <a:xfrm>
                <a:off x="5177800" y="3001938"/>
                <a:ext cx="114000" cy="118575"/>
              </a:xfrm>
              <a:custGeom>
                <a:rect b="b" l="l" r="r" t="t"/>
                <a:pathLst>
                  <a:path extrusionOk="0" h="4743" w="4560">
                    <a:moveTo>
                      <a:pt x="4073" y="1"/>
                    </a:moveTo>
                    <a:cubicBezTo>
                      <a:pt x="4073" y="1"/>
                      <a:pt x="3556" y="396"/>
                      <a:pt x="1793" y="1490"/>
                    </a:cubicBezTo>
                    <a:cubicBezTo>
                      <a:pt x="0" y="2585"/>
                      <a:pt x="517" y="4743"/>
                      <a:pt x="517" y="4743"/>
                    </a:cubicBezTo>
                    <a:cubicBezTo>
                      <a:pt x="4559" y="4104"/>
                      <a:pt x="4073" y="1"/>
                      <a:pt x="4073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655" name="Google Shape;1655;p82"/>
              <p:cNvSpPr/>
              <p:nvPr/>
            </p:nvSpPr>
            <p:spPr>
              <a:xfrm>
                <a:off x="5023525" y="3281588"/>
                <a:ext cx="127700" cy="61750"/>
              </a:xfrm>
              <a:custGeom>
                <a:rect b="b" l="l" r="r" t="t"/>
                <a:pathLst>
                  <a:path extrusionOk="0" h="2470" w="5108">
                    <a:moveTo>
                      <a:pt x="1" y="1"/>
                    </a:moveTo>
                    <a:cubicBezTo>
                      <a:pt x="1" y="1"/>
                      <a:pt x="1175" y="2470"/>
                      <a:pt x="3358" y="2470"/>
                    </a:cubicBezTo>
                    <a:cubicBezTo>
                      <a:pt x="3850" y="2470"/>
                      <a:pt x="4393" y="2345"/>
                      <a:pt x="4986" y="2037"/>
                    </a:cubicBezTo>
                    <a:cubicBezTo>
                      <a:pt x="4986" y="2037"/>
                      <a:pt x="5107" y="548"/>
                      <a:pt x="3436" y="213"/>
                    </a:cubicBezTo>
                    <a:cubicBezTo>
                      <a:pt x="2977" y="122"/>
                      <a:pt x="2555" y="94"/>
                      <a:pt x="2172" y="94"/>
                    </a:cubicBezTo>
                    <a:cubicBezTo>
                      <a:pt x="1590" y="94"/>
                      <a:pt x="1099" y="158"/>
                      <a:pt x="706" y="158"/>
                    </a:cubicBezTo>
                    <a:cubicBezTo>
                      <a:pt x="416" y="158"/>
                      <a:pt x="179" y="123"/>
                      <a:pt x="1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656" name="Google Shape;1656;p82"/>
              <p:cNvSpPr/>
              <p:nvPr/>
            </p:nvSpPr>
            <p:spPr>
              <a:xfrm>
                <a:off x="5075200" y="2974513"/>
                <a:ext cx="177850" cy="503150"/>
              </a:xfrm>
              <a:custGeom>
                <a:rect b="b" l="l" r="r" t="t"/>
                <a:pathLst>
                  <a:path extrusionOk="0" h="20126" w="7114">
                    <a:moveTo>
                      <a:pt x="238" y="1"/>
                    </a:moveTo>
                    <a:cubicBezTo>
                      <a:pt x="174" y="1"/>
                      <a:pt x="118" y="27"/>
                      <a:pt x="62" y="64"/>
                    </a:cubicBezTo>
                    <a:cubicBezTo>
                      <a:pt x="1" y="186"/>
                      <a:pt x="31" y="308"/>
                      <a:pt x="92" y="368"/>
                    </a:cubicBezTo>
                    <a:cubicBezTo>
                      <a:pt x="153" y="368"/>
                      <a:pt x="2584" y="2253"/>
                      <a:pt x="3253" y="7055"/>
                    </a:cubicBezTo>
                    <a:cubicBezTo>
                      <a:pt x="3557" y="9244"/>
                      <a:pt x="3587" y="11980"/>
                      <a:pt x="3557" y="14350"/>
                    </a:cubicBezTo>
                    <a:cubicBezTo>
                      <a:pt x="2919" y="13682"/>
                      <a:pt x="1855" y="13256"/>
                      <a:pt x="1794" y="13226"/>
                    </a:cubicBezTo>
                    <a:cubicBezTo>
                      <a:pt x="1765" y="13219"/>
                      <a:pt x="1737" y="13215"/>
                      <a:pt x="1709" y="13215"/>
                    </a:cubicBezTo>
                    <a:cubicBezTo>
                      <a:pt x="1618" y="13215"/>
                      <a:pt x="1537" y="13254"/>
                      <a:pt x="1490" y="13347"/>
                    </a:cubicBezTo>
                    <a:cubicBezTo>
                      <a:pt x="1429" y="13439"/>
                      <a:pt x="1490" y="13560"/>
                      <a:pt x="1581" y="13651"/>
                    </a:cubicBezTo>
                    <a:cubicBezTo>
                      <a:pt x="2037" y="13834"/>
                      <a:pt x="3192" y="14411"/>
                      <a:pt x="3527" y="15050"/>
                    </a:cubicBezTo>
                    <a:cubicBezTo>
                      <a:pt x="3466" y="17755"/>
                      <a:pt x="3253" y="19882"/>
                      <a:pt x="3253" y="19913"/>
                    </a:cubicBezTo>
                    <a:cubicBezTo>
                      <a:pt x="3253" y="20034"/>
                      <a:pt x="3344" y="20126"/>
                      <a:pt x="3466" y="20126"/>
                    </a:cubicBezTo>
                    <a:lnTo>
                      <a:pt x="3496" y="20126"/>
                    </a:lnTo>
                    <a:cubicBezTo>
                      <a:pt x="3618" y="20126"/>
                      <a:pt x="3709" y="20065"/>
                      <a:pt x="3709" y="19943"/>
                    </a:cubicBezTo>
                    <a:cubicBezTo>
                      <a:pt x="3709" y="19913"/>
                      <a:pt x="3922" y="17846"/>
                      <a:pt x="3983" y="15232"/>
                    </a:cubicBezTo>
                    <a:cubicBezTo>
                      <a:pt x="4013" y="15201"/>
                      <a:pt x="4074" y="15110"/>
                      <a:pt x="4013" y="15050"/>
                    </a:cubicBezTo>
                    <a:cubicBezTo>
                      <a:pt x="4013" y="15019"/>
                      <a:pt x="3983" y="15019"/>
                      <a:pt x="3983" y="14958"/>
                    </a:cubicBezTo>
                    <a:cubicBezTo>
                      <a:pt x="4013" y="13378"/>
                      <a:pt x="4074" y="11554"/>
                      <a:pt x="3952" y="9852"/>
                    </a:cubicBezTo>
                    <a:cubicBezTo>
                      <a:pt x="3952" y="9791"/>
                      <a:pt x="4226" y="5232"/>
                      <a:pt x="6992" y="3013"/>
                    </a:cubicBezTo>
                    <a:cubicBezTo>
                      <a:pt x="7053" y="2952"/>
                      <a:pt x="7113" y="2861"/>
                      <a:pt x="6992" y="2739"/>
                    </a:cubicBezTo>
                    <a:cubicBezTo>
                      <a:pt x="6943" y="2674"/>
                      <a:pt x="6877" y="2644"/>
                      <a:pt x="6816" y="2644"/>
                    </a:cubicBezTo>
                    <a:cubicBezTo>
                      <a:pt x="6764" y="2644"/>
                      <a:pt x="6716" y="2667"/>
                      <a:pt x="6688" y="2709"/>
                    </a:cubicBezTo>
                    <a:cubicBezTo>
                      <a:pt x="4925" y="4107"/>
                      <a:pt x="4135" y="6265"/>
                      <a:pt x="3800" y="7876"/>
                    </a:cubicBezTo>
                    <a:cubicBezTo>
                      <a:pt x="3739" y="7572"/>
                      <a:pt x="3709" y="7299"/>
                      <a:pt x="3679" y="7025"/>
                    </a:cubicBezTo>
                    <a:cubicBezTo>
                      <a:pt x="2949" y="2010"/>
                      <a:pt x="457" y="125"/>
                      <a:pt x="365" y="34"/>
                    </a:cubicBezTo>
                    <a:cubicBezTo>
                      <a:pt x="319" y="11"/>
                      <a:pt x="277" y="1"/>
                      <a:pt x="238" y="1"/>
                    </a:cubicBezTo>
                    <a:close/>
                  </a:path>
                </a:pathLst>
              </a:custGeom>
              <a:solidFill>
                <a:srgbClr val="07514C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657" name="Google Shape;1657;p82"/>
              <p:cNvSpPr/>
              <p:nvPr/>
            </p:nvSpPr>
            <p:spPr>
              <a:xfrm>
                <a:off x="4913350" y="3373538"/>
                <a:ext cx="535750" cy="216600"/>
              </a:xfrm>
              <a:custGeom>
                <a:rect b="b" l="l" r="r" t="t"/>
                <a:pathLst>
                  <a:path extrusionOk="0" h="8664" w="21430">
                    <a:moveTo>
                      <a:pt x="11412" y="0"/>
                    </a:moveTo>
                    <a:cubicBezTo>
                      <a:pt x="11242" y="0"/>
                      <a:pt x="11075" y="11"/>
                      <a:pt x="10912" y="31"/>
                    </a:cubicBezTo>
                    <a:cubicBezTo>
                      <a:pt x="9393" y="213"/>
                      <a:pt x="8298" y="1216"/>
                      <a:pt x="8298" y="1216"/>
                    </a:cubicBezTo>
                    <a:cubicBezTo>
                      <a:pt x="7982" y="1023"/>
                      <a:pt x="7692" y="945"/>
                      <a:pt x="7431" y="945"/>
                    </a:cubicBezTo>
                    <a:cubicBezTo>
                      <a:pt x="6339" y="945"/>
                      <a:pt x="5745" y="2310"/>
                      <a:pt x="5745" y="2310"/>
                    </a:cubicBezTo>
                    <a:cubicBezTo>
                      <a:pt x="5569" y="2277"/>
                      <a:pt x="5402" y="2262"/>
                      <a:pt x="5245" y="2262"/>
                    </a:cubicBezTo>
                    <a:cubicBezTo>
                      <a:pt x="3101" y="2262"/>
                      <a:pt x="2706" y="5137"/>
                      <a:pt x="2706" y="5137"/>
                    </a:cubicBezTo>
                    <a:cubicBezTo>
                      <a:pt x="2626" y="5114"/>
                      <a:pt x="2553" y="5104"/>
                      <a:pt x="2484" y="5104"/>
                    </a:cubicBezTo>
                    <a:cubicBezTo>
                      <a:pt x="1739" y="5104"/>
                      <a:pt x="1611" y="6353"/>
                      <a:pt x="1611" y="6353"/>
                    </a:cubicBezTo>
                    <a:cubicBezTo>
                      <a:pt x="0" y="6353"/>
                      <a:pt x="304" y="8663"/>
                      <a:pt x="304" y="8663"/>
                    </a:cubicBezTo>
                    <a:lnTo>
                      <a:pt x="21034" y="8663"/>
                    </a:lnTo>
                    <a:cubicBezTo>
                      <a:pt x="21429" y="6961"/>
                      <a:pt x="19302" y="6414"/>
                      <a:pt x="19271" y="6383"/>
                    </a:cubicBezTo>
                    <a:cubicBezTo>
                      <a:pt x="18900" y="4875"/>
                      <a:pt x="17947" y="4735"/>
                      <a:pt x="17603" y="4735"/>
                    </a:cubicBezTo>
                    <a:cubicBezTo>
                      <a:pt x="17525" y="4735"/>
                      <a:pt x="17478" y="4742"/>
                      <a:pt x="17478" y="4742"/>
                    </a:cubicBezTo>
                    <a:cubicBezTo>
                      <a:pt x="17405" y="3619"/>
                      <a:pt x="16923" y="3392"/>
                      <a:pt x="16544" y="3392"/>
                    </a:cubicBezTo>
                    <a:cubicBezTo>
                      <a:pt x="16288" y="3392"/>
                      <a:pt x="16080" y="3496"/>
                      <a:pt x="16080" y="3496"/>
                    </a:cubicBezTo>
                    <a:cubicBezTo>
                      <a:pt x="14505" y="754"/>
                      <a:pt x="12834" y="0"/>
                      <a:pt x="11412" y="0"/>
                    </a:cubicBezTo>
                    <a:close/>
                  </a:path>
                </a:pathLst>
              </a:custGeom>
              <a:solidFill>
                <a:srgbClr val="33201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658" name="Google Shape;1658;p82"/>
              <p:cNvSpPr/>
              <p:nvPr/>
            </p:nvSpPr>
            <p:spPr>
              <a:xfrm>
                <a:off x="4914875" y="3374288"/>
                <a:ext cx="323725" cy="215850"/>
              </a:xfrm>
              <a:custGeom>
                <a:rect b="b" l="l" r="r" t="t"/>
                <a:pathLst>
                  <a:path extrusionOk="0" h="8634" w="12949">
                    <a:moveTo>
                      <a:pt x="10882" y="1"/>
                    </a:moveTo>
                    <a:cubicBezTo>
                      <a:pt x="9362" y="183"/>
                      <a:pt x="8268" y="1186"/>
                      <a:pt x="8268" y="1186"/>
                    </a:cubicBezTo>
                    <a:cubicBezTo>
                      <a:pt x="7951" y="993"/>
                      <a:pt x="7662" y="915"/>
                      <a:pt x="7400" y="915"/>
                    </a:cubicBezTo>
                    <a:cubicBezTo>
                      <a:pt x="6309" y="915"/>
                      <a:pt x="5715" y="2280"/>
                      <a:pt x="5715" y="2280"/>
                    </a:cubicBezTo>
                    <a:cubicBezTo>
                      <a:pt x="5538" y="2247"/>
                      <a:pt x="5371" y="2232"/>
                      <a:pt x="5214" y="2232"/>
                    </a:cubicBezTo>
                    <a:cubicBezTo>
                      <a:pt x="3071" y="2232"/>
                      <a:pt x="2675" y="5107"/>
                      <a:pt x="2675" y="5107"/>
                    </a:cubicBezTo>
                    <a:cubicBezTo>
                      <a:pt x="2596" y="5084"/>
                      <a:pt x="2522" y="5074"/>
                      <a:pt x="2454" y="5074"/>
                    </a:cubicBezTo>
                    <a:cubicBezTo>
                      <a:pt x="1708" y="5074"/>
                      <a:pt x="1581" y="6323"/>
                      <a:pt x="1581" y="6323"/>
                    </a:cubicBezTo>
                    <a:cubicBezTo>
                      <a:pt x="0" y="6323"/>
                      <a:pt x="304" y="8633"/>
                      <a:pt x="304" y="8633"/>
                    </a:cubicBezTo>
                    <a:lnTo>
                      <a:pt x="3557" y="8633"/>
                    </a:lnTo>
                    <a:cubicBezTo>
                      <a:pt x="4294" y="7600"/>
                      <a:pt x="5537" y="7360"/>
                      <a:pt x="6839" y="7360"/>
                    </a:cubicBezTo>
                    <a:cubicBezTo>
                      <a:pt x="7971" y="7360"/>
                      <a:pt x="9148" y="7541"/>
                      <a:pt x="10077" y="7541"/>
                    </a:cubicBezTo>
                    <a:cubicBezTo>
                      <a:pt x="10941" y="7541"/>
                      <a:pt x="11592" y="7385"/>
                      <a:pt x="11794" y="6779"/>
                    </a:cubicBezTo>
                    <a:cubicBezTo>
                      <a:pt x="12523" y="4591"/>
                      <a:pt x="8693" y="4226"/>
                      <a:pt x="8724" y="4226"/>
                    </a:cubicBezTo>
                    <a:cubicBezTo>
                      <a:pt x="12949" y="2463"/>
                      <a:pt x="11155" y="305"/>
                      <a:pt x="10882" y="1"/>
                    </a:cubicBezTo>
                    <a:close/>
                  </a:path>
                </a:pathLst>
              </a:custGeom>
              <a:solidFill>
                <a:srgbClr val="4C321C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659" name="Google Shape;1659;p82"/>
              <p:cNvSpPr/>
              <p:nvPr/>
            </p:nvSpPr>
            <p:spPr>
              <a:xfrm>
                <a:off x="5037975" y="3503488"/>
                <a:ext cx="26625" cy="11400"/>
              </a:xfrm>
              <a:custGeom>
                <a:rect b="b" l="l" r="r" t="t"/>
                <a:pathLst>
                  <a:path extrusionOk="0" h="456" w="1065">
                    <a:moveTo>
                      <a:pt x="547" y="0"/>
                    </a:moveTo>
                    <a:cubicBezTo>
                      <a:pt x="244" y="0"/>
                      <a:pt x="0" y="91"/>
                      <a:pt x="0" y="243"/>
                    </a:cubicBezTo>
                    <a:cubicBezTo>
                      <a:pt x="0" y="365"/>
                      <a:pt x="244" y="456"/>
                      <a:pt x="547" y="456"/>
                    </a:cubicBezTo>
                    <a:cubicBezTo>
                      <a:pt x="821" y="456"/>
                      <a:pt x="1064" y="365"/>
                      <a:pt x="1064" y="243"/>
                    </a:cubicBezTo>
                    <a:cubicBezTo>
                      <a:pt x="1064" y="91"/>
                      <a:pt x="821" y="0"/>
                      <a:pt x="547" y="0"/>
                    </a:cubicBezTo>
                    <a:close/>
                  </a:path>
                </a:pathLst>
              </a:custGeom>
              <a:solidFill>
                <a:srgbClr val="33201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660" name="Google Shape;1660;p82"/>
              <p:cNvSpPr/>
              <p:nvPr/>
            </p:nvSpPr>
            <p:spPr>
              <a:xfrm>
                <a:off x="5128400" y="3518663"/>
                <a:ext cx="49425" cy="21300"/>
              </a:xfrm>
              <a:custGeom>
                <a:rect b="b" l="l" r="r" t="t"/>
                <a:pathLst>
                  <a:path extrusionOk="0" h="852" w="1977">
                    <a:moveTo>
                      <a:pt x="973" y="1"/>
                    </a:moveTo>
                    <a:cubicBezTo>
                      <a:pt x="426" y="1"/>
                      <a:pt x="0" y="183"/>
                      <a:pt x="0" y="426"/>
                    </a:cubicBezTo>
                    <a:cubicBezTo>
                      <a:pt x="0" y="639"/>
                      <a:pt x="456" y="852"/>
                      <a:pt x="973" y="852"/>
                    </a:cubicBezTo>
                    <a:cubicBezTo>
                      <a:pt x="1551" y="852"/>
                      <a:pt x="1976" y="639"/>
                      <a:pt x="1976" y="426"/>
                    </a:cubicBezTo>
                    <a:cubicBezTo>
                      <a:pt x="1976" y="244"/>
                      <a:pt x="1520" y="31"/>
                      <a:pt x="973" y="1"/>
                    </a:cubicBezTo>
                    <a:close/>
                  </a:path>
                </a:pathLst>
              </a:custGeom>
              <a:solidFill>
                <a:srgbClr val="33201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661" name="Google Shape;1661;p82"/>
              <p:cNvSpPr/>
              <p:nvPr/>
            </p:nvSpPr>
            <p:spPr>
              <a:xfrm>
                <a:off x="5086600" y="3447238"/>
                <a:ext cx="35750" cy="15225"/>
              </a:xfrm>
              <a:custGeom>
                <a:rect b="b" l="l" r="r" t="t"/>
                <a:pathLst>
                  <a:path extrusionOk="0" h="609" w="1430">
                    <a:moveTo>
                      <a:pt x="730" y="1"/>
                    </a:moveTo>
                    <a:cubicBezTo>
                      <a:pt x="305" y="1"/>
                      <a:pt x="1" y="153"/>
                      <a:pt x="1" y="305"/>
                    </a:cubicBezTo>
                    <a:cubicBezTo>
                      <a:pt x="1" y="517"/>
                      <a:pt x="335" y="609"/>
                      <a:pt x="730" y="609"/>
                    </a:cubicBezTo>
                    <a:cubicBezTo>
                      <a:pt x="1125" y="609"/>
                      <a:pt x="1429" y="457"/>
                      <a:pt x="1429" y="305"/>
                    </a:cubicBezTo>
                    <a:cubicBezTo>
                      <a:pt x="1429" y="153"/>
                      <a:pt x="1125" y="1"/>
                      <a:pt x="730" y="1"/>
                    </a:cubicBezTo>
                    <a:close/>
                  </a:path>
                </a:pathLst>
              </a:custGeom>
              <a:solidFill>
                <a:srgbClr val="33201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662" name="Google Shape;1662;p82"/>
              <p:cNvSpPr/>
              <p:nvPr/>
            </p:nvSpPr>
            <p:spPr>
              <a:xfrm>
                <a:off x="5293300" y="3518663"/>
                <a:ext cx="59300" cy="21300"/>
              </a:xfrm>
              <a:custGeom>
                <a:rect b="b" l="l" r="r" t="t"/>
                <a:pathLst>
                  <a:path extrusionOk="0" h="852" w="2372">
                    <a:moveTo>
                      <a:pt x="1186" y="1"/>
                    </a:moveTo>
                    <a:cubicBezTo>
                      <a:pt x="547" y="1"/>
                      <a:pt x="0" y="183"/>
                      <a:pt x="0" y="426"/>
                    </a:cubicBezTo>
                    <a:cubicBezTo>
                      <a:pt x="0" y="639"/>
                      <a:pt x="547" y="852"/>
                      <a:pt x="1186" y="852"/>
                    </a:cubicBezTo>
                    <a:cubicBezTo>
                      <a:pt x="1824" y="852"/>
                      <a:pt x="2371" y="639"/>
                      <a:pt x="2371" y="426"/>
                    </a:cubicBezTo>
                    <a:cubicBezTo>
                      <a:pt x="2371" y="244"/>
                      <a:pt x="1824" y="31"/>
                      <a:pt x="1186" y="1"/>
                    </a:cubicBezTo>
                    <a:close/>
                  </a:path>
                </a:pathLst>
              </a:custGeom>
              <a:solidFill>
                <a:srgbClr val="4C321C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sp>
          <p:nvSpPr>
            <p:cNvPr id="1663" name="Google Shape;1663;p82"/>
            <p:cNvSpPr/>
            <p:nvPr/>
          </p:nvSpPr>
          <p:spPr>
            <a:xfrm>
              <a:off x="4641769" y="2701040"/>
              <a:ext cx="1065378" cy="1326872"/>
            </a:xfrm>
            <a:custGeom>
              <a:rect b="b" l="l" r="r" t="t"/>
              <a:pathLst>
                <a:path extrusionOk="0" h="27874" w="21247">
                  <a:moveTo>
                    <a:pt x="21247" y="25198"/>
                  </a:moveTo>
                  <a:cubicBezTo>
                    <a:pt x="21247" y="25198"/>
                    <a:pt x="19940" y="24560"/>
                    <a:pt x="17630" y="24560"/>
                  </a:cubicBezTo>
                  <a:lnTo>
                    <a:pt x="17630" y="24560"/>
                  </a:lnTo>
                  <a:cubicBezTo>
                    <a:pt x="16110" y="24560"/>
                    <a:pt x="14134" y="24773"/>
                    <a:pt x="11733" y="25654"/>
                  </a:cubicBezTo>
                  <a:cubicBezTo>
                    <a:pt x="5745" y="27873"/>
                    <a:pt x="3982" y="24590"/>
                    <a:pt x="3982" y="24590"/>
                  </a:cubicBezTo>
                  <a:cubicBezTo>
                    <a:pt x="3982" y="24590"/>
                    <a:pt x="5228" y="23131"/>
                    <a:pt x="3982" y="19332"/>
                  </a:cubicBezTo>
                  <a:cubicBezTo>
                    <a:pt x="3952" y="19210"/>
                    <a:pt x="3860" y="18998"/>
                    <a:pt x="3830" y="18846"/>
                  </a:cubicBezTo>
                  <a:cubicBezTo>
                    <a:pt x="3769" y="18633"/>
                    <a:pt x="3648" y="18420"/>
                    <a:pt x="3556" y="18238"/>
                  </a:cubicBezTo>
                  <a:cubicBezTo>
                    <a:pt x="2310" y="15684"/>
                    <a:pt x="578" y="16080"/>
                    <a:pt x="213" y="12250"/>
                  </a:cubicBezTo>
                  <a:cubicBezTo>
                    <a:pt x="0" y="9848"/>
                    <a:pt x="730" y="7417"/>
                    <a:pt x="1398" y="5745"/>
                  </a:cubicBezTo>
                  <a:lnTo>
                    <a:pt x="1398" y="5715"/>
                  </a:lnTo>
                  <a:lnTo>
                    <a:pt x="1398" y="5654"/>
                  </a:lnTo>
                  <a:cubicBezTo>
                    <a:pt x="1946" y="4408"/>
                    <a:pt x="2401" y="3617"/>
                    <a:pt x="2401" y="3617"/>
                  </a:cubicBezTo>
                  <a:cubicBezTo>
                    <a:pt x="5745" y="0"/>
                    <a:pt x="9696" y="2067"/>
                    <a:pt x="11733" y="4681"/>
                  </a:cubicBezTo>
                  <a:cubicBezTo>
                    <a:pt x="14742" y="8511"/>
                    <a:pt x="15654" y="16384"/>
                    <a:pt x="15654" y="16384"/>
                  </a:cubicBezTo>
                  <a:cubicBezTo>
                    <a:pt x="20244" y="19757"/>
                    <a:pt x="21247" y="25198"/>
                    <a:pt x="21247" y="2519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64" name="Google Shape;1664;p82"/>
            <p:cNvSpPr/>
            <p:nvPr/>
          </p:nvSpPr>
          <p:spPr>
            <a:xfrm>
              <a:off x="4817017" y="3083000"/>
              <a:ext cx="707260" cy="875934"/>
            </a:xfrm>
            <a:custGeom>
              <a:rect b="b" l="l" r="r" t="t"/>
              <a:pathLst>
                <a:path extrusionOk="0" h="18401" w="14105">
                  <a:moveTo>
                    <a:pt x="6809" y="1"/>
                  </a:moveTo>
                  <a:lnTo>
                    <a:pt x="1" y="10214"/>
                  </a:lnTo>
                  <a:cubicBezTo>
                    <a:pt x="183" y="10548"/>
                    <a:pt x="305" y="10913"/>
                    <a:pt x="457" y="11308"/>
                  </a:cubicBezTo>
                  <a:cubicBezTo>
                    <a:pt x="1703" y="15107"/>
                    <a:pt x="457" y="16566"/>
                    <a:pt x="457" y="16566"/>
                  </a:cubicBezTo>
                  <a:cubicBezTo>
                    <a:pt x="457" y="16566"/>
                    <a:pt x="1424" y="18400"/>
                    <a:pt x="4426" y="18400"/>
                  </a:cubicBezTo>
                  <a:cubicBezTo>
                    <a:pt x="5441" y="18400"/>
                    <a:pt x="6687" y="18191"/>
                    <a:pt x="8208" y="17630"/>
                  </a:cubicBezTo>
                  <a:cubicBezTo>
                    <a:pt x="10609" y="16749"/>
                    <a:pt x="12585" y="16536"/>
                    <a:pt x="14104" y="16536"/>
                  </a:cubicBezTo>
                  <a:cubicBezTo>
                    <a:pt x="13623" y="16476"/>
                    <a:pt x="13152" y="16450"/>
                    <a:pt x="12695" y="16450"/>
                  </a:cubicBezTo>
                  <a:cubicBezTo>
                    <a:pt x="10172" y="16450"/>
                    <a:pt x="8068" y="17227"/>
                    <a:pt x="6863" y="17227"/>
                  </a:cubicBezTo>
                  <a:cubicBezTo>
                    <a:pt x="5530" y="17227"/>
                    <a:pt x="5296" y="16278"/>
                    <a:pt x="6809" y="12281"/>
                  </a:cubicBezTo>
                  <a:cubicBezTo>
                    <a:pt x="10822" y="1703"/>
                    <a:pt x="6809" y="1"/>
                    <a:pt x="6809" y="1"/>
                  </a:cubicBezTo>
                  <a:close/>
                </a:path>
              </a:pathLst>
            </a:custGeom>
            <a:solidFill>
              <a:srgbClr val="D6413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65" name="Google Shape;1665;p82"/>
            <p:cNvSpPr/>
            <p:nvPr/>
          </p:nvSpPr>
          <p:spPr>
            <a:xfrm>
              <a:off x="4640215" y="2977371"/>
              <a:ext cx="266808" cy="625116"/>
            </a:xfrm>
            <a:custGeom>
              <a:rect b="b" l="l" r="r" t="t"/>
              <a:pathLst>
                <a:path extrusionOk="0" h="13132" w="5321">
                  <a:moveTo>
                    <a:pt x="1399" y="1"/>
                  </a:moveTo>
                  <a:lnTo>
                    <a:pt x="1399" y="1"/>
                  </a:lnTo>
                  <a:cubicBezTo>
                    <a:pt x="700" y="1703"/>
                    <a:pt x="1" y="4104"/>
                    <a:pt x="214" y="6506"/>
                  </a:cubicBezTo>
                  <a:cubicBezTo>
                    <a:pt x="548" y="10366"/>
                    <a:pt x="2311" y="9971"/>
                    <a:pt x="3557" y="12524"/>
                  </a:cubicBezTo>
                  <a:cubicBezTo>
                    <a:pt x="3648" y="12706"/>
                    <a:pt x="3739" y="12889"/>
                    <a:pt x="3831" y="13132"/>
                  </a:cubicBezTo>
                  <a:lnTo>
                    <a:pt x="5320" y="7813"/>
                  </a:lnTo>
                  <a:lnTo>
                    <a:pt x="5320" y="7813"/>
                  </a:lnTo>
                  <a:cubicBezTo>
                    <a:pt x="5320" y="7813"/>
                    <a:pt x="4299" y="8692"/>
                    <a:pt x="3218" y="8692"/>
                  </a:cubicBezTo>
                  <a:cubicBezTo>
                    <a:pt x="2491" y="8692"/>
                    <a:pt x="1736" y="8294"/>
                    <a:pt x="1247" y="6961"/>
                  </a:cubicBezTo>
                  <a:cubicBezTo>
                    <a:pt x="62" y="3922"/>
                    <a:pt x="1217" y="578"/>
                    <a:pt x="1399" y="1"/>
                  </a:cubicBezTo>
                  <a:close/>
                </a:path>
              </a:pathLst>
            </a:custGeom>
            <a:solidFill>
              <a:srgbClr val="D6413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66" name="Google Shape;1666;p82"/>
            <p:cNvSpPr/>
            <p:nvPr/>
          </p:nvSpPr>
          <p:spPr>
            <a:xfrm>
              <a:off x="3864460" y="4006150"/>
              <a:ext cx="489291" cy="186887"/>
            </a:xfrm>
            <a:custGeom>
              <a:rect b="b" l="l" r="r" t="t"/>
              <a:pathLst>
                <a:path extrusionOk="0" h="3926" w="9758">
                  <a:moveTo>
                    <a:pt x="7508" y="0"/>
                  </a:moveTo>
                  <a:lnTo>
                    <a:pt x="5745" y="1125"/>
                  </a:lnTo>
                  <a:cubicBezTo>
                    <a:pt x="5745" y="1125"/>
                    <a:pt x="3496" y="2341"/>
                    <a:pt x="1733" y="2432"/>
                  </a:cubicBezTo>
                  <a:cubicBezTo>
                    <a:pt x="0" y="2493"/>
                    <a:pt x="760" y="3800"/>
                    <a:pt x="760" y="3800"/>
                  </a:cubicBezTo>
                  <a:lnTo>
                    <a:pt x="4073" y="3800"/>
                  </a:lnTo>
                  <a:cubicBezTo>
                    <a:pt x="4687" y="3800"/>
                    <a:pt x="5383" y="3925"/>
                    <a:pt x="5966" y="3925"/>
                  </a:cubicBezTo>
                  <a:cubicBezTo>
                    <a:pt x="6567" y="3925"/>
                    <a:pt x="7050" y="3792"/>
                    <a:pt x="7204" y="3252"/>
                  </a:cubicBezTo>
                  <a:lnTo>
                    <a:pt x="9757" y="2158"/>
                  </a:lnTo>
                  <a:lnTo>
                    <a:pt x="7508" y="0"/>
                  </a:lnTo>
                  <a:close/>
                </a:path>
              </a:pathLst>
            </a:custGeom>
            <a:solidFill>
              <a:srgbClr val="FEB19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67" name="Google Shape;1667;p82"/>
            <p:cNvSpPr/>
            <p:nvPr/>
          </p:nvSpPr>
          <p:spPr>
            <a:xfrm>
              <a:off x="4224132" y="2988986"/>
              <a:ext cx="1105040" cy="1150314"/>
            </a:xfrm>
            <a:custGeom>
              <a:rect b="b" l="l" r="r" t="t"/>
              <a:pathLst>
                <a:path extrusionOk="0" h="24165" w="22038">
                  <a:moveTo>
                    <a:pt x="1" y="21003"/>
                  </a:moveTo>
                  <a:cubicBezTo>
                    <a:pt x="1" y="21003"/>
                    <a:pt x="1" y="22614"/>
                    <a:pt x="2524" y="24165"/>
                  </a:cubicBezTo>
                  <a:cubicBezTo>
                    <a:pt x="2524" y="24165"/>
                    <a:pt x="12433" y="19757"/>
                    <a:pt x="14743" y="16566"/>
                  </a:cubicBezTo>
                  <a:cubicBezTo>
                    <a:pt x="17022" y="13374"/>
                    <a:pt x="22038" y="5897"/>
                    <a:pt x="19241" y="2553"/>
                  </a:cubicBezTo>
                  <a:cubicBezTo>
                    <a:pt x="17114" y="0"/>
                    <a:pt x="14895" y="3739"/>
                    <a:pt x="13375" y="6414"/>
                  </a:cubicBezTo>
                  <a:cubicBezTo>
                    <a:pt x="11703" y="9453"/>
                    <a:pt x="9879" y="13161"/>
                    <a:pt x="9879" y="1316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68" name="Google Shape;1668;p82"/>
            <p:cNvSpPr/>
            <p:nvPr/>
          </p:nvSpPr>
          <p:spPr>
            <a:xfrm>
              <a:off x="4649391" y="2108011"/>
              <a:ext cx="492700" cy="572706"/>
            </a:xfrm>
            <a:custGeom>
              <a:rect b="b" l="l" r="r" t="t"/>
              <a:pathLst>
                <a:path extrusionOk="0" h="12031" w="9826">
                  <a:moveTo>
                    <a:pt x="4058" y="0"/>
                  </a:moveTo>
                  <a:cubicBezTo>
                    <a:pt x="454" y="0"/>
                    <a:pt x="0" y="3948"/>
                    <a:pt x="0" y="3948"/>
                  </a:cubicBezTo>
                  <a:cubicBezTo>
                    <a:pt x="0" y="3948"/>
                    <a:pt x="2401" y="8568"/>
                    <a:pt x="5137" y="11151"/>
                  </a:cubicBezTo>
                  <a:cubicBezTo>
                    <a:pt x="5797" y="11782"/>
                    <a:pt x="6423" y="12030"/>
                    <a:pt x="6982" y="12030"/>
                  </a:cubicBezTo>
                  <a:cubicBezTo>
                    <a:pt x="8739" y="12030"/>
                    <a:pt x="9825" y="9572"/>
                    <a:pt x="9180" y="8811"/>
                  </a:cubicBezTo>
                  <a:cubicBezTo>
                    <a:pt x="8916" y="8487"/>
                    <a:pt x="8622" y="8379"/>
                    <a:pt x="8348" y="8379"/>
                  </a:cubicBezTo>
                  <a:cubicBezTo>
                    <a:pt x="7798" y="8379"/>
                    <a:pt x="7326" y="8811"/>
                    <a:pt x="7326" y="8811"/>
                  </a:cubicBezTo>
                  <a:cubicBezTo>
                    <a:pt x="8845" y="5711"/>
                    <a:pt x="8967" y="604"/>
                    <a:pt x="4833" y="57"/>
                  </a:cubicBezTo>
                  <a:cubicBezTo>
                    <a:pt x="4560" y="18"/>
                    <a:pt x="4302" y="0"/>
                    <a:pt x="4058" y="0"/>
                  </a:cubicBezTo>
                  <a:close/>
                </a:path>
              </a:pathLst>
            </a:custGeom>
            <a:solidFill>
              <a:srgbClr val="28190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69" name="Google Shape;1669;p82"/>
            <p:cNvSpPr/>
            <p:nvPr/>
          </p:nvSpPr>
          <p:spPr>
            <a:xfrm>
              <a:off x="4649391" y="2247962"/>
              <a:ext cx="222532" cy="195123"/>
            </a:xfrm>
            <a:custGeom>
              <a:rect b="b" l="l" r="r" t="t"/>
              <a:pathLst>
                <a:path extrusionOk="0" h="4099" w="4438">
                  <a:moveTo>
                    <a:pt x="1904" y="1"/>
                  </a:moveTo>
                  <a:cubicBezTo>
                    <a:pt x="913" y="1"/>
                    <a:pt x="0" y="521"/>
                    <a:pt x="0" y="521"/>
                  </a:cubicBezTo>
                  <a:cubicBezTo>
                    <a:pt x="0" y="521"/>
                    <a:pt x="2756" y="4099"/>
                    <a:pt x="3875" y="4099"/>
                  </a:cubicBezTo>
                  <a:cubicBezTo>
                    <a:pt x="4247" y="4099"/>
                    <a:pt x="4438" y="3703"/>
                    <a:pt x="4286" y="2649"/>
                  </a:cubicBezTo>
                  <a:cubicBezTo>
                    <a:pt x="3981" y="529"/>
                    <a:pt x="2903" y="1"/>
                    <a:pt x="190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70" name="Google Shape;1670;p82"/>
            <p:cNvSpPr/>
            <p:nvPr/>
          </p:nvSpPr>
          <p:spPr>
            <a:xfrm>
              <a:off x="4405899" y="2271953"/>
              <a:ext cx="627584" cy="566613"/>
            </a:xfrm>
            <a:custGeom>
              <a:rect b="b" l="l" r="r" t="t"/>
              <a:pathLst>
                <a:path extrusionOk="0" h="11903" w="12516">
                  <a:moveTo>
                    <a:pt x="5245" y="1"/>
                  </a:moveTo>
                  <a:cubicBezTo>
                    <a:pt x="1547" y="1"/>
                    <a:pt x="1209" y="3756"/>
                    <a:pt x="1209" y="3756"/>
                  </a:cubicBezTo>
                  <a:cubicBezTo>
                    <a:pt x="1209" y="3756"/>
                    <a:pt x="1206" y="3756"/>
                    <a:pt x="1200" y="3756"/>
                  </a:cubicBezTo>
                  <a:cubicBezTo>
                    <a:pt x="1093" y="3756"/>
                    <a:pt x="0" y="3811"/>
                    <a:pt x="145" y="6066"/>
                  </a:cubicBezTo>
                  <a:cubicBezTo>
                    <a:pt x="327" y="8802"/>
                    <a:pt x="2911" y="9622"/>
                    <a:pt x="2911" y="9622"/>
                  </a:cubicBezTo>
                  <a:cubicBezTo>
                    <a:pt x="2911" y="9622"/>
                    <a:pt x="5135" y="11902"/>
                    <a:pt x="7309" y="11902"/>
                  </a:cubicBezTo>
                  <a:cubicBezTo>
                    <a:pt x="8349" y="11902"/>
                    <a:pt x="9378" y="11380"/>
                    <a:pt x="10145" y="9835"/>
                  </a:cubicBezTo>
                  <a:cubicBezTo>
                    <a:pt x="12516" y="5063"/>
                    <a:pt x="9780" y="321"/>
                    <a:pt x="5677" y="17"/>
                  </a:cubicBezTo>
                  <a:cubicBezTo>
                    <a:pt x="5528" y="6"/>
                    <a:pt x="5384" y="1"/>
                    <a:pt x="5245" y="1"/>
                  </a:cubicBezTo>
                  <a:close/>
                </a:path>
              </a:pathLst>
            </a:custGeom>
            <a:solidFill>
              <a:srgbClr val="33201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71" name="Google Shape;1671;p82"/>
            <p:cNvSpPr/>
            <p:nvPr/>
          </p:nvSpPr>
          <p:spPr>
            <a:xfrm>
              <a:off x="4728616" y="2686569"/>
              <a:ext cx="272875" cy="328505"/>
            </a:xfrm>
            <a:custGeom>
              <a:rect b="b" l="l" r="r" t="t"/>
              <a:pathLst>
                <a:path extrusionOk="0" h="6901" w="5442">
                  <a:moveTo>
                    <a:pt x="2980" y="0"/>
                  </a:moveTo>
                  <a:lnTo>
                    <a:pt x="1" y="3800"/>
                  </a:lnTo>
                  <a:lnTo>
                    <a:pt x="1186" y="5107"/>
                  </a:lnTo>
                  <a:cubicBezTo>
                    <a:pt x="1186" y="5107"/>
                    <a:pt x="1125" y="5684"/>
                    <a:pt x="1156" y="6049"/>
                  </a:cubicBezTo>
                  <a:cubicBezTo>
                    <a:pt x="1186" y="6475"/>
                    <a:pt x="1490" y="6900"/>
                    <a:pt x="1946" y="6900"/>
                  </a:cubicBezTo>
                  <a:cubicBezTo>
                    <a:pt x="4621" y="6809"/>
                    <a:pt x="5442" y="2645"/>
                    <a:pt x="5442" y="2645"/>
                  </a:cubicBezTo>
                  <a:cubicBezTo>
                    <a:pt x="3891" y="1733"/>
                    <a:pt x="3010" y="122"/>
                    <a:pt x="2980" y="0"/>
                  </a:cubicBezTo>
                  <a:close/>
                </a:path>
              </a:pathLst>
            </a:custGeom>
            <a:solidFill>
              <a:srgbClr val="FEB19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72" name="Google Shape;1672;p82"/>
            <p:cNvSpPr/>
            <p:nvPr/>
          </p:nvSpPr>
          <p:spPr>
            <a:xfrm>
              <a:off x="4728616" y="2685093"/>
              <a:ext cx="211902" cy="287995"/>
            </a:xfrm>
            <a:custGeom>
              <a:rect b="b" l="l" r="r" t="t"/>
              <a:pathLst>
                <a:path extrusionOk="0" h="6050" w="4226">
                  <a:moveTo>
                    <a:pt x="2980" y="1"/>
                  </a:moveTo>
                  <a:lnTo>
                    <a:pt x="1" y="3800"/>
                  </a:lnTo>
                  <a:lnTo>
                    <a:pt x="1186" y="5107"/>
                  </a:lnTo>
                  <a:cubicBezTo>
                    <a:pt x="1186" y="5107"/>
                    <a:pt x="1125" y="5655"/>
                    <a:pt x="1156" y="6050"/>
                  </a:cubicBezTo>
                  <a:cubicBezTo>
                    <a:pt x="1916" y="5503"/>
                    <a:pt x="4226" y="3527"/>
                    <a:pt x="2980" y="1"/>
                  </a:cubicBezTo>
                  <a:close/>
                </a:path>
              </a:pathLst>
            </a:custGeom>
            <a:solidFill>
              <a:srgbClr val="FF856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73" name="Google Shape;1673;p82"/>
            <p:cNvSpPr/>
            <p:nvPr/>
          </p:nvSpPr>
          <p:spPr>
            <a:xfrm>
              <a:off x="4489336" y="2569372"/>
              <a:ext cx="427565" cy="356162"/>
            </a:xfrm>
            <a:custGeom>
              <a:rect b="b" l="l" r="r" t="t"/>
              <a:pathLst>
                <a:path extrusionOk="0" h="7482" w="8527">
                  <a:moveTo>
                    <a:pt x="5077" y="547"/>
                  </a:moveTo>
                  <a:cubicBezTo>
                    <a:pt x="5077" y="548"/>
                    <a:pt x="5077" y="549"/>
                    <a:pt x="5077" y="549"/>
                  </a:cubicBezTo>
                  <a:lnTo>
                    <a:pt x="5077" y="549"/>
                  </a:lnTo>
                  <a:cubicBezTo>
                    <a:pt x="5078" y="548"/>
                    <a:pt x="5078" y="547"/>
                    <a:pt x="5077" y="547"/>
                  </a:cubicBezTo>
                  <a:close/>
                  <a:moveTo>
                    <a:pt x="1" y="0"/>
                  </a:moveTo>
                  <a:cubicBezTo>
                    <a:pt x="1" y="1"/>
                    <a:pt x="2128" y="7295"/>
                    <a:pt x="4560" y="7478"/>
                  </a:cubicBezTo>
                  <a:cubicBezTo>
                    <a:pt x="4598" y="7481"/>
                    <a:pt x="4636" y="7482"/>
                    <a:pt x="4674" y="7482"/>
                  </a:cubicBezTo>
                  <a:cubicBezTo>
                    <a:pt x="6612" y="7482"/>
                    <a:pt x="8526" y="3744"/>
                    <a:pt x="7721" y="2462"/>
                  </a:cubicBezTo>
                  <a:cubicBezTo>
                    <a:pt x="7721" y="2462"/>
                    <a:pt x="8390" y="1459"/>
                    <a:pt x="7660" y="639"/>
                  </a:cubicBezTo>
                  <a:cubicBezTo>
                    <a:pt x="7460" y="421"/>
                    <a:pt x="7247" y="320"/>
                    <a:pt x="7063" y="320"/>
                  </a:cubicBezTo>
                  <a:cubicBezTo>
                    <a:pt x="6605" y="320"/>
                    <a:pt x="6328" y="940"/>
                    <a:pt x="6870" y="1915"/>
                  </a:cubicBezTo>
                  <a:cubicBezTo>
                    <a:pt x="6870" y="1915"/>
                    <a:pt x="5321" y="1794"/>
                    <a:pt x="5077" y="549"/>
                  </a:cubicBezTo>
                  <a:lnTo>
                    <a:pt x="5077" y="549"/>
                  </a:lnTo>
                  <a:cubicBezTo>
                    <a:pt x="5049" y="590"/>
                    <a:pt x="3838" y="1376"/>
                    <a:pt x="2489" y="1376"/>
                  </a:cubicBezTo>
                  <a:cubicBezTo>
                    <a:pt x="1624" y="1376"/>
                    <a:pt x="702" y="1052"/>
                    <a:pt x="1" y="0"/>
                  </a:cubicBezTo>
                  <a:close/>
                </a:path>
              </a:pathLst>
            </a:custGeom>
            <a:solidFill>
              <a:srgbClr val="FEB19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674" name="Google Shape;1674;p82"/>
          <p:cNvSpPr/>
          <p:nvPr/>
        </p:nvSpPr>
        <p:spPr>
          <a:xfrm>
            <a:off x="985675" y="3692975"/>
            <a:ext cx="3375300" cy="855900"/>
          </a:xfrm>
          <a:prstGeom prst="rect">
            <a:avLst/>
          </a:prstGeom>
          <a:solidFill>
            <a:schemeClr val="accent3"/>
          </a:solidFill>
          <a:ln cap="flat" cmpd="sng" w="9525">
            <a:solidFill>
              <a:schemeClr val="accent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16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16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16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6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16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16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24" name="Shape 1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5" name="Google Shape;1225;p6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16550" y="445925"/>
            <a:ext cx="2391550" cy="4251652"/>
          </a:xfrm>
          <a:prstGeom prst="rect">
            <a:avLst/>
          </a:prstGeom>
          <a:noFill/>
          <a:ln>
            <a:noFill/>
          </a:ln>
        </p:spPr>
      </p:pic>
      <p:sp>
        <p:nvSpPr>
          <p:cNvPr id="1226" name="Google Shape;1226;p63"/>
          <p:cNvSpPr txBox="1"/>
          <p:nvPr>
            <p:ph type="title"/>
          </p:nvPr>
        </p:nvSpPr>
        <p:spPr>
          <a:xfrm>
            <a:off x="2749175" y="402213"/>
            <a:ext cx="3578700" cy="858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a" sz="2100">
                <a:latin typeface="Montserrat"/>
                <a:ea typeface="Montserrat"/>
                <a:cs typeface="Montserrat"/>
                <a:sym typeface="Montserrat"/>
              </a:rPr>
              <a:t>Seis años cubriendo cumbres del clima </a:t>
            </a:r>
            <a:endParaRPr sz="210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227" name="Google Shape;1227;p63"/>
          <p:cNvSpPr txBox="1"/>
          <p:nvPr/>
        </p:nvSpPr>
        <p:spPr>
          <a:xfrm>
            <a:off x="2749175" y="1200475"/>
            <a:ext cx="6085500" cy="363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ca">
                <a:solidFill>
                  <a:schemeClr val="accent2"/>
                </a:solidFill>
                <a:latin typeface="Montserrat"/>
                <a:ea typeface="Montserrat"/>
                <a:cs typeface="Montserrat"/>
                <a:sym typeface="Montserrat"/>
              </a:rPr>
              <a:t>Madrid</a:t>
            </a:r>
            <a:r>
              <a:rPr lang="ca">
                <a:solidFill>
                  <a:schemeClr val="accent2"/>
                </a:solidFill>
                <a:latin typeface="Montserrat"/>
                <a:ea typeface="Montserrat"/>
                <a:cs typeface="Montserrat"/>
                <a:sym typeface="Montserrat"/>
              </a:rPr>
              <a:t> (2019) y la aparición de la “generación Greta”</a:t>
            </a:r>
            <a:endParaRPr>
              <a:solidFill>
                <a:schemeClr val="accent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br>
              <a:rPr lang="ca">
                <a:solidFill>
                  <a:schemeClr val="accent2"/>
                </a:solidFill>
                <a:latin typeface="Montserrat"/>
                <a:ea typeface="Montserrat"/>
                <a:cs typeface="Montserrat"/>
                <a:sym typeface="Montserrat"/>
              </a:rPr>
            </a:br>
            <a:r>
              <a:rPr b="1" lang="ca">
                <a:solidFill>
                  <a:schemeClr val="accent2"/>
                </a:solidFill>
                <a:latin typeface="Montserrat"/>
                <a:ea typeface="Montserrat"/>
                <a:cs typeface="Montserrat"/>
                <a:sym typeface="Montserrat"/>
              </a:rPr>
              <a:t>Glasgow</a:t>
            </a:r>
            <a:r>
              <a:rPr lang="ca">
                <a:solidFill>
                  <a:schemeClr val="accent2"/>
                </a:solidFill>
                <a:latin typeface="Montserrat"/>
                <a:ea typeface="Montserrat"/>
                <a:cs typeface="Montserrat"/>
                <a:sym typeface="Montserrat"/>
              </a:rPr>
              <a:t> (2021), el primer acuerdo con mención a los combustibles fósiles y las lágrimas de Alok Sharma </a:t>
            </a:r>
            <a:br>
              <a:rPr lang="ca">
                <a:solidFill>
                  <a:schemeClr val="accent2"/>
                </a:solidFill>
                <a:latin typeface="Montserrat"/>
                <a:ea typeface="Montserrat"/>
                <a:cs typeface="Montserrat"/>
                <a:sym typeface="Montserrat"/>
              </a:rPr>
            </a:br>
            <a:br>
              <a:rPr lang="ca">
                <a:solidFill>
                  <a:schemeClr val="accent2"/>
                </a:solidFill>
                <a:latin typeface="Montserrat"/>
                <a:ea typeface="Montserrat"/>
                <a:cs typeface="Montserrat"/>
                <a:sym typeface="Montserrat"/>
              </a:rPr>
            </a:br>
            <a:r>
              <a:rPr b="1" lang="ca">
                <a:solidFill>
                  <a:schemeClr val="accent2"/>
                </a:solidFill>
                <a:latin typeface="Montserrat"/>
                <a:ea typeface="Montserrat"/>
                <a:cs typeface="Montserrat"/>
                <a:sym typeface="Montserrat"/>
              </a:rPr>
              <a:t>Sharm el Sheikh </a:t>
            </a:r>
            <a:r>
              <a:rPr lang="ca">
                <a:solidFill>
                  <a:schemeClr val="accent2"/>
                </a:solidFill>
                <a:latin typeface="Montserrat"/>
                <a:ea typeface="Montserrat"/>
                <a:cs typeface="Montserrat"/>
                <a:sym typeface="Montserrat"/>
              </a:rPr>
              <a:t>(2022), la cumbre de la última Coca </a:t>
            </a:r>
            <a:br>
              <a:rPr lang="ca">
                <a:solidFill>
                  <a:schemeClr val="accent2"/>
                </a:solidFill>
                <a:latin typeface="Montserrat"/>
                <a:ea typeface="Montserrat"/>
                <a:cs typeface="Montserrat"/>
                <a:sym typeface="Montserrat"/>
              </a:rPr>
            </a:br>
            <a:r>
              <a:rPr lang="ca">
                <a:solidFill>
                  <a:schemeClr val="accent2"/>
                </a:solidFill>
                <a:latin typeface="Montserrat"/>
                <a:ea typeface="Montserrat"/>
                <a:cs typeface="Montserrat"/>
                <a:sym typeface="Montserrat"/>
              </a:rPr>
              <a:t>Cola en el desierto y el primer gran acuerdo para hacer </a:t>
            </a:r>
            <a:br>
              <a:rPr lang="ca">
                <a:solidFill>
                  <a:schemeClr val="accent2"/>
                </a:solidFill>
                <a:latin typeface="Montserrat"/>
                <a:ea typeface="Montserrat"/>
                <a:cs typeface="Montserrat"/>
                <a:sym typeface="Montserrat"/>
              </a:rPr>
            </a:br>
            <a:r>
              <a:rPr lang="ca">
                <a:solidFill>
                  <a:schemeClr val="accent2"/>
                </a:solidFill>
                <a:latin typeface="Montserrat"/>
                <a:ea typeface="Montserrat"/>
                <a:cs typeface="Montserrat"/>
                <a:sym typeface="Montserrat"/>
              </a:rPr>
              <a:t>frente a las </a:t>
            </a:r>
            <a:r>
              <a:rPr lang="ca">
                <a:solidFill>
                  <a:schemeClr val="accent2"/>
                </a:solidFill>
                <a:latin typeface="Montserrat"/>
                <a:ea typeface="Montserrat"/>
                <a:cs typeface="Montserrat"/>
                <a:sym typeface="Montserrat"/>
              </a:rPr>
              <a:t>pérdidas</a:t>
            </a:r>
            <a:r>
              <a:rPr lang="ca">
                <a:solidFill>
                  <a:schemeClr val="accent2"/>
                </a:solidFill>
                <a:latin typeface="Montserrat"/>
                <a:ea typeface="Montserrat"/>
                <a:cs typeface="Montserrat"/>
                <a:sym typeface="Montserrat"/>
              </a:rPr>
              <a:t>  y daños en el sur global</a:t>
            </a:r>
            <a:endParaRPr>
              <a:solidFill>
                <a:schemeClr val="accent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accent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ca">
                <a:solidFill>
                  <a:schemeClr val="accent2"/>
                </a:solidFill>
                <a:latin typeface="Montserrat"/>
                <a:ea typeface="Montserrat"/>
                <a:cs typeface="Montserrat"/>
                <a:sym typeface="Montserrat"/>
              </a:rPr>
              <a:t>Dubái</a:t>
            </a:r>
            <a:r>
              <a:rPr lang="ca">
                <a:solidFill>
                  <a:schemeClr val="accent2"/>
                </a:solidFill>
                <a:latin typeface="Montserrat"/>
                <a:ea typeface="Montserrat"/>
                <a:cs typeface="Montserrat"/>
                <a:sym typeface="Montserrat"/>
              </a:rPr>
              <a:t> (2023), la cumbre de Sultán Al Jaber, de “sentarse </a:t>
            </a:r>
            <a:br>
              <a:rPr lang="ca">
                <a:solidFill>
                  <a:schemeClr val="accent2"/>
                </a:solidFill>
                <a:latin typeface="Montserrat"/>
                <a:ea typeface="Montserrat"/>
                <a:cs typeface="Montserrat"/>
                <a:sym typeface="Montserrat"/>
              </a:rPr>
            </a:br>
            <a:r>
              <a:rPr lang="ca">
                <a:solidFill>
                  <a:schemeClr val="accent2"/>
                </a:solidFill>
                <a:latin typeface="Montserrat"/>
                <a:ea typeface="Montserrat"/>
                <a:cs typeface="Montserrat"/>
                <a:sym typeface="Montserrat"/>
              </a:rPr>
              <a:t>a debatir” y del primer acuerdo para  “dejar atrás” los combustibles fósiles a escala global</a:t>
            </a:r>
            <a:endParaRPr>
              <a:solidFill>
                <a:schemeClr val="accent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accent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ca">
                <a:solidFill>
                  <a:schemeClr val="accent2"/>
                </a:solidFill>
                <a:latin typeface="Montserrat"/>
                <a:ea typeface="Montserrat"/>
                <a:cs typeface="Montserrat"/>
                <a:sym typeface="Montserrat"/>
              </a:rPr>
              <a:t>Bakú</a:t>
            </a:r>
            <a:r>
              <a:rPr lang="ca">
                <a:solidFill>
                  <a:schemeClr val="accent2"/>
                </a:solidFill>
                <a:latin typeface="Montserrat"/>
                <a:ea typeface="Montserrat"/>
                <a:cs typeface="Montserrat"/>
                <a:sym typeface="Montserrat"/>
              </a:rPr>
              <a:t> (2024), la cumbre de los 300.000 millones</a:t>
            </a:r>
            <a:endParaRPr>
              <a:solidFill>
                <a:schemeClr val="accent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accent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ca">
                <a:solidFill>
                  <a:schemeClr val="accent2"/>
                </a:solidFill>
                <a:latin typeface="Montserrat"/>
                <a:ea typeface="Montserrat"/>
                <a:cs typeface="Montserrat"/>
                <a:sym typeface="Montserrat"/>
              </a:rPr>
              <a:t>Belém</a:t>
            </a:r>
            <a:r>
              <a:rPr lang="ca">
                <a:solidFill>
                  <a:schemeClr val="accent2"/>
                </a:solidFill>
                <a:latin typeface="Montserrat"/>
                <a:ea typeface="Montserrat"/>
                <a:cs typeface="Montserrat"/>
                <a:sym typeface="Montserrat"/>
              </a:rPr>
              <a:t> (2025), la cumbre de la decepción global</a:t>
            </a:r>
            <a:endParaRPr>
              <a:solidFill>
                <a:schemeClr val="accent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31" name="Shape 1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2" name="Google Shape;1232;p64"/>
          <p:cNvSpPr txBox="1"/>
          <p:nvPr>
            <p:ph type="title"/>
          </p:nvPr>
        </p:nvSpPr>
        <p:spPr>
          <a:xfrm>
            <a:off x="713225" y="539500"/>
            <a:ext cx="7717500" cy="1033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ca" sz="2700">
                <a:latin typeface="Montserrat"/>
                <a:ea typeface="Montserrat"/>
                <a:cs typeface="Montserrat"/>
                <a:sym typeface="Montserrat"/>
              </a:rPr>
              <a:t>Quién sabe qué es exactamente una cumbre del clima</a:t>
            </a:r>
            <a:endParaRPr sz="2700">
              <a:latin typeface="Montserrat"/>
              <a:ea typeface="Montserrat"/>
              <a:cs typeface="Montserrat"/>
              <a:sym typeface="Montserrat"/>
            </a:endParaRPr>
          </a:p>
        </p:txBody>
      </p:sp>
      <p:grpSp>
        <p:nvGrpSpPr>
          <p:cNvPr id="1233" name="Google Shape;1233;p64"/>
          <p:cNvGrpSpPr/>
          <p:nvPr/>
        </p:nvGrpSpPr>
        <p:grpSpPr>
          <a:xfrm rot="-21400">
            <a:off x="3088655" y="1981572"/>
            <a:ext cx="2966632" cy="2382837"/>
            <a:chOff x="2306892" y="1648725"/>
            <a:chExt cx="2756271" cy="2091125"/>
          </a:xfrm>
        </p:grpSpPr>
        <p:sp>
          <p:nvSpPr>
            <p:cNvPr id="1234" name="Google Shape;1234;p64"/>
            <p:cNvSpPr/>
            <p:nvPr/>
          </p:nvSpPr>
          <p:spPr>
            <a:xfrm>
              <a:off x="4386838" y="2187549"/>
              <a:ext cx="417200" cy="918750"/>
            </a:xfrm>
            <a:custGeom>
              <a:rect b="b" l="l" r="r" t="t"/>
              <a:pathLst>
                <a:path extrusionOk="0" h="36750" w="16688">
                  <a:moveTo>
                    <a:pt x="16687" y="1"/>
                  </a:moveTo>
                  <a:lnTo>
                    <a:pt x="16687" y="1"/>
                  </a:lnTo>
                  <a:cubicBezTo>
                    <a:pt x="16687" y="1"/>
                    <a:pt x="0" y="6324"/>
                    <a:pt x="8632" y="22220"/>
                  </a:cubicBezTo>
                  <a:cubicBezTo>
                    <a:pt x="8632" y="22220"/>
                    <a:pt x="9909" y="25685"/>
                    <a:pt x="2462" y="36111"/>
                  </a:cubicBezTo>
                  <a:lnTo>
                    <a:pt x="3465" y="36749"/>
                  </a:lnTo>
                  <a:cubicBezTo>
                    <a:pt x="3465" y="36749"/>
                    <a:pt x="8693" y="29789"/>
                    <a:pt x="10365" y="22220"/>
                  </a:cubicBezTo>
                  <a:cubicBezTo>
                    <a:pt x="10365" y="22220"/>
                    <a:pt x="15836" y="18998"/>
                    <a:pt x="14772" y="12038"/>
                  </a:cubicBezTo>
                  <a:cubicBezTo>
                    <a:pt x="13678" y="5077"/>
                    <a:pt x="16687" y="1"/>
                    <a:pt x="16687" y="1"/>
                  </a:cubicBezTo>
                  <a:close/>
                </a:path>
              </a:pathLst>
            </a:custGeom>
            <a:solidFill>
              <a:srgbClr val="14998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35" name="Google Shape;1235;p64"/>
            <p:cNvSpPr/>
            <p:nvPr/>
          </p:nvSpPr>
          <p:spPr>
            <a:xfrm>
              <a:off x="2328575" y="1648725"/>
              <a:ext cx="2297950" cy="2091125"/>
            </a:xfrm>
            <a:custGeom>
              <a:rect b="b" l="l" r="r" t="t"/>
              <a:pathLst>
                <a:path extrusionOk="0" h="83645" w="91918">
                  <a:moveTo>
                    <a:pt x="47727" y="0"/>
                  </a:moveTo>
                  <a:cubicBezTo>
                    <a:pt x="41154" y="0"/>
                    <a:pt x="34485" y="1560"/>
                    <a:pt x="28269" y="4854"/>
                  </a:cubicBezTo>
                  <a:cubicBezTo>
                    <a:pt x="7843" y="15614"/>
                    <a:pt x="1" y="40904"/>
                    <a:pt x="10791" y="61329"/>
                  </a:cubicBezTo>
                  <a:cubicBezTo>
                    <a:pt x="12554" y="64703"/>
                    <a:pt x="14712" y="67712"/>
                    <a:pt x="17174" y="70357"/>
                  </a:cubicBezTo>
                  <a:cubicBezTo>
                    <a:pt x="21703" y="75220"/>
                    <a:pt x="27296" y="78837"/>
                    <a:pt x="33375" y="81087"/>
                  </a:cubicBezTo>
                  <a:cubicBezTo>
                    <a:pt x="37976" y="82768"/>
                    <a:pt x="42861" y="83644"/>
                    <a:pt x="47802" y="83644"/>
                  </a:cubicBezTo>
                  <a:cubicBezTo>
                    <a:pt x="54384" y="83644"/>
                    <a:pt x="61063" y="82088"/>
                    <a:pt x="67297" y="78807"/>
                  </a:cubicBezTo>
                  <a:cubicBezTo>
                    <a:pt x="83650" y="70175"/>
                    <a:pt x="91917" y="52241"/>
                    <a:pt x="89030" y="34946"/>
                  </a:cubicBezTo>
                  <a:cubicBezTo>
                    <a:pt x="88330" y="30630"/>
                    <a:pt x="86902" y="26375"/>
                    <a:pt x="84744" y="22301"/>
                  </a:cubicBezTo>
                  <a:cubicBezTo>
                    <a:pt x="80944" y="15098"/>
                    <a:pt x="75321" y="9444"/>
                    <a:pt x="68725" y="5645"/>
                  </a:cubicBezTo>
                  <a:cubicBezTo>
                    <a:pt x="62361" y="1964"/>
                    <a:pt x="55104" y="0"/>
                    <a:pt x="47727" y="0"/>
                  </a:cubicBezTo>
                  <a:close/>
                </a:path>
              </a:pathLst>
            </a:custGeom>
            <a:solidFill>
              <a:srgbClr val="15B8B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36" name="Google Shape;1236;p64"/>
            <p:cNvSpPr/>
            <p:nvPr/>
          </p:nvSpPr>
          <p:spPr>
            <a:xfrm>
              <a:off x="2646975" y="1679650"/>
              <a:ext cx="1531200" cy="1996350"/>
            </a:xfrm>
            <a:custGeom>
              <a:rect b="b" l="l" r="r" t="t"/>
              <a:pathLst>
                <a:path extrusionOk="0" h="79854" w="61248">
                  <a:moveTo>
                    <a:pt x="27113" y="1520"/>
                  </a:moveTo>
                  <a:cubicBezTo>
                    <a:pt x="27174" y="1520"/>
                    <a:pt x="27478" y="1642"/>
                    <a:pt x="27417" y="1672"/>
                  </a:cubicBezTo>
                  <a:cubicBezTo>
                    <a:pt x="27357" y="1672"/>
                    <a:pt x="27144" y="1703"/>
                    <a:pt x="27144" y="1703"/>
                  </a:cubicBezTo>
                  <a:cubicBezTo>
                    <a:pt x="27144" y="1703"/>
                    <a:pt x="26992" y="1703"/>
                    <a:pt x="27053" y="1854"/>
                  </a:cubicBezTo>
                  <a:cubicBezTo>
                    <a:pt x="27064" y="1913"/>
                    <a:pt x="27035" y="1931"/>
                    <a:pt x="26996" y="1931"/>
                  </a:cubicBezTo>
                  <a:cubicBezTo>
                    <a:pt x="26932" y="1931"/>
                    <a:pt x="26840" y="1885"/>
                    <a:pt x="26840" y="1885"/>
                  </a:cubicBezTo>
                  <a:cubicBezTo>
                    <a:pt x="26840" y="1854"/>
                    <a:pt x="26840" y="1581"/>
                    <a:pt x="26901" y="1551"/>
                  </a:cubicBezTo>
                  <a:cubicBezTo>
                    <a:pt x="26961" y="1520"/>
                    <a:pt x="27113" y="1520"/>
                    <a:pt x="27113" y="1520"/>
                  </a:cubicBezTo>
                  <a:close/>
                  <a:moveTo>
                    <a:pt x="26901" y="2006"/>
                  </a:moveTo>
                  <a:cubicBezTo>
                    <a:pt x="26961" y="2006"/>
                    <a:pt x="27053" y="2037"/>
                    <a:pt x="27053" y="2037"/>
                  </a:cubicBezTo>
                  <a:lnTo>
                    <a:pt x="26961" y="2219"/>
                  </a:lnTo>
                  <a:cubicBezTo>
                    <a:pt x="26961" y="2219"/>
                    <a:pt x="26825" y="2271"/>
                    <a:pt x="26743" y="2271"/>
                  </a:cubicBezTo>
                  <a:cubicBezTo>
                    <a:pt x="26716" y="2271"/>
                    <a:pt x="26695" y="2265"/>
                    <a:pt x="26688" y="2250"/>
                  </a:cubicBezTo>
                  <a:cubicBezTo>
                    <a:pt x="26657" y="2219"/>
                    <a:pt x="26718" y="2098"/>
                    <a:pt x="26718" y="2098"/>
                  </a:cubicBezTo>
                  <a:lnTo>
                    <a:pt x="26901" y="2006"/>
                  </a:lnTo>
                  <a:close/>
                  <a:moveTo>
                    <a:pt x="12189" y="6049"/>
                  </a:moveTo>
                  <a:lnTo>
                    <a:pt x="12493" y="6231"/>
                  </a:lnTo>
                  <a:cubicBezTo>
                    <a:pt x="12493" y="6231"/>
                    <a:pt x="12250" y="6475"/>
                    <a:pt x="11885" y="6779"/>
                  </a:cubicBezTo>
                  <a:cubicBezTo>
                    <a:pt x="11693" y="6936"/>
                    <a:pt x="11571" y="6963"/>
                    <a:pt x="11438" y="6963"/>
                  </a:cubicBezTo>
                  <a:cubicBezTo>
                    <a:pt x="11371" y="6963"/>
                    <a:pt x="11300" y="6956"/>
                    <a:pt x="11216" y="6956"/>
                  </a:cubicBezTo>
                  <a:cubicBezTo>
                    <a:pt x="11179" y="6956"/>
                    <a:pt x="11139" y="6957"/>
                    <a:pt x="11095" y="6961"/>
                  </a:cubicBezTo>
                  <a:cubicBezTo>
                    <a:pt x="10730" y="6961"/>
                    <a:pt x="11034" y="6809"/>
                    <a:pt x="11429" y="6657"/>
                  </a:cubicBezTo>
                  <a:cubicBezTo>
                    <a:pt x="11824" y="6475"/>
                    <a:pt x="11764" y="6383"/>
                    <a:pt x="12189" y="6049"/>
                  </a:cubicBezTo>
                  <a:close/>
                  <a:moveTo>
                    <a:pt x="23952" y="6292"/>
                  </a:moveTo>
                  <a:lnTo>
                    <a:pt x="23952" y="6292"/>
                  </a:lnTo>
                  <a:cubicBezTo>
                    <a:pt x="23952" y="6292"/>
                    <a:pt x="23922" y="6657"/>
                    <a:pt x="23709" y="6839"/>
                  </a:cubicBezTo>
                  <a:cubicBezTo>
                    <a:pt x="23607" y="6941"/>
                    <a:pt x="23568" y="6980"/>
                    <a:pt x="23548" y="6980"/>
                  </a:cubicBezTo>
                  <a:cubicBezTo>
                    <a:pt x="23527" y="6980"/>
                    <a:pt x="23528" y="6933"/>
                    <a:pt x="23496" y="6870"/>
                  </a:cubicBezTo>
                  <a:cubicBezTo>
                    <a:pt x="23466" y="6779"/>
                    <a:pt x="23435" y="6748"/>
                    <a:pt x="23162" y="6657"/>
                  </a:cubicBezTo>
                  <a:cubicBezTo>
                    <a:pt x="22919" y="6566"/>
                    <a:pt x="23162" y="6657"/>
                    <a:pt x="23435" y="6505"/>
                  </a:cubicBezTo>
                  <a:cubicBezTo>
                    <a:pt x="23709" y="6353"/>
                    <a:pt x="23587" y="6414"/>
                    <a:pt x="23952" y="6292"/>
                  </a:cubicBezTo>
                  <a:close/>
                  <a:moveTo>
                    <a:pt x="12067" y="6870"/>
                  </a:moveTo>
                  <a:lnTo>
                    <a:pt x="12098" y="7174"/>
                  </a:lnTo>
                  <a:cubicBezTo>
                    <a:pt x="12098" y="7174"/>
                    <a:pt x="11864" y="7252"/>
                    <a:pt x="11678" y="7252"/>
                  </a:cubicBezTo>
                  <a:cubicBezTo>
                    <a:pt x="11631" y="7252"/>
                    <a:pt x="11587" y="7247"/>
                    <a:pt x="11551" y="7235"/>
                  </a:cubicBezTo>
                  <a:cubicBezTo>
                    <a:pt x="11368" y="7174"/>
                    <a:pt x="11308" y="7113"/>
                    <a:pt x="12067" y="6870"/>
                  </a:cubicBezTo>
                  <a:close/>
                  <a:moveTo>
                    <a:pt x="13526" y="6596"/>
                  </a:moveTo>
                  <a:lnTo>
                    <a:pt x="13861" y="6961"/>
                  </a:lnTo>
                  <a:cubicBezTo>
                    <a:pt x="13861" y="6961"/>
                    <a:pt x="13618" y="7326"/>
                    <a:pt x="13374" y="7630"/>
                  </a:cubicBezTo>
                  <a:cubicBezTo>
                    <a:pt x="13303" y="7701"/>
                    <a:pt x="13261" y="7733"/>
                    <a:pt x="13238" y="7733"/>
                  </a:cubicBezTo>
                  <a:cubicBezTo>
                    <a:pt x="13172" y="7733"/>
                    <a:pt x="13261" y="7473"/>
                    <a:pt x="13283" y="7113"/>
                  </a:cubicBezTo>
                  <a:cubicBezTo>
                    <a:pt x="13344" y="6627"/>
                    <a:pt x="13192" y="6961"/>
                    <a:pt x="13526" y="6596"/>
                  </a:cubicBezTo>
                  <a:close/>
                  <a:moveTo>
                    <a:pt x="25411" y="7478"/>
                  </a:moveTo>
                  <a:cubicBezTo>
                    <a:pt x="25411" y="7478"/>
                    <a:pt x="25472" y="7660"/>
                    <a:pt x="25411" y="7994"/>
                  </a:cubicBezTo>
                  <a:cubicBezTo>
                    <a:pt x="25335" y="8274"/>
                    <a:pt x="25259" y="8405"/>
                    <a:pt x="25183" y="8405"/>
                  </a:cubicBezTo>
                  <a:cubicBezTo>
                    <a:pt x="25168" y="8405"/>
                    <a:pt x="25153" y="8400"/>
                    <a:pt x="25138" y="8390"/>
                  </a:cubicBezTo>
                  <a:cubicBezTo>
                    <a:pt x="25077" y="8329"/>
                    <a:pt x="24712" y="8025"/>
                    <a:pt x="24712" y="8025"/>
                  </a:cubicBezTo>
                  <a:lnTo>
                    <a:pt x="25046" y="7751"/>
                  </a:lnTo>
                  <a:cubicBezTo>
                    <a:pt x="25046" y="7751"/>
                    <a:pt x="25107" y="7630"/>
                    <a:pt x="25411" y="7478"/>
                  </a:cubicBezTo>
                  <a:close/>
                  <a:moveTo>
                    <a:pt x="26992" y="8055"/>
                  </a:moveTo>
                  <a:cubicBezTo>
                    <a:pt x="26992" y="8055"/>
                    <a:pt x="27265" y="8146"/>
                    <a:pt x="27235" y="8298"/>
                  </a:cubicBezTo>
                  <a:cubicBezTo>
                    <a:pt x="27223" y="8356"/>
                    <a:pt x="27221" y="8370"/>
                    <a:pt x="27203" y="8370"/>
                  </a:cubicBezTo>
                  <a:cubicBezTo>
                    <a:pt x="27187" y="8370"/>
                    <a:pt x="27159" y="8358"/>
                    <a:pt x="27099" y="8358"/>
                  </a:cubicBezTo>
                  <a:cubicBezTo>
                    <a:pt x="27054" y="8358"/>
                    <a:pt x="26990" y="8365"/>
                    <a:pt x="26901" y="8390"/>
                  </a:cubicBezTo>
                  <a:cubicBezTo>
                    <a:pt x="26812" y="8412"/>
                    <a:pt x="26755" y="8421"/>
                    <a:pt x="26721" y="8421"/>
                  </a:cubicBezTo>
                  <a:cubicBezTo>
                    <a:pt x="26614" y="8421"/>
                    <a:pt x="26718" y="8329"/>
                    <a:pt x="26718" y="8238"/>
                  </a:cubicBezTo>
                  <a:cubicBezTo>
                    <a:pt x="26718" y="8116"/>
                    <a:pt x="26749" y="8116"/>
                    <a:pt x="26992" y="8055"/>
                  </a:cubicBezTo>
                  <a:close/>
                  <a:moveTo>
                    <a:pt x="24617" y="8906"/>
                  </a:moveTo>
                  <a:cubicBezTo>
                    <a:pt x="24696" y="8906"/>
                    <a:pt x="24719" y="9016"/>
                    <a:pt x="24742" y="9180"/>
                  </a:cubicBezTo>
                  <a:lnTo>
                    <a:pt x="24530" y="9301"/>
                  </a:lnTo>
                  <a:cubicBezTo>
                    <a:pt x="24530" y="9301"/>
                    <a:pt x="24287" y="9271"/>
                    <a:pt x="24287" y="9149"/>
                  </a:cubicBezTo>
                  <a:cubicBezTo>
                    <a:pt x="24287" y="9058"/>
                    <a:pt x="24378" y="9058"/>
                    <a:pt x="24530" y="8937"/>
                  </a:cubicBezTo>
                  <a:cubicBezTo>
                    <a:pt x="24565" y="8916"/>
                    <a:pt x="24593" y="8906"/>
                    <a:pt x="24617" y="8906"/>
                  </a:cubicBezTo>
                  <a:close/>
                  <a:moveTo>
                    <a:pt x="32207" y="9710"/>
                  </a:moveTo>
                  <a:cubicBezTo>
                    <a:pt x="32207" y="9710"/>
                    <a:pt x="32207" y="9713"/>
                    <a:pt x="32210" y="9718"/>
                  </a:cubicBezTo>
                  <a:lnTo>
                    <a:pt x="32210" y="9718"/>
                  </a:lnTo>
                  <a:cubicBezTo>
                    <a:pt x="32209" y="9713"/>
                    <a:pt x="32208" y="9710"/>
                    <a:pt x="32207" y="9710"/>
                  </a:cubicBezTo>
                  <a:close/>
                  <a:moveTo>
                    <a:pt x="15209" y="9273"/>
                  </a:moveTo>
                  <a:cubicBezTo>
                    <a:pt x="15228" y="9273"/>
                    <a:pt x="15283" y="9395"/>
                    <a:pt x="15437" y="9395"/>
                  </a:cubicBezTo>
                  <a:cubicBezTo>
                    <a:pt x="15448" y="9395"/>
                    <a:pt x="15460" y="9394"/>
                    <a:pt x="15472" y="9393"/>
                  </a:cubicBezTo>
                  <a:lnTo>
                    <a:pt x="15989" y="9575"/>
                  </a:lnTo>
                  <a:lnTo>
                    <a:pt x="15806" y="9788"/>
                  </a:lnTo>
                  <a:cubicBezTo>
                    <a:pt x="15806" y="9788"/>
                    <a:pt x="15198" y="9788"/>
                    <a:pt x="15198" y="9423"/>
                  </a:cubicBezTo>
                  <a:cubicBezTo>
                    <a:pt x="15198" y="9310"/>
                    <a:pt x="15198" y="9273"/>
                    <a:pt x="15209" y="9273"/>
                  </a:cubicBezTo>
                  <a:close/>
                  <a:moveTo>
                    <a:pt x="16965" y="9165"/>
                  </a:moveTo>
                  <a:cubicBezTo>
                    <a:pt x="16978" y="9165"/>
                    <a:pt x="16984" y="9236"/>
                    <a:pt x="17054" y="9236"/>
                  </a:cubicBezTo>
                  <a:cubicBezTo>
                    <a:pt x="17077" y="9236"/>
                    <a:pt x="17106" y="9229"/>
                    <a:pt x="17144" y="9210"/>
                  </a:cubicBezTo>
                  <a:cubicBezTo>
                    <a:pt x="17144" y="9210"/>
                    <a:pt x="17387" y="9484"/>
                    <a:pt x="17417" y="9697"/>
                  </a:cubicBezTo>
                  <a:cubicBezTo>
                    <a:pt x="17478" y="9909"/>
                    <a:pt x="17296" y="9788"/>
                    <a:pt x="16840" y="9909"/>
                  </a:cubicBezTo>
                  <a:cubicBezTo>
                    <a:pt x="16788" y="9920"/>
                    <a:pt x="16747" y="9925"/>
                    <a:pt x="16717" y="9925"/>
                  </a:cubicBezTo>
                  <a:cubicBezTo>
                    <a:pt x="16476" y="9925"/>
                    <a:pt x="16820" y="9628"/>
                    <a:pt x="16900" y="9332"/>
                  </a:cubicBezTo>
                  <a:cubicBezTo>
                    <a:pt x="16944" y="9202"/>
                    <a:pt x="16956" y="9165"/>
                    <a:pt x="16965" y="9165"/>
                  </a:cubicBezTo>
                  <a:close/>
                  <a:moveTo>
                    <a:pt x="13739" y="8329"/>
                  </a:moveTo>
                  <a:lnTo>
                    <a:pt x="13830" y="8542"/>
                  </a:lnTo>
                  <a:cubicBezTo>
                    <a:pt x="13922" y="8754"/>
                    <a:pt x="13800" y="9271"/>
                    <a:pt x="13800" y="9271"/>
                  </a:cubicBezTo>
                  <a:cubicBezTo>
                    <a:pt x="13800" y="9271"/>
                    <a:pt x="13587" y="9970"/>
                    <a:pt x="13526" y="10001"/>
                  </a:cubicBezTo>
                  <a:cubicBezTo>
                    <a:pt x="13466" y="10001"/>
                    <a:pt x="13526" y="9879"/>
                    <a:pt x="13557" y="9514"/>
                  </a:cubicBezTo>
                  <a:cubicBezTo>
                    <a:pt x="13618" y="9119"/>
                    <a:pt x="13374" y="9089"/>
                    <a:pt x="13374" y="8754"/>
                  </a:cubicBezTo>
                  <a:cubicBezTo>
                    <a:pt x="13344" y="8420"/>
                    <a:pt x="13466" y="8542"/>
                    <a:pt x="13739" y="8329"/>
                  </a:cubicBezTo>
                  <a:close/>
                  <a:moveTo>
                    <a:pt x="12827" y="8602"/>
                  </a:moveTo>
                  <a:cubicBezTo>
                    <a:pt x="12827" y="8602"/>
                    <a:pt x="12736" y="9301"/>
                    <a:pt x="12888" y="9514"/>
                  </a:cubicBezTo>
                  <a:cubicBezTo>
                    <a:pt x="13010" y="9757"/>
                    <a:pt x="12888" y="10061"/>
                    <a:pt x="12919" y="10304"/>
                  </a:cubicBezTo>
                  <a:cubicBezTo>
                    <a:pt x="12919" y="10434"/>
                    <a:pt x="12864" y="10468"/>
                    <a:pt x="12807" y="10468"/>
                  </a:cubicBezTo>
                  <a:cubicBezTo>
                    <a:pt x="12743" y="10468"/>
                    <a:pt x="12675" y="10426"/>
                    <a:pt x="12675" y="10426"/>
                  </a:cubicBezTo>
                  <a:cubicBezTo>
                    <a:pt x="12675" y="10426"/>
                    <a:pt x="12706" y="10183"/>
                    <a:pt x="12767" y="9940"/>
                  </a:cubicBezTo>
                  <a:cubicBezTo>
                    <a:pt x="12827" y="9697"/>
                    <a:pt x="12554" y="9545"/>
                    <a:pt x="12554" y="9545"/>
                  </a:cubicBezTo>
                  <a:cubicBezTo>
                    <a:pt x="12554" y="9545"/>
                    <a:pt x="12645" y="9301"/>
                    <a:pt x="12645" y="9058"/>
                  </a:cubicBezTo>
                  <a:cubicBezTo>
                    <a:pt x="12645" y="8815"/>
                    <a:pt x="12615" y="8815"/>
                    <a:pt x="12827" y="8602"/>
                  </a:cubicBezTo>
                  <a:close/>
                  <a:moveTo>
                    <a:pt x="14165" y="10152"/>
                  </a:moveTo>
                  <a:cubicBezTo>
                    <a:pt x="14165" y="10152"/>
                    <a:pt x="14347" y="10396"/>
                    <a:pt x="14378" y="10487"/>
                  </a:cubicBezTo>
                  <a:cubicBezTo>
                    <a:pt x="14408" y="10578"/>
                    <a:pt x="14317" y="10608"/>
                    <a:pt x="14165" y="10669"/>
                  </a:cubicBezTo>
                  <a:cubicBezTo>
                    <a:pt x="14122" y="10695"/>
                    <a:pt x="14103" y="10706"/>
                    <a:pt x="14091" y="10706"/>
                  </a:cubicBezTo>
                  <a:cubicBezTo>
                    <a:pt x="14062" y="10706"/>
                    <a:pt x="14079" y="10635"/>
                    <a:pt x="13861" y="10548"/>
                  </a:cubicBezTo>
                  <a:cubicBezTo>
                    <a:pt x="13587" y="10396"/>
                    <a:pt x="13830" y="10426"/>
                    <a:pt x="14165" y="10152"/>
                  </a:cubicBezTo>
                  <a:close/>
                  <a:moveTo>
                    <a:pt x="23071" y="11703"/>
                  </a:moveTo>
                  <a:lnTo>
                    <a:pt x="23314" y="11763"/>
                  </a:lnTo>
                  <a:lnTo>
                    <a:pt x="23435" y="11794"/>
                  </a:lnTo>
                  <a:cubicBezTo>
                    <a:pt x="23435" y="11794"/>
                    <a:pt x="23344" y="12067"/>
                    <a:pt x="23223" y="12280"/>
                  </a:cubicBezTo>
                  <a:cubicBezTo>
                    <a:pt x="23162" y="12442"/>
                    <a:pt x="22898" y="12469"/>
                    <a:pt x="22730" y="12469"/>
                  </a:cubicBezTo>
                  <a:cubicBezTo>
                    <a:pt x="22645" y="12469"/>
                    <a:pt x="22584" y="12463"/>
                    <a:pt x="22584" y="12463"/>
                  </a:cubicBezTo>
                  <a:cubicBezTo>
                    <a:pt x="22584" y="12463"/>
                    <a:pt x="22220" y="12523"/>
                    <a:pt x="21824" y="12554"/>
                  </a:cubicBezTo>
                  <a:cubicBezTo>
                    <a:pt x="21460" y="12615"/>
                    <a:pt x="21612" y="12858"/>
                    <a:pt x="21612" y="12858"/>
                  </a:cubicBezTo>
                  <a:lnTo>
                    <a:pt x="21065" y="13131"/>
                  </a:lnTo>
                  <a:cubicBezTo>
                    <a:pt x="21065" y="13131"/>
                    <a:pt x="20396" y="13374"/>
                    <a:pt x="19940" y="13861"/>
                  </a:cubicBezTo>
                  <a:cubicBezTo>
                    <a:pt x="19755" y="14046"/>
                    <a:pt x="19609" y="14103"/>
                    <a:pt x="19500" y="14103"/>
                  </a:cubicBezTo>
                  <a:cubicBezTo>
                    <a:pt x="19322" y="14103"/>
                    <a:pt x="19241" y="13952"/>
                    <a:pt x="19241" y="13952"/>
                  </a:cubicBezTo>
                  <a:cubicBezTo>
                    <a:pt x="19241" y="13952"/>
                    <a:pt x="18967" y="13618"/>
                    <a:pt x="19180" y="13405"/>
                  </a:cubicBezTo>
                  <a:cubicBezTo>
                    <a:pt x="19362" y="13162"/>
                    <a:pt x="19393" y="13162"/>
                    <a:pt x="19454" y="13162"/>
                  </a:cubicBezTo>
                  <a:cubicBezTo>
                    <a:pt x="19530" y="13162"/>
                    <a:pt x="19499" y="13334"/>
                    <a:pt x="19578" y="13334"/>
                  </a:cubicBezTo>
                  <a:cubicBezTo>
                    <a:pt x="19593" y="13334"/>
                    <a:pt x="19612" y="13328"/>
                    <a:pt x="19636" y="13314"/>
                  </a:cubicBezTo>
                  <a:cubicBezTo>
                    <a:pt x="19636" y="13314"/>
                    <a:pt x="19910" y="13222"/>
                    <a:pt x="20214" y="13162"/>
                  </a:cubicBezTo>
                  <a:cubicBezTo>
                    <a:pt x="20517" y="13070"/>
                    <a:pt x="20457" y="13070"/>
                    <a:pt x="20669" y="12979"/>
                  </a:cubicBezTo>
                  <a:cubicBezTo>
                    <a:pt x="20882" y="12918"/>
                    <a:pt x="20821" y="12918"/>
                    <a:pt x="21095" y="12767"/>
                  </a:cubicBezTo>
                  <a:cubicBezTo>
                    <a:pt x="21369" y="12645"/>
                    <a:pt x="21247" y="12584"/>
                    <a:pt x="21247" y="12584"/>
                  </a:cubicBezTo>
                  <a:lnTo>
                    <a:pt x="21277" y="12311"/>
                  </a:lnTo>
                  <a:lnTo>
                    <a:pt x="21733" y="12189"/>
                  </a:lnTo>
                  <a:lnTo>
                    <a:pt x="22402" y="12189"/>
                  </a:lnTo>
                  <a:lnTo>
                    <a:pt x="22828" y="11885"/>
                  </a:lnTo>
                  <a:lnTo>
                    <a:pt x="23071" y="11703"/>
                  </a:lnTo>
                  <a:close/>
                  <a:moveTo>
                    <a:pt x="17940" y="9878"/>
                  </a:moveTo>
                  <a:cubicBezTo>
                    <a:pt x="18034" y="9878"/>
                    <a:pt x="18120" y="9911"/>
                    <a:pt x="18177" y="10001"/>
                  </a:cubicBezTo>
                  <a:cubicBezTo>
                    <a:pt x="18390" y="10335"/>
                    <a:pt x="18390" y="10244"/>
                    <a:pt x="18572" y="10487"/>
                  </a:cubicBezTo>
                  <a:cubicBezTo>
                    <a:pt x="18755" y="10760"/>
                    <a:pt x="18815" y="10973"/>
                    <a:pt x="18815" y="10973"/>
                  </a:cubicBezTo>
                  <a:cubicBezTo>
                    <a:pt x="18815" y="10973"/>
                    <a:pt x="18496" y="11270"/>
                    <a:pt x="19004" y="11270"/>
                  </a:cubicBezTo>
                  <a:cubicBezTo>
                    <a:pt x="19082" y="11270"/>
                    <a:pt x="19180" y="11263"/>
                    <a:pt x="19302" y="11247"/>
                  </a:cubicBezTo>
                  <a:cubicBezTo>
                    <a:pt x="19961" y="11159"/>
                    <a:pt x="20144" y="10960"/>
                    <a:pt x="20367" y="10960"/>
                  </a:cubicBezTo>
                  <a:cubicBezTo>
                    <a:pt x="20452" y="10960"/>
                    <a:pt x="20543" y="10989"/>
                    <a:pt x="20669" y="11064"/>
                  </a:cubicBezTo>
                  <a:cubicBezTo>
                    <a:pt x="21125" y="11338"/>
                    <a:pt x="21095" y="11095"/>
                    <a:pt x="21125" y="11429"/>
                  </a:cubicBezTo>
                  <a:cubicBezTo>
                    <a:pt x="21173" y="11718"/>
                    <a:pt x="21298" y="11892"/>
                    <a:pt x="21182" y="11892"/>
                  </a:cubicBezTo>
                  <a:cubicBezTo>
                    <a:pt x="21151" y="11892"/>
                    <a:pt x="21104" y="11880"/>
                    <a:pt x="21034" y="11855"/>
                  </a:cubicBezTo>
                  <a:cubicBezTo>
                    <a:pt x="20852" y="11800"/>
                    <a:pt x="20691" y="11756"/>
                    <a:pt x="20566" y="11756"/>
                  </a:cubicBezTo>
                  <a:cubicBezTo>
                    <a:pt x="20482" y="11756"/>
                    <a:pt x="20414" y="11776"/>
                    <a:pt x="20366" y="11824"/>
                  </a:cubicBezTo>
                  <a:cubicBezTo>
                    <a:pt x="20244" y="11976"/>
                    <a:pt x="20092" y="12371"/>
                    <a:pt x="20092" y="12371"/>
                  </a:cubicBezTo>
                  <a:cubicBezTo>
                    <a:pt x="20092" y="12371"/>
                    <a:pt x="20001" y="12827"/>
                    <a:pt x="19849" y="12888"/>
                  </a:cubicBezTo>
                  <a:cubicBezTo>
                    <a:pt x="19727" y="12949"/>
                    <a:pt x="19484" y="13010"/>
                    <a:pt x="19484" y="13010"/>
                  </a:cubicBezTo>
                  <a:cubicBezTo>
                    <a:pt x="19484" y="13010"/>
                    <a:pt x="19454" y="12523"/>
                    <a:pt x="19332" y="12463"/>
                  </a:cubicBezTo>
                  <a:cubicBezTo>
                    <a:pt x="19317" y="12452"/>
                    <a:pt x="19302" y="12447"/>
                    <a:pt x="19285" y="12447"/>
                  </a:cubicBezTo>
                  <a:cubicBezTo>
                    <a:pt x="19172" y="12447"/>
                    <a:pt x="19022" y="12677"/>
                    <a:pt x="18870" y="12677"/>
                  </a:cubicBezTo>
                  <a:cubicBezTo>
                    <a:pt x="18862" y="12677"/>
                    <a:pt x="18854" y="12677"/>
                    <a:pt x="18846" y="12675"/>
                  </a:cubicBezTo>
                  <a:cubicBezTo>
                    <a:pt x="18694" y="12675"/>
                    <a:pt x="19150" y="12371"/>
                    <a:pt x="19210" y="12067"/>
                  </a:cubicBezTo>
                  <a:cubicBezTo>
                    <a:pt x="19238" y="11761"/>
                    <a:pt x="19011" y="11608"/>
                    <a:pt x="18809" y="11608"/>
                  </a:cubicBezTo>
                  <a:cubicBezTo>
                    <a:pt x="18790" y="11608"/>
                    <a:pt x="18772" y="11609"/>
                    <a:pt x="18755" y="11611"/>
                  </a:cubicBezTo>
                  <a:cubicBezTo>
                    <a:pt x="18740" y="11614"/>
                    <a:pt x="18726" y="11615"/>
                    <a:pt x="18714" y="11615"/>
                  </a:cubicBezTo>
                  <a:cubicBezTo>
                    <a:pt x="18623" y="11615"/>
                    <a:pt x="18603" y="11561"/>
                    <a:pt x="18556" y="11561"/>
                  </a:cubicBezTo>
                  <a:cubicBezTo>
                    <a:pt x="18521" y="11561"/>
                    <a:pt x="18470" y="11592"/>
                    <a:pt x="18359" y="11703"/>
                  </a:cubicBezTo>
                  <a:cubicBezTo>
                    <a:pt x="18116" y="11946"/>
                    <a:pt x="17782" y="12280"/>
                    <a:pt x="17782" y="12280"/>
                  </a:cubicBezTo>
                  <a:cubicBezTo>
                    <a:pt x="17782" y="12280"/>
                    <a:pt x="17265" y="12493"/>
                    <a:pt x="17235" y="12858"/>
                  </a:cubicBezTo>
                  <a:cubicBezTo>
                    <a:pt x="17204" y="13222"/>
                    <a:pt x="17387" y="13253"/>
                    <a:pt x="17235" y="13557"/>
                  </a:cubicBezTo>
                  <a:cubicBezTo>
                    <a:pt x="17113" y="13861"/>
                    <a:pt x="16961" y="14165"/>
                    <a:pt x="16961" y="14165"/>
                  </a:cubicBezTo>
                  <a:cubicBezTo>
                    <a:pt x="16961" y="14165"/>
                    <a:pt x="16786" y="14320"/>
                    <a:pt x="16654" y="14320"/>
                  </a:cubicBezTo>
                  <a:cubicBezTo>
                    <a:pt x="16621" y="14320"/>
                    <a:pt x="16590" y="14311"/>
                    <a:pt x="16566" y="14286"/>
                  </a:cubicBezTo>
                  <a:cubicBezTo>
                    <a:pt x="16444" y="14165"/>
                    <a:pt x="16505" y="13040"/>
                    <a:pt x="16505" y="13040"/>
                  </a:cubicBezTo>
                  <a:lnTo>
                    <a:pt x="16688" y="12189"/>
                  </a:lnTo>
                  <a:lnTo>
                    <a:pt x="17356" y="11733"/>
                  </a:lnTo>
                  <a:cubicBezTo>
                    <a:pt x="17356" y="11733"/>
                    <a:pt x="17782" y="11551"/>
                    <a:pt x="17964" y="11520"/>
                  </a:cubicBezTo>
                  <a:cubicBezTo>
                    <a:pt x="18138" y="11471"/>
                    <a:pt x="18271" y="11421"/>
                    <a:pt x="18364" y="11421"/>
                  </a:cubicBezTo>
                  <a:cubicBezTo>
                    <a:pt x="18385" y="11421"/>
                    <a:pt x="18403" y="11424"/>
                    <a:pt x="18420" y="11429"/>
                  </a:cubicBezTo>
                  <a:cubicBezTo>
                    <a:pt x="18542" y="11429"/>
                    <a:pt x="18663" y="11368"/>
                    <a:pt x="18420" y="11156"/>
                  </a:cubicBezTo>
                  <a:cubicBezTo>
                    <a:pt x="18364" y="11113"/>
                    <a:pt x="18293" y="11097"/>
                    <a:pt x="18218" y="11097"/>
                  </a:cubicBezTo>
                  <a:cubicBezTo>
                    <a:pt x="17966" y="11097"/>
                    <a:pt x="17660" y="11277"/>
                    <a:pt x="17660" y="11277"/>
                  </a:cubicBezTo>
                  <a:cubicBezTo>
                    <a:pt x="17564" y="11316"/>
                    <a:pt x="17602" y="11354"/>
                    <a:pt x="17550" y="11354"/>
                  </a:cubicBezTo>
                  <a:cubicBezTo>
                    <a:pt x="17520" y="11354"/>
                    <a:pt x="17460" y="11341"/>
                    <a:pt x="17326" y="11308"/>
                  </a:cubicBezTo>
                  <a:cubicBezTo>
                    <a:pt x="17074" y="11266"/>
                    <a:pt x="17184" y="11195"/>
                    <a:pt x="17107" y="11195"/>
                  </a:cubicBezTo>
                  <a:cubicBezTo>
                    <a:pt x="17072" y="11195"/>
                    <a:pt x="17000" y="11209"/>
                    <a:pt x="16840" y="11247"/>
                  </a:cubicBezTo>
                  <a:cubicBezTo>
                    <a:pt x="16292" y="11338"/>
                    <a:pt x="15897" y="11551"/>
                    <a:pt x="15897" y="11551"/>
                  </a:cubicBezTo>
                  <a:lnTo>
                    <a:pt x="15411" y="11551"/>
                  </a:lnTo>
                  <a:cubicBezTo>
                    <a:pt x="15411" y="11551"/>
                    <a:pt x="15137" y="11611"/>
                    <a:pt x="15016" y="11611"/>
                  </a:cubicBezTo>
                  <a:cubicBezTo>
                    <a:pt x="14864" y="11581"/>
                    <a:pt x="14955" y="11308"/>
                    <a:pt x="14955" y="11308"/>
                  </a:cubicBezTo>
                  <a:lnTo>
                    <a:pt x="16171" y="10669"/>
                  </a:lnTo>
                  <a:lnTo>
                    <a:pt x="17356" y="10122"/>
                  </a:lnTo>
                  <a:cubicBezTo>
                    <a:pt x="17356" y="10122"/>
                    <a:pt x="17682" y="9878"/>
                    <a:pt x="17940" y="9878"/>
                  </a:cubicBezTo>
                  <a:close/>
                  <a:moveTo>
                    <a:pt x="45370" y="40860"/>
                  </a:moveTo>
                  <a:cubicBezTo>
                    <a:pt x="45404" y="40860"/>
                    <a:pt x="45427" y="40867"/>
                    <a:pt x="45442" y="40882"/>
                  </a:cubicBezTo>
                  <a:cubicBezTo>
                    <a:pt x="45422" y="40893"/>
                    <a:pt x="45405" y="40896"/>
                    <a:pt x="45386" y="40896"/>
                  </a:cubicBezTo>
                  <a:cubicBezTo>
                    <a:pt x="45347" y="40896"/>
                    <a:pt x="45300" y="40882"/>
                    <a:pt x="45199" y="40882"/>
                  </a:cubicBezTo>
                  <a:lnTo>
                    <a:pt x="45229" y="40882"/>
                  </a:lnTo>
                  <a:cubicBezTo>
                    <a:pt x="45290" y="40867"/>
                    <a:pt x="45336" y="40860"/>
                    <a:pt x="45370" y="40860"/>
                  </a:cubicBezTo>
                  <a:close/>
                  <a:moveTo>
                    <a:pt x="46354" y="62676"/>
                  </a:moveTo>
                  <a:cubicBezTo>
                    <a:pt x="46354" y="62676"/>
                    <a:pt x="46323" y="62676"/>
                    <a:pt x="46323" y="62706"/>
                  </a:cubicBezTo>
                  <a:cubicBezTo>
                    <a:pt x="46323" y="62706"/>
                    <a:pt x="46323" y="62706"/>
                    <a:pt x="46323" y="62676"/>
                  </a:cubicBezTo>
                  <a:close/>
                  <a:moveTo>
                    <a:pt x="26901" y="0"/>
                  </a:moveTo>
                  <a:cubicBezTo>
                    <a:pt x="26141" y="61"/>
                    <a:pt x="25958" y="304"/>
                    <a:pt x="25746" y="365"/>
                  </a:cubicBezTo>
                  <a:cubicBezTo>
                    <a:pt x="25594" y="426"/>
                    <a:pt x="25290" y="578"/>
                    <a:pt x="24986" y="699"/>
                  </a:cubicBezTo>
                  <a:cubicBezTo>
                    <a:pt x="24976" y="671"/>
                    <a:pt x="24954" y="660"/>
                    <a:pt x="24918" y="660"/>
                  </a:cubicBezTo>
                  <a:cubicBezTo>
                    <a:pt x="24841" y="660"/>
                    <a:pt x="24697" y="709"/>
                    <a:pt x="24469" y="730"/>
                  </a:cubicBezTo>
                  <a:cubicBezTo>
                    <a:pt x="24043" y="791"/>
                    <a:pt x="23952" y="791"/>
                    <a:pt x="23587" y="882"/>
                  </a:cubicBezTo>
                  <a:cubicBezTo>
                    <a:pt x="23298" y="954"/>
                    <a:pt x="23315" y="1217"/>
                    <a:pt x="23304" y="1217"/>
                  </a:cubicBezTo>
                  <a:cubicBezTo>
                    <a:pt x="23301" y="1217"/>
                    <a:pt x="23296" y="1199"/>
                    <a:pt x="23283" y="1155"/>
                  </a:cubicBezTo>
                  <a:cubicBezTo>
                    <a:pt x="23260" y="1086"/>
                    <a:pt x="23233" y="1061"/>
                    <a:pt x="23186" y="1061"/>
                  </a:cubicBezTo>
                  <a:cubicBezTo>
                    <a:pt x="23110" y="1061"/>
                    <a:pt x="22982" y="1129"/>
                    <a:pt x="22736" y="1186"/>
                  </a:cubicBezTo>
                  <a:cubicBezTo>
                    <a:pt x="22329" y="1302"/>
                    <a:pt x="22256" y="1613"/>
                    <a:pt x="22490" y="1613"/>
                  </a:cubicBezTo>
                  <a:cubicBezTo>
                    <a:pt x="22501" y="1613"/>
                    <a:pt x="22512" y="1613"/>
                    <a:pt x="22524" y="1611"/>
                  </a:cubicBezTo>
                  <a:cubicBezTo>
                    <a:pt x="22572" y="1611"/>
                    <a:pt x="22616" y="1610"/>
                    <a:pt x="22655" y="1610"/>
                  </a:cubicBezTo>
                  <a:cubicBezTo>
                    <a:pt x="22809" y="1610"/>
                    <a:pt x="22882" y="1630"/>
                    <a:pt x="22858" y="1824"/>
                  </a:cubicBezTo>
                  <a:cubicBezTo>
                    <a:pt x="22797" y="2037"/>
                    <a:pt x="22432" y="2037"/>
                    <a:pt x="22220" y="2128"/>
                  </a:cubicBezTo>
                  <a:cubicBezTo>
                    <a:pt x="22037" y="2189"/>
                    <a:pt x="21946" y="2219"/>
                    <a:pt x="21976" y="2310"/>
                  </a:cubicBezTo>
                  <a:cubicBezTo>
                    <a:pt x="21976" y="2389"/>
                    <a:pt x="21885" y="2468"/>
                    <a:pt x="21782" y="2468"/>
                  </a:cubicBezTo>
                  <a:cubicBezTo>
                    <a:pt x="21766" y="2468"/>
                    <a:pt x="21750" y="2466"/>
                    <a:pt x="21733" y="2462"/>
                  </a:cubicBezTo>
                  <a:cubicBezTo>
                    <a:pt x="21612" y="2432"/>
                    <a:pt x="21733" y="2462"/>
                    <a:pt x="21673" y="2341"/>
                  </a:cubicBezTo>
                  <a:cubicBezTo>
                    <a:pt x="21642" y="2189"/>
                    <a:pt x="21794" y="2219"/>
                    <a:pt x="21946" y="2098"/>
                  </a:cubicBezTo>
                  <a:cubicBezTo>
                    <a:pt x="22072" y="1997"/>
                    <a:pt x="21968" y="1938"/>
                    <a:pt x="21774" y="1938"/>
                  </a:cubicBezTo>
                  <a:cubicBezTo>
                    <a:pt x="21733" y="1938"/>
                    <a:pt x="21689" y="1940"/>
                    <a:pt x="21642" y="1946"/>
                  </a:cubicBezTo>
                  <a:cubicBezTo>
                    <a:pt x="21369" y="1976"/>
                    <a:pt x="21095" y="2310"/>
                    <a:pt x="20669" y="2371"/>
                  </a:cubicBezTo>
                  <a:cubicBezTo>
                    <a:pt x="20640" y="2376"/>
                    <a:pt x="20615" y="2378"/>
                    <a:pt x="20596" y="2378"/>
                  </a:cubicBezTo>
                  <a:cubicBezTo>
                    <a:pt x="20350" y="2378"/>
                    <a:pt x="20809" y="2047"/>
                    <a:pt x="21034" y="1794"/>
                  </a:cubicBezTo>
                  <a:cubicBezTo>
                    <a:pt x="21108" y="1688"/>
                    <a:pt x="21083" y="1648"/>
                    <a:pt x="21008" y="1648"/>
                  </a:cubicBezTo>
                  <a:cubicBezTo>
                    <a:pt x="20867" y="1648"/>
                    <a:pt x="20554" y="1786"/>
                    <a:pt x="20396" y="1885"/>
                  </a:cubicBezTo>
                  <a:cubicBezTo>
                    <a:pt x="20122" y="2037"/>
                    <a:pt x="19818" y="2310"/>
                    <a:pt x="19788" y="2584"/>
                  </a:cubicBezTo>
                  <a:cubicBezTo>
                    <a:pt x="19758" y="2827"/>
                    <a:pt x="19454" y="2858"/>
                    <a:pt x="19119" y="2888"/>
                  </a:cubicBezTo>
                  <a:cubicBezTo>
                    <a:pt x="18815" y="2918"/>
                    <a:pt x="18572" y="2979"/>
                    <a:pt x="17964" y="3283"/>
                  </a:cubicBezTo>
                  <a:cubicBezTo>
                    <a:pt x="17698" y="3403"/>
                    <a:pt x="17531" y="3441"/>
                    <a:pt x="17414" y="3441"/>
                  </a:cubicBezTo>
                  <a:cubicBezTo>
                    <a:pt x="17265" y="3441"/>
                    <a:pt x="17199" y="3378"/>
                    <a:pt x="17113" y="3344"/>
                  </a:cubicBezTo>
                  <a:cubicBezTo>
                    <a:pt x="16931" y="3283"/>
                    <a:pt x="17174" y="3192"/>
                    <a:pt x="17387" y="3162"/>
                  </a:cubicBezTo>
                  <a:cubicBezTo>
                    <a:pt x="17630" y="3131"/>
                    <a:pt x="17812" y="3101"/>
                    <a:pt x="17964" y="2949"/>
                  </a:cubicBezTo>
                  <a:cubicBezTo>
                    <a:pt x="18147" y="2797"/>
                    <a:pt x="18299" y="2766"/>
                    <a:pt x="18420" y="2675"/>
                  </a:cubicBezTo>
                  <a:cubicBezTo>
                    <a:pt x="18481" y="2630"/>
                    <a:pt x="18420" y="2614"/>
                    <a:pt x="18287" y="2614"/>
                  </a:cubicBezTo>
                  <a:cubicBezTo>
                    <a:pt x="18154" y="2614"/>
                    <a:pt x="17949" y="2630"/>
                    <a:pt x="17721" y="2645"/>
                  </a:cubicBezTo>
                  <a:cubicBezTo>
                    <a:pt x="17265" y="2675"/>
                    <a:pt x="16657" y="3101"/>
                    <a:pt x="16292" y="3283"/>
                  </a:cubicBezTo>
                  <a:cubicBezTo>
                    <a:pt x="15928" y="3465"/>
                    <a:pt x="16323" y="3435"/>
                    <a:pt x="16262" y="3709"/>
                  </a:cubicBezTo>
                  <a:cubicBezTo>
                    <a:pt x="16217" y="3888"/>
                    <a:pt x="16106" y="3935"/>
                    <a:pt x="15891" y="3935"/>
                  </a:cubicBezTo>
                  <a:cubicBezTo>
                    <a:pt x="15816" y="3935"/>
                    <a:pt x="15727" y="3929"/>
                    <a:pt x="15624" y="3921"/>
                  </a:cubicBezTo>
                  <a:cubicBezTo>
                    <a:pt x="15565" y="3916"/>
                    <a:pt x="15520" y="3914"/>
                    <a:pt x="15484" y="3914"/>
                  </a:cubicBezTo>
                  <a:cubicBezTo>
                    <a:pt x="15302" y="3914"/>
                    <a:pt x="15372" y="3981"/>
                    <a:pt x="15016" y="4134"/>
                  </a:cubicBezTo>
                  <a:cubicBezTo>
                    <a:pt x="14877" y="4204"/>
                    <a:pt x="14804" y="4234"/>
                    <a:pt x="14762" y="4234"/>
                  </a:cubicBezTo>
                  <a:cubicBezTo>
                    <a:pt x="14694" y="4234"/>
                    <a:pt x="14707" y="4156"/>
                    <a:pt x="14651" y="4043"/>
                  </a:cubicBezTo>
                  <a:cubicBezTo>
                    <a:pt x="13466" y="4742"/>
                    <a:pt x="12280" y="5472"/>
                    <a:pt x="11156" y="6262"/>
                  </a:cubicBezTo>
                  <a:cubicBezTo>
                    <a:pt x="9940" y="7113"/>
                    <a:pt x="8633" y="8146"/>
                    <a:pt x="7660" y="8967"/>
                  </a:cubicBezTo>
                  <a:cubicBezTo>
                    <a:pt x="7295" y="9301"/>
                    <a:pt x="6900" y="9636"/>
                    <a:pt x="6535" y="10001"/>
                  </a:cubicBezTo>
                  <a:cubicBezTo>
                    <a:pt x="5472" y="11004"/>
                    <a:pt x="4712" y="11946"/>
                    <a:pt x="4408" y="12250"/>
                  </a:cubicBezTo>
                  <a:cubicBezTo>
                    <a:pt x="4104" y="12615"/>
                    <a:pt x="4347" y="12615"/>
                    <a:pt x="4134" y="12858"/>
                  </a:cubicBezTo>
                  <a:cubicBezTo>
                    <a:pt x="3921" y="13101"/>
                    <a:pt x="4195" y="13283"/>
                    <a:pt x="3982" y="13466"/>
                  </a:cubicBezTo>
                  <a:cubicBezTo>
                    <a:pt x="3921" y="13526"/>
                    <a:pt x="3861" y="13587"/>
                    <a:pt x="3830" y="13678"/>
                  </a:cubicBezTo>
                  <a:cubicBezTo>
                    <a:pt x="3709" y="13922"/>
                    <a:pt x="3587" y="14225"/>
                    <a:pt x="3405" y="14438"/>
                  </a:cubicBezTo>
                  <a:cubicBezTo>
                    <a:pt x="3162" y="14773"/>
                    <a:pt x="3070" y="15229"/>
                    <a:pt x="2554" y="15745"/>
                  </a:cubicBezTo>
                  <a:cubicBezTo>
                    <a:pt x="2006" y="16292"/>
                    <a:pt x="1763" y="16748"/>
                    <a:pt x="1399" y="17721"/>
                  </a:cubicBezTo>
                  <a:cubicBezTo>
                    <a:pt x="1064" y="18694"/>
                    <a:pt x="851" y="18846"/>
                    <a:pt x="578" y="19180"/>
                  </a:cubicBezTo>
                  <a:cubicBezTo>
                    <a:pt x="304" y="19514"/>
                    <a:pt x="304" y="19606"/>
                    <a:pt x="365" y="19970"/>
                  </a:cubicBezTo>
                  <a:cubicBezTo>
                    <a:pt x="426" y="20365"/>
                    <a:pt x="365" y="20669"/>
                    <a:pt x="213" y="20821"/>
                  </a:cubicBezTo>
                  <a:cubicBezTo>
                    <a:pt x="61" y="20973"/>
                    <a:pt x="274" y="20973"/>
                    <a:pt x="122" y="21520"/>
                  </a:cubicBezTo>
                  <a:cubicBezTo>
                    <a:pt x="0" y="22037"/>
                    <a:pt x="0" y="22098"/>
                    <a:pt x="396" y="22280"/>
                  </a:cubicBezTo>
                  <a:cubicBezTo>
                    <a:pt x="791" y="22432"/>
                    <a:pt x="699" y="22341"/>
                    <a:pt x="639" y="22797"/>
                  </a:cubicBezTo>
                  <a:cubicBezTo>
                    <a:pt x="608" y="23101"/>
                    <a:pt x="699" y="23253"/>
                    <a:pt x="730" y="23496"/>
                  </a:cubicBezTo>
                  <a:cubicBezTo>
                    <a:pt x="730" y="23587"/>
                    <a:pt x="730" y="23739"/>
                    <a:pt x="699" y="23891"/>
                  </a:cubicBezTo>
                  <a:cubicBezTo>
                    <a:pt x="608" y="24378"/>
                    <a:pt x="730" y="24925"/>
                    <a:pt x="608" y="25259"/>
                  </a:cubicBezTo>
                  <a:cubicBezTo>
                    <a:pt x="517" y="25624"/>
                    <a:pt x="882" y="25533"/>
                    <a:pt x="912" y="26019"/>
                  </a:cubicBezTo>
                  <a:cubicBezTo>
                    <a:pt x="943" y="26536"/>
                    <a:pt x="760" y="26657"/>
                    <a:pt x="456" y="26688"/>
                  </a:cubicBezTo>
                  <a:cubicBezTo>
                    <a:pt x="152" y="26748"/>
                    <a:pt x="487" y="27052"/>
                    <a:pt x="821" y="27356"/>
                  </a:cubicBezTo>
                  <a:cubicBezTo>
                    <a:pt x="1155" y="27660"/>
                    <a:pt x="1307" y="27569"/>
                    <a:pt x="1216" y="28025"/>
                  </a:cubicBezTo>
                  <a:cubicBezTo>
                    <a:pt x="1125" y="28481"/>
                    <a:pt x="1277" y="28907"/>
                    <a:pt x="1611" y="29241"/>
                  </a:cubicBezTo>
                  <a:cubicBezTo>
                    <a:pt x="1869" y="29522"/>
                    <a:pt x="1874" y="29767"/>
                    <a:pt x="1891" y="29767"/>
                  </a:cubicBezTo>
                  <a:cubicBezTo>
                    <a:pt x="1895" y="29767"/>
                    <a:pt x="1901" y="29746"/>
                    <a:pt x="1915" y="29697"/>
                  </a:cubicBezTo>
                  <a:cubicBezTo>
                    <a:pt x="1976" y="29484"/>
                    <a:pt x="2098" y="29454"/>
                    <a:pt x="2067" y="29119"/>
                  </a:cubicBezTo>
                  <a:cubicBezTo>
                    <a:pt x="2027" y="28876"/>
                    <a:pt x="2000" y="28836"/>
                    <a:pt x="1932" y="28836"/>
                  </a:cubicBezTo>
                  <a:cubicBezTo>
                    <a:pt x="1898" y="28836"/>
                    <a:pt x="1855" y="28846"/>
                    <a:pt x="1794" y="28846"/>
                  </a:cubicBezTo>
                  <a:cubicBezTo>
                    <a:pt x="1611" y="28846"/>
                    <a:pt x="1763" y="28572"/>
                    <a:pt x="1733" y="28238"/>
                  </a:cubicBezTo>
                  <a:cubicBezTo>
                    <a:pt x="1672" y="27934"/>
                    <a:pt x="1581" y="27995"/>
                    <a:pt x="1642" y="27721"/>
                  </a:cubicBezTo>
                  <a:cubicBezTo>
                    <a:pt x="1672" y="27417"/>
                    <a:pt x="1611" y="27113"/>
                    <a:pt x="1307" y="26748"/>
                  </a:cubicBezTo>
                  <a:cubicBezTo>
                    <a:pt x="1034" y="26384"/>
                    <a:pt x="1247" y="26596"/>
                    <a:pt x="1216" y="26019"/>
                  </a:cubicBezTo>
                  <a:cubicBezTo>
                    <a:pt x="1186" y="25441"/>
                    <a:pt x="1277" y="25381"/>
                    <a:pt x="1125" y="25016"/>
                  </a:cubicBezTo>
                  <a:cubicBezTo>
                    <a:pt x="943" y="24682"/>
                    <a:pt x="1034" y="24347"/>
                    <a:pt x="1338" y="23861"/>
                  </a:cubicBezTo>
                  <a:cubicBezTo>
                    <a:pt x="1468" y="23665"/>
                    <a:pt x="1503" y="23610"/>
                    <a:pt x="1506" y="23610"/>
                  </a:cubicBezTo>
                  <a:lnTo>
                    <a:pt x="1506" y="23610"/>
                  </a:lnTo>
                  <a:cubicBezTo>
                    <a:pt x="1510" y="23610"/>
                    <a:pt x="1455" y="23709"/>
                    <a:pt x="1490" y="23709"/>
                  </a:cubicBezTo>
                  <a:cubicBezTo>
                    <a:pt x="1520" y="23739"/>
                    <a:pt x="1733" y="23922"/>
                    <a:pt x="1794" y="24134"/>
                  </a:cubicBezTo>
                  <a:cubicBezTo>
                    <a:pt x="1855" y="24347"/>
                    <a:pt x="1763" y="24408"/>
                    <a:pt x="1703" y="24651"/>
                  </a:cubicBezTo>
                  <a:cubicBezTo>
                    <a:pt x="1672" y="24864"/>
                    <a:pt x="1733" y="25107"/>
                    <a:pt x="1642" y="25259"/>
                  </a:cubicBezTo>
                  <a:cubicBezTo>
                    <a:pt x="1551" y="25411"/>
                    <a:pt x="1794" y="25502"/>
                    <a:pt x="1824" y="25745"/>
                  </a:cubicBezTo>
                  <a:cubicBezTo>
                    <a:pt x="1885" y="25989"/>
                    <a:pt x="1946" y="25989"/>
                    <a:pt x="2098" y="26110"/>
                  </a:cubicBezTo>
                  <a:cubicBezTo>
                    <a:pt x="2280" y="26201"/>
                    <a:pt x="2219" y="26232"/>
                    <a:pt x="2219" y="26475"/>
                  </a:cubicBezTo>
                  <a:cubicBezTo>
                    <a:pt x="2250" y="26718"/>
                    <a:pt x="2462" y="26657"/>
                    <a:pt x="2341" y="26931"/>
                  </a:cubicBezTo>
                  <a:cubicBezTo>
                    <a:pt x="2250" y="27174"/>
                    <a:pt x="2462" y="27660"/>
                    <a:pt x="2675" y="27782"/>
                  </a:cubicBezTo>
                  <a:cubicBezTo>
                    <a:pt x="2888" y="27934"/>
                    <a:pt x="2949" y="28147"/>
                    <a:pt x="2979" y="28481"/>
                  </a:cubicBezTo>
                  <a:cubicBezTo>
                    <a:pt x="3010" y="28815"/>
                    <a:pt x="3344" y="28755"/>
                    <a:pt x="3465" y="29454"/>
                  </a:cubicBezTo>
                  <a:cubicBezTo>
                    <a:pt x="3557" y="30183"/>
                    <a:pt x="3800" y="30122"/>
                    <a:pt x="3891" y="30305"/>
                  </a:cubicBezTo>
                  <a:cubicBezTo>
                    <a:pt x="4013" y="30457"/>
                    <a:pt x="3982" y="30700"/>
                    <a:pt x="3861" y="30973"/>
                  </a:cubicBezTo>
                  <a:cubicBezTo>
                    <a:pt x="3739" y="31247"/>
                    <a:pt x="3648" y="31490"/>
                    <a:pt x="3739" y="31825"/>
                  </a:cubicBezTo>
                  <a:cubicBezTo>
                    <a:pt x="3830" y="32128"/>
                    <a:pt x="4438" y="32372"/>
                    <a:pt x="4499" y="32554"/>
                  </a:cubicBezTo>
                  <a:cubicBezTo>
                    <a:pt x="4560" y="32706"/>
                    <a:pt x="4803" y="33010"/>
                    <a:pt x="5320" y="33010"/>
                  </a:cubicBezTo>
                  <a:cubicBezTo>
                    <a:pt x="5433" y="33004"/>
                    <a:pt x="5507" y="33000"/>
                    <a:pt x="5556" y="33000"/>
                  </a:cubicBezTo>
                  <a:cubicBezTo>
                    <a:pt x="5742" y="33000"/>
                    <a:pt x="5552" y="33054"/>
                    <a:pt x="5745" y="33223"/>
                  </a:cubicBezTo>
                  <a:cubicBezTo>
                    <a:pt x="5988" y="33405"/>
                    <a:pt x="6262" y="33587"/>
                    <a:pt x="6475" y="33679"/>
                  </a:cubicBezTo>
                  <a:cubicBezTo>
                    <a:pt x="6657" y="33800"/>
                    <a:pt x="6931" y="33770"/>
                    <a:pt x="7478" y="33922"/>
                  </a:cubicBezTo>
                  <a:cubicBezTo>
                    <a:pt x="8055" y="34104"/>
                    <a:pt x="7690" y="34165"/>
                    <a:pt x="7903" y="34165"/>
                  </a:cubicBezTo>
                  <a:cubicBezTo>
                    <a:pt x="8116" y="34165"/>
                    <a:pt x="8086" y="34165"/>
                    <a:pt x="8602" y="34287"/>
                  </a:cubicBezTo>
                  <a:cubicBezTo>
                    <a:pt x="8753" y="34315"/>
                    <a:pt x="8839" y="34328"/>
                    <a:pt x="8894" y="34328"/>
                  </a:cubicBezTo>
                  <a:cubicBezTo>
                    <a:pt x="9017" y="34328"/>
                    <a:pt x="8982" y="34261"/>
                    <a:pt x="9149" y="34135"/>
                  </a:cubicBezTo>
                  <a:cubicBezTo>
                    <a:pt x="9393" y="33922"/>
                    <a:pt x="9484" y="33527"/>
                    <a:pt x="10001" y="33527"/>
                  </a:cubicBezTo>
                  <a:cubicBezTo>
                    <a:pt x="10548" y="33527"/>
                    <a:pt x="10031" y="33648"/>
                    <a:pt x="10548" y="33648"/>
                  </a:cubicBezTo>
                  <a:cubicBezTo>
                    <a:pt x="10669" y="33648"/>
                    <a:pt x="10732" y="33646"/>
                    <a:pt x="10761" y="33646"/>
                  </a:cubicBezTo>
                  <a:cubicBezTo>
                    <a:pt x="10848" y="33646"/>
                    <a:pt x="10631" y="33663"/>
                    <a:pt x="10791" y="33800"/>
                  </a:cubicBezTo>
                  <a:cubicBezTo>
                    <a:pt x="10912" y="33922"/>
                    <a:pt x="11308" y="34287"/>
                    <a:pt x="11672" y="34651"/>
                  </a:cubicBezTo>
                  <a:cubicBezTo>
                    <a:pt x="11764" y="34743"/>
                    <a:pt x="11855" y="34834"/>
                    <a:pt x="11946" y="34925"/>
                  </a:cubicBezTo>
                  <a:cubicBezTo>
                    <a:pt x="12127" y="35119"/>
                    <a:pt x="12270" y="35181"/>
                    <a:pt x="12407" y="35181"/>
                  </a:cubicBezTo>
                  <a:cubicBezTo>
                    <a:pt x="12591" y="35181"/>
                    <a:pt x="12765" y="35068"/>
                    <a:pt x="13010" y="35016"/>
                  </a:cubicBezTo>
                  <a:cubicBezTo>
                    <a:pt x="13131" y="35016"/>
                    <a:pt x="13192" y="34986"/>
                    <a:pt x="13223" y="34986"/>
                  </a:cubicBezTo>
                  <a:cubicBezTo>
                    <a:pt x="13374" y="34986"/>
                    <a:pt x="13283" y="35046"/>
                    <a:pt x="13344" y="35290"/>
                  </a:cubicBezTo>
                  <a:cubicBezTo>
                    <a:pt x="13374" y="35594"/>
                    <a:pt x="13496" y="35472"/>
                    <a:pt x="13861" y="35594"/>
                  </a:cubicBezTo>
                  <a:cubicBezTo>
                    <a:pt x="13965" y="35626"/>
                    <a:pt x="14046" y="35641"/>
                    <a:pt x="14115" y="35641"/>
                  </a:cubicBezTo>
                  <a:cubicBezTo>
                    <a:pt x="14309" y="35641"/>
                    <a:pt x="14413" y="35522"/>
                    <a:pt x="14682" y="35320"/>
                  </a:cubicBezTo>
                  <a:cubicBezTo>
                    <a:pt x="14780" y="35238"/>
                    <a:pt x="14837" y="35205"/>
                    <a:pt x="14865" y="35205"/>
                  </a:cubicBezTo>
                  <a:cubicBezTo>
                    <a:pt x="14942" y="35205"/>
                    <a:pt x="14817" y="35447"/>
                    <a:pt x="14773" y="35624"/>
                  </a:cubicBezTo>
                  <a:cubicBezTo>
                    <a:pt x="14712" y="35837"/>
                    <a:pt x="14803" y="35837"/>
                    <a:pt x="15168" y="36080"/>
                  </a:cubicBezTo>
                  <a:cubicBezTo>
                    <a:pt x="15552" y="36287"/>
                    <a:pt x="15620" y="36780"/>
                    <a:pt x="16098" y="36780"/>
                  </a:cubicBezTo>
                  <a:cubicBezTo>
                    <a:pt x="16112" y="36780"/>
                    <a:pt x="16126" y="36780"/>
                    <a:pt x="16140" y="36779"/>
                  </a:cubicBezTo>
                  <a:cubicBezTo>
                    <a:pt x="16657" y="36749"/>
                    <a:pt x="16080" y="36505"/>
                    <a:pt x="16171" y="36232"/>
                  </a:cubicBezTo>
                  <a:cubicBezTo>
                    <a:pt x="16186" y="36188"/>
                    <a:pt x="16212" y="36169"/>
                    <a:pt x="16247" y="36169"/>
                  </a:cubicBezTo>
                  <a:cubicBezTo>
                    <a:pt x="16429" y="36169"/>
                    <a:pt x="16843" y="36682"/>
                    <a:pt x="17022" y="36809"/>
                  </a:cubicBezTo>
                  <a:cubicBezTo>
                    <a:pt x="17204" y="36992"/>
                    <a:pt x="16931" y="36901"/>
                    <a:pt x="16657" y="36961"/>
                  </a:cubicBezTo>
                  <a:cubicBezTo>
                    <a:pt x="16353" y="36992"/>
                    <a:pt x="16505" y="36961"/>
                    <a:pt x="16292" y="37144"/>
                  </a:cubicBezTo>
                  <a:cubicBezTo>
                    <a:pt x="16080" y="37326"/>
                    <a:pt x="16353" y="37448"/>
                    <a:pt x="16384" y="37691"/>
                  </a:cubicBezTo>
                  <a:cubicBezTo>
                    <a:pt x="16408" y="37885"/>
                    <a:pt x="16471" y="38060"/>
                    <a:pt x="16729" y="38060"/>
                  </a:cubicBezTo>
                  <a:cubicBezTo>
                    <a:pt x="16793" y="38060"/>
                    <a:pt x="16870" y="38050"/>
                    <a:pt x="16961" y="38025"/>
                  </a:cubicBezTo>
                  <a:cubicBezTo>
                    <a:pt x="17022" y="38012"/>
                    <a:pt x="17076" y="38007"/>
                    <a:pt x="17124" y="38007"/>
                  </a:cubicBezTo>
                  <a:cubicBezTo>
                    <a:pt x="17411" y="38007"/>
                    <a:pt x="17478" y="38208"/>
                    <a:pt x="17478" y="38208"/>
                  </a:cubicBezTo>
                  <a:lnTo>
                    <a:pt x="17751" y="38481"/>
                  </a:lnTo>
                  <a:cubicBezTo>
                    <a:pt x="17751" y="38481"/>
                    <a:pt x="17934" y="38724"/>
                    <a:pt x="17964" y="38876"/>
                  </a:cubicBezTo>
                  <a:cubicBezTo>
                    <a:pt x="17995" y="39028"/>
                    <a:pt x="17964" y="39028"/>
                    <a:pt x="18329" y="39271"/>
                  </a:cubicBezTo>
                  <a:cubicBezTo>
                    <a:pt x="18431" y="39331"/>
                    <a:pt x="18519" y="39352"/>
                    <a:pt x="18592" y="39352"/>
                  </a:cubicBezTo>
                  <a:cubicBezTo>
                    <a:pt x="18782" y="39352"/>
                    <a:pt x="18876" y="39211"/>
                    <a:pt x="18876" y="39211"/>
                  </a:cubicBezTo>
                  <a:cubicBezTo>
                    <a:pt x="18876" y="39211"/>
                    <a:pt x="19666" y="39332"/>
                    <a:pt x="19849" y="39332"/>
                  </a:cubicBezTo>
                  <a:cubicBezTo>
                    <a:pt x="19897" y="39325"/>
                    <a:pt x="19929" y="39322"/>
                    <a:pt x="19954" y="39322"/>
                  </a:cubicBezTo>
                  <a:cubicBezTo>
                    <a:pt x="20042" y="39322"/>
                    <a:pt x="20046" y="39366"/>
                    <a:pt x="20305" y="39484"/>
                  </a:cubicBezTo>
                  <a:cubicBezTo>
                    <a:pt x="20609" y="39636"/>
                    <a:pt x="20457" y="39727"/>
                    <a:pt x="20548" y="40001"/>
                  </a:cubicBezTo>
                  <a:cubicBezTo>
                    <a:pt x="20586" y="40095"/>
                    <a:pt x="20612" y="40131"/>
                    <a:pt x="20637" y="40131"/>
                  </a:cubicBezTo>
                  <a:cubicBezTo>
                    <a:pt x="20693" y="40131"/>
                    <a:pt x="20745" y="39954"/>
                    <a:pt x="20913" y="39849"/>
                  </a:cubicBezTo>
                  <a:cubicBezTo>
                    <a:pt x="21156" y="39727"/>
                    <a:pt x="21186" y="39575"/>
                    <a:pt x="21186" y="39575"/>
                  </a:cubicBezTo>
                  <a:lnTo>
                    <a:pt x="21065" y="39332"/>
                  </a:lnTo>
                  <a:lnTo>
                    <a:pt x="20761" y="38998"/>
                  </a:lnTo>
                  <a:cubicBezTo>
                    <a:pt x="20761" y="38998"/>
                    <a:pt x="21095" y="38876"/>
                    <a:pt x="21277" y="38816"/>
                  </a:cubicBezTo>
                  <a:cubicBezTo>
                    <a:pt x="21460" y="38724"/>
                    <a:pt x="21490" y="38451"/>
                    <a:pt x="21673" y="38299"/>
                  </a:cubicBezTo>
                  <a:cubicBezTo>
                    <a:pt x="21712" y="38272"/>
                    <a:pt x="21779" y="38260"/>
                    <a:pt x="21859" y="38260"/>
                  </a:cubicBezTo>
                  <a:cubicBezTo>
                    <a:pt x="22143" y="38260"/>
                    <a:pt x="22598" y="38413"/>
                    <a:pt x="22645" y="38603"/>
                  </a:cubicBezTo>
                  <a:cubicBezTo>
                    <a:pt x="22706" y="38876"/>
                    <a:pt x="22736" y="39028"/>
                    <a:pt x="22797" y="39241"/>
                  </a:cubicBezTo>
                  <a:cubicBezTo>
                    <a:pt x="22888" y="39423"/>
                    <a:pt x="23192" y="39515"/>
                    <a:pt x="23253" y="39667"/>
                  </a:cubicBezTo>
                  <a:cubicBezTo>
                    <a:pt x="23344" y="39849"/>
                    <a:pt x="23618" y="40123"/>
                    <a:pt x="23527" y="40244"/>
                  </a:cubicBezTo>
                  <a:cubicBezTo>
                    <a:pt x="23466" y="40366"/>
                    <a:pt x="23800" y="40518"/>
                    <a:pt x="23648" y="40700"/>
                  </a:cubicBezTo>
                  <a:cubicBezTo>
                    <a:pt x="23496" y="40913"/>
                    <a:pt x="23831" y="41460"/>
                    <a:pt x="23679" y="41764"/>
                  </a:cubicBezTo>
                  <a:cubicBezTo>
                    <a:pt x="23527" y="42068"/>
                    <a:pt x="23861" y="42220"/>
                    <a:pt x="23891" y="42524"/>
                  </a:cubicBezTo>
                  <a:cubicBezTo>
                    <a:pt x="23952" y="42828"/>
                    <a:pt x="23618" y="43284"/>
                    <a:pt x="23527" y="43314"/>
                  </a:cubicBezTo>
                  <a:cubicBezTo>
                    <a:pt x="23435" y="43375"/>
                    <a:pt x="22888" y="43466"/>
                    <a:pt x="22858" y="43770"/>
                  </a:cubicBezTo>
                  <a:cubicBezTo>
                    <a:pt x="22858" y="44104"/>
                    <a:pt x="22645" y="44135"/>
                    <a:pt x="22645" y="44135"/>
                  </a:cubicBezTo>
                  <a:cubicBezTo>
                    <a:pt x="22645" y="44135"/>
                    <a:pt x="22584" y="44256"/>
                    <a:pt x="22645" y="44348"/>
                  </a:cubicBezTo>
                  <a:cubicBezTo>
                    <a:pt x="22706" y="44469"/>
                    <a:pt x="22676" y="44499"/>
                    <a:pt x="22554" y="44712"/>
                  </a:cubicBezTo>
                  <a:cubicBezTo>
                    <a:pt x="22402" y="44925"/>
                    <a:pt x="22372" y="44803"/>
                    <a:pt x="21794" y="44925"/>
                  </a:cubicBezTo>
                  <a:cubicBezTo>
                    <a:pt x="21247" y="45047"/>
                    <a:pt x="21642" y="44986"/>
                    <a:pt x="21946" y="45320"/>
                  </a:cubicBezTo>
                  <a:cubicBezTo>
                    <a:pt x="22107" y="45517"/>
                    <a:pt x="22058" y="45535"/>
                    <a:pt x="21965" y="45535"/>
                  </a:cubicBezTo>
                  <a:cubicBezTo>
                    <a:pt x="21944" y="45535"/>
                    <a:pt x="21921" y="45534"/>
                    <a:pt x="21898" y="45534"/>
                  </a:cubicBezTo>
                  <a:cubicBezTo>
                    <a:pt x="21848" y="45534"/>
                    <a:pt x="21798" y="45538"/>
                    <a:pt x="21764" y="45563"/>
                  </a:cubicBezTo>
                  <a:cubicBezTo>
                    <a:pt x="21642" y="45685"/>
                    <a:pt x="21673" y="45898"/>
                    <a:pt x="21581" y="46141"/>
                  </a:cubicBezTo>
                  <a:cubicBezTo>
                    <a:pt x="21490" y="46384"/>
                    <a:pt x="21399" y="46202"/>
                    <a:pt x="21460" y="46445"/>
                  </a:cubicBezTo>
                  <a:cubicBezTo>
                    <a:pt x="21521" y="46688"/>
                    <a:pt x="21612" y="46901"/>
                    <a:pt x="21460" y="47235"/>
                  </a:cubicBezTo>
                  <a:cubicBezTo>
                    <a:pt x="21308" y="47600"/>
                    <a:pt x="21460" y="47509"/>
                    <a:pt x="21612" y="47661"/>
                  </a:cubicBezTo>
                  <a:cubicBezTo>
                    <a:pt x="21680" y="47717"/>
                    <a:pt x="21726" y="47727"/>
                    <a:pt x="21780" y="47727"/>
                  </a:cubicBezTo>
                  <a:cubicBezTo>
                    <a:pt x="21811" y="47727"/>
                    <a:pt x="21844" y="47724"/>
                    <a:pt x="21885" y="47724"/>
                  </a:cubicBezTo>
                  <a:cubicBezTo>
                    <a:pt x="21965" y="47724"/>
                    <a:pt x="22073" y="47737"/>
                    <a:pt x="22250" y="47813"/>
                  </a:cubicBezTo>
                  <a:cubicBezTo>
                    <a:pt x="22676" y="48025"/>
                    <a:pt x="22372" y="48299"/>
                    <a:pt x="22128" y="48329"/>
                  </a:cubicBezTo>
                  <a:cubicBezTo>
                    <a:pt x="21885" y="48360"/>
                    <a:pt x="22128" y="48329"/>
                    <a:pt x="21885" y="48542"/>
                  </a:cubicBezTo>
                  <a:cubicBezTo>
                    <a:pt x="21642" y="48785"/>
                    <a:pt x="21794" y="48694"/>
                    <a:pt x="21429" y="49272"/>
                  </a:cubicBezTo>
                  <a:cubicBezTo>
                    <a:pt x="21065" y="49849"/>
                    <a:pt x="21399" y="49484"/>
                    <a:pt x="21764" y="49880"/>
                  </a:cubicBezTo>
                  <a:cubicBezTo>
                    <a:pt x="22128" y="50275"/>
                    <a:pt x="21916" y="50396"/>
                    <a:pt x="21733" y="50487"/>
                  </a:cubicBezTo>
                  <a:cubicBezTo>
                    <a:pt x="21551" y="50579"/>
                    <a:pt x="22098" y="50670"/>
                    <a:pt x="22797" y="51035"/>
                  </a:cubicBezTo>
                  <a:cubicBezTo>
                    <a:pt x="23527" y="51399"/>
                    <a:pt x="23040" y="51126"/>
                    <a:pt x="23223" y="51430"/>
                  </a:cubicBezTo>
                  <a:cubicBezTo>
                    <a:pt x="23375" y="51734"/>
                    <a:pt x="23314" y="51582"/>
                    <a:pt x="23739" y="51886"/>
                  </a:cubicBezTo>
                  <a:cubicBezTo>
                    <a:pt x="24165" y="52159"/>
                    <a:pt x="24651" y="53223"/>
                    <a:pt x="24925" y="53436"/>
                  </a:cubicBezTo>
                  <a:cubicBezTo>
                    <a:pt x="25198" y="53649"/>
                    <a:pt x="25350" y="53922"/>
                    <a:pt x="25411" y="54196"/>
                  </a:cubicBezTo>
                  <a:cubicBezTo>
                    <a:pt x="25436" y="54390"/>
                    <a:pt x="25440" y="54449"/>
                    <a:pt x="25566" y="54449"/>
                  </a:cubicBezTo>
                  <a:cubicBezTo>
                    <a:pt x="25597" y="54449"/>
                    <a:pt x="25636" y="54445"/>
                    <a:pt x="25685" y="54439"/>
                  </a:cubicBezTo>
                  <a:cubicBezTo>
                    <a:pt x="25693" y="54438"/>
                    <a:pt x="25701" y="54437"/>
                    <a:pt x="25710" y="54437"/>
                  </a:cubicBezTo>
                  <a:cubicBezTo>
                    <a:pt x="25945" y="54437"/>
                    <a:pt x="26184" y="54844"/>
                    <a:pt x="26536" y="55138"/>
                  </a:cubicBezTo>
                  <a:cubicBezTo>
                    <a:pt x="26901" y="55442"/>
                    <a:pt x="26961" y="55533"/>
                    <a:pt x="27022" y="55746"/>
                  </a:cubicBezTo>
                  <a:cubicBezTo>
                    <a:pt x="27053" y="55989"/>
                    <a:pt x="26992" y="56111"/>
                    <a:pt x="27083" y="56293"/>
                  </a:cubicBezTo>
                  <a:cubicBezTo>
                    <a:pt x="27174" y="56506"/>
                    <a:pt x="27539" y="56627"/>
                    <a:pt x="28177" y="56962"/>
                  </a:cubicBezTo>
                  <a:cubicBezTo>
                    <a:pt x="28816" y="57326"/>
                    <a:pt x="29089" y="57509"/>
                    <a:pt x="30426" y="57782"/>
                  </a:cubicBezTo>
                  <a:cubicBezTo>
                    <a:pt x="31764" y="58086"/>
                    <a:pt x="30700" y="57965"/>
                    <a:pt x="31247" y="58147"/>
                  </a:cubicBezTo>
                  <a:cubicBezTo>
                    <a:pt x="31794" y="58299"/>
                    <a:pt x="31308" y="58329"/>
                    <a:pt x="31430" y="58451"/>
                  </a:cubicBezTo>
                  <a:cubicBezTo>
                    <a:pt x="31582" y="58542"/>
                    <a:pt x="31916" y="58451"/>
                    <a:pt x="32220" y="58603"/>
                  </a:cubicBezTo>
                  <a:cubicBezTo>
                    <a:pt x="32341" y="58664"/>
                    <a:pt x="32402" y="58694"/>
                    <a:pt x="32463" y="58725"/>
                  </a:cubicBezTo>
                  <a:cubicBezTo>
                    <a:pt x="32524" y="58785"/>
                    <a:pt x="32524" y="58816"/>
                    <a:pt x="32554" y="58907"/>
                  </a:cubicBezTo>
                  <a:cubicBezTo>
                    <a:pt x="32615" y="59120"/>
                    <a:pt x="32676" y="59211"/>
                    <a:pt x="32858" y="59758"/>
                  </a:cubicBezTo>
                  <a:cubicBezTo>
                    <a:pt x="33041" y="60305"/>
                    <a:pt x="32949" y="60062"/>
                    <a:pt x="33071" y="60579"/>
                  </a:cubicBezTo>
                  <a:cubicBezTo>
                    <a:pt x="33162" y="61126"/>
                    <a:pt x="33041" y="60883"/>
                    <a:pt x="33041" y="61460"/>
                  </a:cubicBezTo>
                  <a:cubicBezTo>
                    <a:pt x="33041" y="62068"/>
                    <a:pt x="33132" y="62311"/>
                    <a:pt x="32949" y="62494"/>
                  </a:cubicBezTo>
                  <a:cubicBezTo>
                    <a:pt x="32737" y="62706"/>
                    <a:pt x="32797" y="62737"/>
                    <a:pt x="32980" y="62858"/>
                  </a:cubicBezTo>
                  <a:cubicBezTo>
                    <a:pt x="33132" y="62950"/>
                    <a:pt x="33071" y="63102"/>
                    <a:pt x="33223" y="63527"/>
                  </a:cubicBezTo>
                  <a:cubicBezTo>
                    <a:pt x="33375" y="63953"/>
                    <a:pt x="33405" y="64135"/>
                    <a:pt x="33344" y="64348"/>
                  </a:cubicBezTo>
                  <a:cubicBezTo>
                    <a:pt x="33284" y="64530"/>
                    <a:pt x="33496" y="64621"/>
                    <a:pt x="33375" y="64895"/>
                  </a:cubicBezTo>
                  <a:cubicBezTo>
                    <a:pt x="33223" y="65168"/>
                    <a:pt x="33284" y="65199"/>
                    <a:pt x="33375" y="65472"/>
                  </a:cubicBezTo>
                  <a:cubicBezTo>
                    <a:pt x="33436" y="65746"/>
                    <a:pt x="33375" y="65928"/>
                    <a:pt x="33192" y="66354"/>
                  </a:cubicBezTo>
                  <a:cubicBezTo>
                    <a:pt x="33010" y="66779"/>
                    <a:pt x="33284" y="66749"/>
                    <a:pt x="33375" y="67205"/>
                  </a:cubicBezTo>
                  <a:cubicBezTo>
                    <a:pt x="33436" y="67691"/>
                    <a:pt x="33132" y="67661"/>
                    <a:pt x="33284" y="67995"/>
                  </a:cubicBezTo>
                  <a:cubicBezTo>
                    <a:pt x="33405" y="68299"/>
                    <a:pt x="33496" y="68451"/>
                    <a:pt x="33588" y="68786"/>
                  </a:cubicBezTo>
                  <a:cubicBezTo>
                    <a:pt x="33709" y="69120"/>
                    <a:pt x="33618" y="69120"/>
                    <a:pt x="33588" y="69454"/>
                  </a:cubicBezTo>
                  <a:cubicBezTo>
                    <a:pt x="33557" y="69758"/>
                    <a:pt x="33496" y="70366"/>
                    <a:pt x="33466" y="70579"/>
                  </a:cubicBezTo>
                  <a:cubicBezTo>
                    <a:pt x="33405" y="70792"/>
                    <a:pt x="33436" y="70913"/>
                    <a:pt x="33344" y="71308"/>
                  </a:cubicBezTo>
                  <a:cubicBezTo>
                    <a:pt x="33223" y="71704"/>
                    <a:pt x="33101" y="71460"/>
                    <a:pt x="33162" y="71704"/>
                  </a:cubicBezTo>
                  <a:cubicBezTo>
                    <a:pt x="33192" y="71947"/>
                    <a:pt x="33132" y="71856"/>
                    <a:pt x="33010" y="71977"/>
                  </a:cubicBezTo>
                  <a:cubicBezTo>
                    <a:pt x="32858" y="72099"/>
                    <a:pt x="32889" y="72068"/>
                    <a:pt x="33010" y="72311"/>
                  </a:cubicBezTo>
                  <a:cubicBezTo>
                    <a:pt x="33132" y="72555"/>
                    <a:pt x="33192" y="72707"/>
                    <a:pt x="33314" y="72889"/>
                  </a:cubicBezTo>
                  <a:cubicBezTo>
                    <a:pt x="33436" y="73071"/>
                    <a:pt x="33466" y="73163"/>
                    <a:pt x="33466" y="73163"/>
                  </a:cubicBezTo>
                  <a:cubicBezTo>
                    <a:pt x="33466" y="73163"/>
                    <a:pt x="33436" y="73254"/>
                    <a:pt x="33375" y="73436"/>
                  </a:cubicBezTo>
                  <a:cubicBezTo>
                    <a:pt x="33284" y="73588"/>
                    <a:pt x="33314" y="73558"/>
                    <a:pt x="33192" y="73740"/>
                  </a:cubicBezTo>
                  <a:cubicBezTo>
                    <a:pt x="33071" y="73892"/>
                    <a:pt x="33162" y="74044"/>
                    <a:pt x="33253" y="74226"/>
                  </a:cubicBezTo>
                  <a:cubicBezTo>
                    <a:pt x="33344" y="74409"/>
                    <a:pt x="33253" y="74287"/>
                    <a:pt x="33314" y="74530"/>
                  </a:cubicBezTo>
                  <a:cubicBezTo>
                    <a:pt x="33375" y="74804"/>
                    <a:pt x="33314" y="74773"/>
                    <a:pt x="33284" y="74925"/>
                  </a:cubicBezTo>
                  <a:cubicBezTo>
                    <a:pt x="33284" y="75077"/>
                    <a:pt x="33223" y="75138"/>
                    <a:pt x="33101" y="75290"/>
                  </a:cubicBezTo>
                  <a:cubicBezTo>
                    <a:pt x="32980" y="75473"/>
                    <a:pt x="33071" y="75381"/>
                    <a:pt x="33132" y="75473"/>
                  </a:cubicBezTo>
                  <a:cubicBezTo>
                    <a:pt x="33151" y="75501"/>
                    <a:pt x="33173" y="75512"/>
                    <a:pt x="33202" y="75512"/>
                  </a:cubicBezTo>
                  <a:cubicBezTo>
                    <a:pt x="33263" y="75512"/>
                    <a:pt x="33351" y="75463"/>
                    <a:pt x="33496" y="75442"/>
                  </a:cubicBezTo>
                  <a:cubicBezTo>
                    <a:pt x="33679" y="75412"/>
                    <a:pt x="33557" y="75381"/>
                    <a:pt x="33588" y="75351"/>
                  </a:cubicBezTo>
                  <a:cubicBezTo>
                    <a:pt x="33618" y="75321"/>
                    <a:pt x="33679" y="74986"/>
                    <a:pt x="33679" y="74986"/>
                  </a:cubicBezTo>
                  <a:cubicBezTo>
                    <a:pt x="33679" y="74986"/>
                    <a:pt x="33709" y="74713"/>
                    <a:pt x="33831" y="74439"/>
                  </a:cubicBezTo>
                  <a:cubicBezTo>
                    <a:pt x="33875" y="74341"/>
                    <a:pt x="33930" y="74309"/>
                    <a:pt x="33983" y="74309"/>
                  </a:cubicBezTo>
                  <a:cubicBezTo>
                    <a:pt x="34078" y="74309"/>
                    <a:pt x="34165" y="74409"/>
                    <a:pt x="34165" y="74409"/>
                  </a:cubicBezTo>
                  <a:lnTo>
                    <a:pt x="34196" y="74804"/>
                  </a:lnTo>
                  <a:cubicBezTo>
                    <a:pt x="34196" y="74804"/>
                    <a:pt x="34135" y="74956"/>
                    <a:pt x="34074" y="75199"/>
                  </a:cubicBezTo>
                  <a:cubicBezTo>
                    <a:pt x="34013" y="75442"/>
                    <a:pt x="34013" y="75351"/>
                    <a:pt x="34074" y="75625"/>
                  </a:cubicBezTo>
                  <a:cubicBezTo>
                    <a:pt x="34135" y="75868"/>
                    <a:pt x="34104" y="75989"/>
                    <a:pt x="34135" y="76293"/>
                  </a:cubicBezTo>
                  <a:cubicBezTo>
                    <a:pt x="34196" y="76597"/>
                    <a:pt x="34074" y="76628"/>
                    <a:pt x="34013" y="76628"/>
                  </a:cubicBezTo>
                  <a:cubicBezTo>
                    <a:pt x="33952" y="76628"/>
                    <a:pt x="33892" y="76567"/>
                    <a:pt x="33770" y="76445"/>
                  </a:cubicBezTo>
                  <a:cubicBezTo>
                    <a:pt x="33679" y="76324"/>
                    <a:pt x="33709" y="76263"/>
                    <a:pt x="33588" y="76111"/>
                  </a:cubicBezTo>
                  <a:cubicBezTo>
                    <a:pt x="33567" y="76077"/>
                    <a:pt x="33556" y="76062"/>
                    <a:pt x="33550" y="76062"/>
                  </a:cubicBezTo>
                  <a:cubicBezTo>
                    <a:pt x="33528" y="76062"/>
                    <a:pt x="33567" y="76229"/>
                    <a:pt x="33496" y="76324"/>
                  </a:cubicBezTo>
                  <a:cubicBezTo>
                    <a:pt x="33405" y="76445"/>
                    <a:pt x="33375" y="76476"/>
                    <a:pt x="33344" y="76628"/>
                  </a:cubicBezTo>
                  <a:cubicBezTo>
                    <a:pt x="33314" y="76810"/>
                    <a:pt x="33223" y="76840"/>
                    <a:pt x="33010" y="76871"/>
                  </a:cubicBezTo>
                  <a:cubicBezTo>
                    <a:pt x="32767" y="76932"/>
                    <a:pt x="32585" y="76932"/>
                    <a:pt x="32129" y="76992"/>
                  </a:cubicBezTo>
                  <a:cubicBezTo>
                    <a:pt x="31673" y="77053"/>
                    <a:pt x="32311" y="77023"/>
                    <a:pt x="32645" y="77053"/>
                  </a:cubicBezTo>
                  <a:cubicBezTo>
                    <a:pt x="32717" y="77060"/>
                    <a:pt x="32784" y="77064"/>
                    <a:pt x="32847" y="77064"/>
                  </a:cubicBezTo>
                  <a:cubicBezTo>
                    <a:pt x="33050" y="77064"/>
                    <a:pt x="33212" y="77024"/>
                    <a:pt x="33375" y="76932"/>
                  </a:cubicBezTo>
                  <a:cubicBezTo>
                    <a:pt x="33442" y="76876"/>
                    <a:pt x="33472" y="76857"/>
                    <a:pt x="33486" y="76857"/>
                  </a:cubicBezTo>
                  <a:cubicBezTo>
                    <a:pt x="33511" y="76857"/>
                    <a:pt x="33488" y="76912"/>
                    <a:pt x="33527" y="76932"/>
                  </a:cubicBezTo>
                  <a:cubicBezTo>
                    <a:pt x="33618" y="76932"/>
                    <a:pt x="33709" y="76901"/>
                    <a:pt x="33892" y="76901"/>
                  </a:cubicBezTo>
                  <a:cubicBezTo>
                    <a:pt x="33908" y="76898"/>
                    <a:pt x="33922" y="76897"/>
                    <a:pt x="33934" y="76897"/>
                  </a:cubicBezTo>
                  <a:cubicBezTo>
                    <a:pt x="34057" y="76897"/>
                    <a:pt x="33972" y="77028"/>
                    <a:pt x="33861" y="77084"/>
                  </a:cubicBezTo>
                  <a:cubicBezTo>
                    <a:pt x="33740" y="77114"/>
                    <a:pt x="33740" y="77175"/>
                    <a:pt x="33709" y="77266"/>
                  </a:cubicBezTo>
                  <a:cubicBezTo>
                    <a:pt x="33679" y="77357"/>
                    <a:pt x="33861" y="77418"/>
                    <a:pt x="33861" y="77418"/>
                  </a:cubicBezTo>
                  <a:cubicBezTo>
                    <a:pt x="33861" y="77418"/>
                    <a:pt x="33831" y="77570"/>
                    <a:pt x="33770" y="77570"/>
                  </a:cubicBezTo>
                  <a:cubicBezTo>
                    <a:pt x="33679" y="77570"/>
                    <a:pt x="33618" y="77539"/>
                    <a:pt x="33527" y="77539"/>
                  </a:cubicBezTo>
                  <a:cubicBezTo>
                    <a:pt x="33436" y="77539"/>
                    <a:pt x="33284" y="77631"/>
                    <a:pt x="33253" y="77691"/>
                  </a:cubicBezTo>
                  <a:cubicBezTo>
                    <a:pt x="33192" y="77722"/>
                    <a:pt x="33405" y="77874"/>
                    <a:pt x="33405" y="77874"/>
                  </a:cubicBezTo>
                  <a:cubicBezTo>
                    <a:pt x="33405" y="77874"/>
                    <a:pt x="33466" y="77813"/>
                    <a:pt x="33588" y="77752"/>
                  </a:cubicBezTo>
                  <a:cubicBezTo>
                    <a:pt x="33592" y="77751"/>
                    <a:pt x="33597" y="77750"/>
                    <a:pt x="33602" y="77750"/>
                  </a:cubicBezTo>
                  <a:cubicBezTo>
                    <a:pt x="33712" y="77750"/>
                    <a:pt x="33743" y="78087"/>
                    <a:pt x="33831" y="78087"/>
                  </a:cubicBezTo>
                  <a:cubicBezTo>
                    <a:pt x="33892" y="78117"/>
                    <a:pt x="33922" y="78451"/>
                    <a:pt x="33922" y="78482"/>
                  </a:cubicBezTo>
                  <a:cubicBezTo>
                    <a:pt x="33922" y="78451"/>
                    <a:pt x="33952" y="78451"/>
                    <a:pt x="33952" y="78451"/>
                  </a:cubicBezTo>
                  <a:cubicBezTo>
                    <a:pt x="33983" y="78391"/>
                    <a:pt x="34013" y="78360"/>
                    <a:pt x="34013" y="78330"/>
                  </a:cubicBezTo>
                  <a:cubicBezTo>
                    <a:pt x="34044" y="78330"/>
                    <a:pt x="34256" y="78360"/>
                    <a:pt x="34256" y="78360"/>
                  </a:cubicBezTo>
                  <a:lnTo>
                    <a:pt x="34256" y="78482"/>
                  </a:lnTo>
                  <a:cubicBezTo>
                    <a:pt x="34256" y="78482"/>
                    <a:pt x="34196" y="78543"/>
                    <a:pt x="34074" y="78603"/>
                  </a:cubicBezTo>
                  <a:cubicBezTo>
                    <a:pt x="33952" y="78664"/>
                    <a:pt x="34074" y="78664"/>
                    <a:pt x="34104" y="78725"/>
                  </a:cubicBezTo>
                  <a:cubicBezTo>
                    <a:pt x="34110" y="78731"/>
                    <a:pt x="34123" y="78733"/>
                    <a:pt x="34138" y="78733"/>
                  </a:cubicBezTo>
                  <a:cubicBezTo>
                    <a:pt x="34200" y="78733"/>
                    <a:pt x="34317" y="78695"/>
                    <a:pt x="34317" y="78695"/>
                  </a:cubicBezTo>
                  <a:cubicBezTo>
                    <a:pt x="34317" y="78695"/>
                    <a:pt x="34530" y="78695"/>
                    <a:pt x="34651" y="78755"/>
                  </a:cubicBezTo>
                  <a:cubicBezTo>
                    <a:pt x="34743" y="78816"/>
                    <a:pt x="35016" y="78907"/>
                    <a:pt x="35016" y="78907"/>
                  </a:cubicBezTo>
                  <a:cubicBezTo>
                    <a:pt x="35016" y="78907"/>
                    <a:pt x="35016" y="79123"/>
                    <a:pt x="34940" y="79123"/>
                  </a:cubicBezTo>
                  <a:cubicBezTo>
                    <a:pt x="34935" y="79123"/>
                    <a:pt x="34930" y="79122"/>
                    <a:pt x="34925" y="79120"/>
                  </a:cubicBezTo>
                  <a:cubicBezTo>
                    <a:pt x="34803" y="79120"/>
                    <a:pt x="34803" y="79090"/>
                    <a:pt x="34743" y="79059"/>
                  </a:cubicBezTo>
                  <a:cubicBezTo>
                    <a:pt x="34682" y="79059"/>
                    <a:pt x="34773" y="79181"/>
                    <a:pt x="34712" y="79242"/>
                  </a:cubicBezTo>
                  <a:cubicBezTo>
                    <a:pt x="34651" y="79333"/>
                    <a:pt x="34743" y="79394"/>
                    <a:pt x="34743" y="79394"/>
                  </a:cubicBezTo>
                  <a:lnTo>
                    <a:pt x="35199" y="79485"/>
                  </a:lnTo>
                  <a:lnTo>
                    <a:pt x="35655" y="79637"/>
                  </a:lnTo>
                  <a:lnTo>
                    <a:pt x="35989" y="79546"/>
                  </a:lnTo>
                  <a:lnTo>
                    <a:pt x="36232" y="79394"/>
                  </a:lnTo>
                  <a:lnTo>
                    <a:pt x="36354" y="79485"/>
                  </a:lnTo>
                  <a:cubicBezTo>
                    <a:pt x="36354" y="79485"/>
                    <a:pt x="36323" y="79667"/>
                    <a:pt x="36354" y="79698"/>
                  </a:cubicBezTo>
                  <a:cubicBezTo>
                    <a:pt x="36354" y="79758"/>
                    <a:pt x="36810" y="79850"/>
                    <a:pt x="36810" y="79850"/>
                  </a:cubicBezTo>
                  <a:lnTo>
                    <a:pt x="37235" y="79850"/>
                  </a:lnTo>
                  <a:cubicBezTo>
                    <a:pt x="37246" y="79852"/>
                    <a:pt x="37258" y="79854"/>
                    <a:pt x="37272" y="79854"/>
                  </a:cubicBezTo>
                  <a:cubicBezTo>
                    <a:pt x="37388" y="79854"/>
                    <a:pt x="37576" y="79754"/>
                    <a:pt x="37753" y="79754"/>
                  </a:cubicBezTo>
                  <a:cubicBezTo>
                    <a:pt x="37773" y="79754"/>
                    <a:pt x="37793" y="79756"/>
                    <a:pt x="37813" y="79758"/>
                  </a:cubicBezTo>
                  <a:cubicBezTo>
                    <a:pt x="38025" y="79758"/>
                    <a:pt x="38390" y="79667"/>
                    <a:pt x="38390" y="79667"/>
                  </a:cubicBezTo>
                  <a:lnTo>
                    <a:pt x="39089" y="79515"/>
                  </a:lnTo>
                  <a:cubicBezTo>
                    <a:pt x="39089" y="79515"/>
                    <a:pt x="39211" y="79454"/>
                    <a:pt x="39272" y="79394"/>
                  </a:cubicBezTo>
                  <a:cubicBezTo>
                    <a:pt x="39332" y="79333"/>
                    <a:pt x="39028" y="79363"/>
                    <a:pt x="38907" y="79302"/>
                  </a:cubicBezTo>
                  <a:cubicBezTo>
                    <a:pt x="38785" y="79272"/>
                    <a:pt x="38512" y="79181"/>
                    <a:pt x="38390" y="79150"/>
                  </a:cubicBezTo>
                  <a:cubicBezTo>
                    <a:pt x="38320" y="79150"/>
                    <a:pt x="38250" y="79240"/>
                    <a:pt x="38180" y="79240"/>
                  </a:cubicBezTo>
                  <a:cubicBezTo>
                    <a:pt x="38159" y="79240"/>
                    <a:pt x="38138" y="79232"/>
                    <a:pt x="38117" y="79211"/>
                  </a:cubicBezTo>
                  <a:cubicBezTo>
                    <a:pt x="38025" y="79120"/>
                    <a:pt x="37873" y="79029"/>
                    <a:pt x="37843" y="78938"/>
                  </a:cubicBezTo>
                  <a:cubicBezTo>
                    <a:pt x="37782" y="78877"/>
                    <a:pt x="37600" y="78634"/>
                    <a:pt x="37417" y="78543"/>
                  </a:cubicBezTo>
                  <a:cubicBezTo>
                    <a:pt x="37266" y="78421"/>
                    <a:pt x="37144" y="78269"/>
                    <a:pt x="37296" y="78087"/>
                  </a:cubicBezTo>
                  <a:cubicBezTo>
                    <a:pt x="37357" y="77995"/>
                    <a:pt x="37387" y="77965"/>
                    <a:pt x="37752" y="77904"/>
                  </a:cubicBezTo>
                  <a:cubicBezTo>
                    <a:pt x="38117" y="77843"/>
                    <a:pt x="37995" y="77813"/>
                    <a:pt x="37995" y="77570"/>
                  </a:cubicBezTo>
                  <a:cubicBezTo>
                    <a:pt x="37995" y="77357"/>
                    <a:pt x="37995" y="77357"/>
                    <a:pt x="38329" y="77175"/>
                  </a:cubicBezTo>
                  <a:cubicBezTo>
                    <a:pt x="38664" y="76962"/>
                    <a:pt x="38725" y="76992"/>
                    <a:pt x="38998" y="76415"/>
                  </a:cubicBezTo>
                  <a:cubicBezTo>
                    <a:pt x="39110" y="76178"/>
                    <a:pt x="39115" y="76105"/>
                    <a:pt x="39080" y="76105"/>
                  </a:cubicBezTo>
                  <a:cubicBezTo>
                    <a:pt x="39029" y="76105"/>
                    <a:pt x="38894" y="76257"/>
                    <a:pt x="38876" y="76293"/>
                  </a:cubicBezTo>
                  <a:cubicBezTo>
                    <a:pt x="38838" y="76313"/>
                    <a:pt x="38725" y="76382"/>
                    <a:pt x="38522" y="76382"/>
                  </a:cubicBezTo>
                  <a:cubicBezTo>
                    <a:pt x="38407" y="76382"/>
                    <a:pt x="38262" y="76359"/>
                    <a:pt x="38086" y="76293"/>
                  </a:cubicBezTo>
                  <a:cubicBezTo>
                    <a:pt x="37600" y="76111"/>
                    <a:pt x="37904" y="76020"/>
                    <a:pt x="38025" y="75777"/>
                  </a:cubicBezTo>
                  <a:cubicBezTo>
                    <a:pt x="38147" y="75564"/>
                    <a:pt x="38481" y="75473"/>
                    <a:pt x="38846" y="75412"/>
                  </a:cubicBezTo>
                  <a:cubicBezTo>
                    <a:pt x="39211" y="75351"/>
                    <a:pt x="38907" y="75260"/>
                    <a:pt x="39059" y="75108"/>
                  </a:cubicBezTo>
                  <a:cubicBezTo>
                    <a:pt x="39241" y="74956"/>
                    <a:pt x="39180" y="75047"/>
                    <a:pt x="39180" y="74834"/>
                  </a:cubicBezTo>
                  <a:cubicBezTo>
                    <a:pt x="39211" y="74591"/>
                    <a:pt x="39150" y="74561"/>
                    <a:pt x="39484" y="74378"/>
                  </a:cubicBezTo>
                  <a:cubicBezTo>
                    <a:pt x="39819" y="74196"/>
                    <a:pt x="39272" y="74166"/>
                    <a:pt x="39302" y="73983"/>
                  </a:cubicBezTo>
                  <a:cubicBezTo>
                    <a:pt x="39332" y="73831"/>
                    <a:pt x="39120" y="73983"/>
                    <a:pt x="39150" y="73649"/>
                  </a:cubicBezTo>
                  <a:cubicBezTo>
                    <a:pt x="39180" y="73284"/>
                    <a:pt x="38907" y="73618"/>
                    <a:pt x="38998" y="73193"/>
                  </a:cubicBezTo>
                  <a:cubicBezTo>
                    <a:pt x="39035" y="73074"/>
                    <a:pt x="39090" y="73035"/>
                    <a:pt x="39175" y="73035"/>
                  </a:cubicBezTo>
                  <a:cubicBezTo>
                    <a:pt x="39340" y="73035"/>
                    <a:pt x="39614" y="73183"/>
                    <a:pt x="40070" y="73183"/>
                  </a:cubicBezTo>
                  <a:cubicBezTo>
                    <a:pt x="40161" y="73183"/>
                    <a:pt x="40259" y="73177"/>
                    <a:pt x="40366" y="73163"/>
                  </a:cubicBezTo>
                  <a:cubicBezTo>
                    <a:pt x="41278" y="73071"/>
                    <a:pt x="40974" y="72828"/>
                    <a:pt x="40974" y="72828"/>
                  </a:cubicBezTo>
                  <a:cubicBezTo>
                    <a:pt x="40974" y="72828"/>
                    <a:pt x="40548" y="72555"/>
                    <a:pt x="40791" y="72311"/>
                  </a:cubicBezTo>
                  <a:cubicBezTo>
                    <a:pt x="41004" y="72099"/>
                    <a:pt x="40731" y="72038"/>
                    <a:pt x="40700" y="71704"/>
                  </a:cubicBezTo>
                  <a:cubicBezTo>
                    <a:pt x="40690" y="71592"/>
                    <a:pt x="40710" y="71555"/>
                    <a:pt x="40757" y="71555"/>
                  </a:cubicBezTo>
                  <a:cubicBezTo>
                    <a:pt x="40849" y="71555"/>
                    <a:pt x="41045" y="71704"/>
                    <a:pt x="41308" y="71704"/>
                  </a:cubicBezTo>
                  <a:cubicBezTo>
                    <a:pt x="41371" y="71708"/>
                    <a:pt x="41435" y="71711"/>
                    <a:pt x="41504" y="71711"/>
                  </a:cubicBezTo>
                  <a:cubicBezTo>
                    <a:pt x="41902" y="71711"/>
                    <a:pt x="42438" y="71605"/>
                    <a:pt x="43527" y="71035"/>
                  </a:cubicBezTo>
                  <a:cubicBezTo>
                    <a:pt x="44834" y="70366"/>
                    <a:pt x="44712" y="69789"/>
                    <a:pt x="44500" y="69758"/>
                  </a:cubicBezTo>
                  <a:cubicBezTo>
                    <a:pt x="44411" y="69758"/>
                    <a:pt x="44339" y="69766"/>
                    <a:pt x="44290" y="69766"/>
                  </a:cubicBezTo>
                  <a:cubicBezTo>
                    <a:pt x="44204" y="69766"/>
                    <a:pt x="44190" y="69742"/>
                    <a:pt x="44287" y="69606"/>
                  </a:cubicBezTo>
                  <a:cubicBezTo>
                    <a:pt x="44439" y="69393"/>
                    <a:pt x="44257" y="69302"/>
                    <a:pt x="44165" y="69181"/>
                  </a:cubicBezTo>
                  <a:cubicBezTo>
                    <a:pt x="44044" y="69059"/>
                    <a:pt x="43436" y="68877"/>
                    <a:pt x="43405" y="68816"/>
                  </a:cubicBezTo>
                  <a:cubicBezTo>
                    <a:pt x="43375" y="68725"/>
                    <a:pt x="43375" y="68603"/>
                    <a:pt x="43527" y="68603"/>
                  </a:cubicBezTo>
                  <a:cubicBezTo>
                    <a:pt x="43679" y="68603"/>
                    <a:pt x="44530" y="68786"/>
                    <a:pt x="44530" y="68786"/>
                  </a:cubicBezTo>
                  <a:cubicBezTo>
                    <a:pt x="44530" y="68786"/>
                    <a:pt x="45290" y="68786"/>
                    <a:pt x="45746" y="68755"/>
                  </a:cubicBezTo>
                  <a:cubicBezTo>
                    <a:pt x="46232" y="68694"/>
                    <a:pt x="46263" y="68634"/>
                    <a:pt x="46597" y="68238"/>
                  </a:cubicBezTo>
                  <a:cubicBezTo>
                    <a:pt x="46719" y="68086"/>
                    <a:pt x="46871" y="67904"/>
                    <a:pt x="47023" y="67691"/>
                  </a:cubicBezTo>
                  <a:cubicBezTo>
                    <a:pt x="47235" y="67387"/>
                    <a:pt x="47509" y="67023"/>
                    <a:pt x="47843" y="66688"/>
                  </a:cubicBezTo>
                  <a:cubicBezTo>
                    <a:pt x="48086" y="66415"/>
                    <a:pt x="48147" y="66354"/>
                    <a:pt x="48208" y="66324"/>
                  </a:cubicBezTo>
                  <a:cubicBezTo>
                    <a:pt x="48238" y="66263"/>
                    <a:pt x="48238" y="66172"/>
                    <a:pt x="48238" y="66111"/>
                  </a:cubicBezTo>
                  <a:cubicBezTo>
                    <a:pt x="48208" y="65989"/>
                    <a:pt x="48360" y="65837"/>
                    <a:pt x="48360" y="65837"/>
                  </a:cubicBezTo>
                  <a:lnTo>
                    <a:pt x="48573" y="65351"/>
                  </a:lnTo>
                  <a:cubicBezTo>
                    <a:pt x="48573" y="65351"/>
                    <a:pt x="48651" y="65312"/>
                    <a:pt x="48728" y="65312"/>
                  </a:cubicBezTo>
                  <a:cubicBezTo>
                    <a:pt x="48748" y="65312"/>
                    <a:pt x="48767" y="65314"/>
                    <a:pt x="48785" y="65320"/>
                  </a:cubicBezTo>
                  <a:cubicBezTo>
                    <a:pt x="48877" y="65351"/>
                    <a:pt x="48968" y="65442"/>
                    <a:pt x="48907" y="65533"/>
                  </a:cubicBezTo>
                  <a:cubicBezTo>
                    <a:pt x="48846" y="65624"/>
                    <a:pt x="48603" y="65868"/>
                    <a:pt x="48512" y="66020"/>
                  </a:cubicBezTo>
                  <a:cubicBezTo>
                    <a:pt x="48482" y="66111"/>
                    <a:pt x="48451" y="66202"/>
                    <a:pt x="48451" y="66232"/>
                  </a:cubicBezTo>
                  <a:cubicBezTo>
                    <a:pt x="48512" y="66202"/>
                    <a:pt x="48603" y="66141"/>
                    <a:pt x="48694" y="66080"/>
                  </a:cubicBezTo>
                  <a:cubicBezTo>
                    <a:pt x="49363" y="65655"/>
                    <a:pt x="49150" y="65412"/>
                    <a:pt x="49454" y="64956"/>
                  </a:cubicBezTo>
                  <a:cubicBezTo>
                    <a:pt x="49789" y="64500"/>
                    <a:pt x="49880" y="64348"/>
                    <a:pt x="50396" y="64074"/>
                  </a:cubicBezTo>
                  <a:cubicBezTo>
                    <a:pt x="50913" y="63801"/>
                    <a:pt x="50609" y="63618"/>
                    <a:pt x="50640" y="63132"/>
                  </a:cubicBezTo>
                  <a:cubicBezTo>
                    <a:pt x="50670" y="62615"/>
                    <a:pt x="50640" y="62585"/>
                    <a:pt x="50822" y="62068"/>
                  </a:cubicBezTo>
                  <a:cubicBezTo>
                    <a:pt x="51035" y="61521"/>
                    <a:pt x="51126" y="61734"/>
                    <a:pt x="51521" y="61339"/>
                  </a:cubicBezTo>
                  <a:cubicBezTo>
                    <a:pt x="51947" y="60974"/>
                    <a:pt x="52038" y="60700"/>
                    <a:pt x="52524" y="60396"/>
                  </a:cubicBezTo>
                  <a:cubicBezTo>
                    <a:pt x="53010" y="60062"/>
                    <a:pt x="52919" y="59880"/>
                    <a:pt x="53314" y="59819"/>
                  </a:cubicBezTo>
                  <a:cubicBezTo>
                    <a:pt x="53710" y="59788"/>
                    <a:pt x="53527" y="59788"/>
                    <a:pt x="53801" y="59424"/>
                  </a:cubicBezTo>
                  <a:cubicBezTo>
                    <a:pt x="54074" y="59059"/>
                    <a:pt x="54469" y="59120"/>
                    <a:pt x="55229" y="59089"/>
                  </a:cubicBezTo>
                  <a:cubicBezTo>
                    <a:pt x="55989" y="59029"/>
                    <a:pt x="55412" y="58816"/>
                    <a:pt x="55716" y="58603"/>
                  </a:cubicBezTo>
                  <a:cubicBezTo>
                    <a:pt x="56020" y="58421"/>
                    <a:pt x="56050" y="58329"/>
                    <a:pt x="56111" y="57995"/>
                  </a:cubicBezTo>
                  <a:cubicBezTo>
                    <a:pt x="56141" y="57630"/>
                    <a:pt x="56263" y="57478"/>
                    <a:pt x="56567" y="57205"/>
                  </a:cubicBezTo>
                  <a:cubicBezTo>
                    <a:pt x="56840" y="56962"/>
                    <a:pt x="56871" y="56901"/>
                    <a:pt x="56962" y="56627"/>
                  </a:cubicBezTo>
                  <a:cubicBezTo>
                    <a:pt x="57053" y="56354"/>
                    <a:pt x="57235" y="56232"/>
                    <a:pt x="57357" y="55898"/>
                  </a:cubicBezTo>
                  <a:cubicBezTo>
                    <a:pt x="57465" y="55574"/>
                    <a:pt x="57477" y="55179"/>
                    <a:pt x="57563" y="55179"/>
                  </a:cubicBezTo>
                  <a:cubicBezTo>
                    <a:pt x="57574" y="55179"/>
                    <a:pt x="57587" y="55185"/>
                    <a:pt x="57600" y="55199"/>
                  </a:cubicBezTo>
                  <a:cubicBezTo>
                    <a:pt x="57617" y="55220"/>
                    <a:pt x="57629" y="55230"/>
                    <a:pt x="57639" y="55230"/>
                  </a:cubicBezTo>
                  <a:cubicBezTo>
                    <a:pt x="57696" y="55230"/>
                    <a:pt x="57638" y="54853"/>
                    <a:pt x="57874" y="54408"/>
                  </a:cubicBezTo>
                  <a:cubicBezTo>
                    <a:pt x="58147" y="53892"/>
                    <a:pt x="58087" y="53436"/>
                    <a:pt x="58117" y="52919"/>
                  </a:cubicBezTo>
                  <a:cubicBezTo>
                    <a:pt x="58178" y="52402"/>
                    <a:pt x="58178" y="51703"/>
                    <a:pt x="58239" y="51247"/>
                  </a:cubicBezTo>
                  <a:cubicBezTo>
                    <a:pt x="58270" y="51010"/>
                    <a:pt x="58335" y="50912"/>
                    <a:pt x="58407" y="50912"/>
                  </a:cubicBezTo>
                  <a:cubicBezTo>
                    <a:pt x="58473" y="50912"/>
                    <a:pt x="58545" y="50995"/>
                    <a:pt x="58603" y="51126"/>
                  </a:cubicBezTo>
                  <a:cubicBezTo>
                    <a:pt x="58623" y="51171"/>
                    <a:pt x="58641" y="51191"/>
                    <a:pt x="58658" y="51191"/>
                  </a:cubicBezTo>
                  <a:cubicBezTo>
                    <a:pt x="58744" y="51191"/>
                    <a:pt x="58815" y="50661"/>
                    <a:pt x="59120" y="50153"/>
                  </a:cubicBezTo>
                  <a:cubicBezTo>
                    <a:pt x="59485" y="49576"/>
                    <a:pt x="59637" y="49211"/>
                    <a:pt x="59758" y="48998"/>
                  </a:cubicBezTo>
                  <a:cubicBezTo>
                    <a:pt x="59880" y="48755"/>
                    <a:pt x="60062" y="48633"/>
                    <a:pt x="60305" y="48147"/>
                  </a:cubicBezTo>
                  <a:cubicBezTo>
                    <a:pt x="60549" y="47691"/>
                    <a:pt x="60609" y="47265"/>
                    <a:pt x="60913" y="46597"/>
                  </a:cubicBezTo>
                  <a:cubicBezTo>
                    <a:pt x="61248" y="45928"/>
                    <a:pt x="60883" y="45168"/>
                    <a:pt x="60761" y="44682"/>
                  </a:cubicBezTo>
                  <a:cubicBezTo>
                    <a:pt x="60696" y="44353"/>
                    <a:pt x="60503" y="44245"/>
                    <a:pt x="60207" y="44245"/>
                  </a:cubicBezTo>
                  <a:cubicBezTo>
                    <a:pt x="60093" y="44245"/>
                    <a:pt x="59963" y="44261"/>
                    <a:pt x="59819" y="44287"/>
                  </a:cubicBezTo>
                  <a:cubicBezTo>
                    <a:pt x="59659" y="44324"/>
                    <a:pt x="59546" y="44350"/>
                    <a:pt x="59438" y="44350"/>
                  </a:cubicBezTo>
                  <a:cubicBezTo>
                    <a:pt x="59197" y="44350"/>
                    <a:pt x="58981" y="44220"/>
                    <a:pt x="58330" y="43800"/>
                  </a:cubicBezTo>
                  <a:cubicBezTo>
                    <a:pt x="57637" y="43331"/>
                    <a:pt x="57190" y="43223"/>
                    <a:pt x="56870" y="43223"/>
                  </a:cubicBezTo>
                  <a:cubicBezTo>
                    <a:pt x="56754" y="43223"/>
                    <a:pt x="56655" y="43237"/>
                    <a:pt x="56567" y="43253"/>
                  </a:cubicBezTo>
                  <a:cubicBezTo>
                    <a:pt x="56336" y="43299"/>
                    <a:pt x="55912" y="43416"/>
                    <a:pt x="55695" y="43416"/>
                  </a:cubicBezTo>
                  <a:cubicBezTo>
                    <a:pt x="55626" y="43416"/>
                    <a:pt x="55578" y="43404"/>
                    <a:pt x="55564" y="43375"/>
                  </a:cubicBezTo>
                  <a:cubicBezTo>
                    <a:pt x="55536" y="43320"/>
                    <a:pt x="55491" y="43290"/>
                    <a:pt x="55440" y="43290"/>
                  </a:cubicBezTo>
                  <a:cubicBezTo>
                    <a:pt x="55379" y="43290"/>
                    <a:pt x="55310" y="43335"/>
                    <a:pt x="55260" y="43436"/>
                  </a:cubicBezTo>
                  <a:cubicBezTo>
                    <a:pt x="55221" y="43484"/>
                    <a:pt x="55183" y="43504"/>
                    <a:pt x="55131" y="43504"/>
                  </a:cubicBezTo>
                  <a:cubicBezTo>
                    <a:pt x="55018" y="43504"/>
                    <a:pt x="54843" y="43408"/>
                    <a:pt x="54469" y="43284"/>
                  </a:cubicBezTo>
                  <a:cubicBezTo>
                    <a:pt x="54328" y="43236"/>
                    <a:pt x="54227" y="43216"/>
                    <a:pt x="54151" y="43216"/>
                  </a:cubicBezTo>
                  <a:cubicBezTo>
                    <a:pt x="53933" y="43216"/>
                    <a:pt x="53920" y="43385"/>
                    <a:pt x="53740" y="43588"/>
                  </a:cubicBezTo>
                  <a:cubicBezTo>
                    <a:pt x="53506" y="43821"/>
                    <a:pt x="53245" y="44167"/>
                    <a:pt x="53225" y="44167"/>
                  </a:cubicBezTo>
                  <a:cubicBezTo>
                    <a:pt x="53224" y="44167"/>
                    <a:pt x="53223" y="44166"/>
                    <a:pt x="53223" y="44165"/>
                  </a:cubicBezTo>
                  <a:cubicBezTo>
                    <a:pt x="53223" y="44104"/>
                    <a:pt x="53223" y="43983"/>
                    <a:pt x="53223" y="43892"/>
                  </a:cubicBezTo>
                  <a:cubicBezTo>
                    <a:pt x="53193" y="43831"/>
                    <a:pt x="53223" y="43679"/>
                    <a:pt x="53314" y="43405"/>
                  </a:cubicBezTo>
                  <a:cubicBezTo>
                    <a:pt x="53406" y="43132"/>
                    <a:pt x="53254" y="43010"/>
                    <a:pt x="53132" y="42889"/>
                  </a:cubicBezTo>
                  <a:cubicBezTo>
                    <a:pt x="53067" y="42823"/>
                    <a:pt x="52949" y="42793"/>
                    <a:pt x="52817" y="42793"/>
                  </a:cubicBezTo>
                  <a:cubicBezTo>
                    <a:pt x="52702" y="42793"/>
                    <a:pt x="52576" y="42816"/>
                    <a:pt x="52463" y="42858"/>
                  </a:cubicBezTo>
                  <a:cubicBezTo>
                    <a:pt x="52440" y="42864"/>
                    <a:pt x="52420" y="42867"/>
                    <a:pt x="52404" y="42867"/>
                  </a:cubicBezTo>
                  <a:cubicBezTo>
                    <a:pt x="52258" y="42867"/>
                    <a:pt x="52418" y="42633"/>
                    <a:pt x="52281" y="42524"/>
                  </a:cubicBezTo>
                  <a:cubicBezTo>
                    <a:pt x="52159" y="42433"/>
                    <a:pt x="51582" y="42463"/>
                    <a:pt x="50974" y="42311"/>
                  </a:cubicBezTo>
                  <a:cubicBezTo>
                    <a:pt x="50795" y="42264"/>
                    <a:pt x="50660" y="42243"/>
                    <a:pt x="50551" y="42243"/>
                  </a:cubicBezTo>
                  <a:cubicBezTo>
                    <a:pt x="50309" y="42243"/>
                    <a:pt x="50200" y="42347"/>
                    <a:pt x="50032" y="42493"/>
                  </a:cubicBezTo>
                  <a:cubicBezTo>
                    <a:pt x="49789" y="42706"/>
                    <a:pt x="49849" y="43101"/>
                    <a:pt x="49667" y="43253"/>
                  </a:cubicBezTo>
                  <a:cubicBezTo>
                    <a:pt x="49477" y="43389"/>
                    <a:pt x="49263" y="43597"/>
                    <a:pt x="49219" y="43597"/>
                  </a:cubicBezTo>
                  <a:cubicBezTo>
                    <a:pt x="49214" y="43597"/>
                    <a:pt x="49211" y="43594"/>
                    <a:pt x="49211" y="43588"/>
                  </a:cubicBezTo>
                  <a:cubicBezTo>
                    <a:pt x="49211" y="43527"/>
                    <a:pt x="48998" y="43466"/>
                    <a:pt x="49241" y="43344"/>
                  </a:cubicBezTo>
                  <a:cubicBezTo>
                    <a:pt x="49454" y="43223"/>
                    <a:pt x="49424" y="43162"/>
                    <a:pt x="49667" y="42919"/>
                  </a:cubicBezTo>
                  <a:cubicBezTo>
                    <a:pt x="49880" y="42645"/>
                    <a:pt x="49728" y="42615"/>
                    <a:pt x="49819" y="42281"/>
                  </a:cubicBezTo>
                  <a:cubicBezTo>
                    <a:pt x="49846" y="42133"/>
                    <a:pt x="49843" y="42092"/>
                    <a:pt x="49798" y="42092"/>
                  </a:cubicBezTo>
                  <a:cubicBezTo>
                    <a:pt x="49741" y="42092"/>
                    <a:pt x="49615" y="42159"/>
                    <a:pt x="49393" y="42159"/>
                  </a:cubicBezTo>
                  <a:cubicBezTo>
                    <a:pt x="49029" y="42159"/>
                    <a:pt x="48634" y="41916"/>
                    <a:pt x="48238" y="41733"/>
                  </a:cubicBezTo>
                  <a:cubicBezTo>
                    <a:pt x="48192" y="41714"/>
                    <a:pt x="48152" y="41706"/>
                    <a:pt x="48119" y="41706"/>
                  </a:cubicBezTo>
                  <a:cubicBezTo>
                    <a:pt x="47895" y="41706"/>
                    <a:pt x="47965" y="42098"/>
                    <a:pt x="47965" y="42098"/>
                  </a:cubicBezTo>
                  <a:cubicBezTo>
                    <a:pt x="47965" y="42098"/>
                    <a:pt x="47600" y="42250"/>
                    <a:pt x="47448" y="42524"/>
                  </a:cubicBezTo>
                  <a:cubicBezTo>
                    <a:pt x="47266" y="42797"/>
                    <a:pt x="47205" y="43010"/>
                    <a:pt x="47175" y="43284"/>
                  </a:cubicBezTo>
                  <a:cubicBezTo>
                    <a:pt x="47160" y="43401"/>
                    <a:pt x="47088" y="43455"/>
                    <a:pt x="47022" y="43455"/>
                  </a:cubicBezTo>
                  <a:cubicBezTo>
                    <a:pt x="46951" y="43455"/>
                    <a:pt x="46885" y="43394"/>
                    <a:pt x="46901" y="43284"/>
                  </a:cubicBezTo>
                  <a:cubicBezTo>
                    <a:pt x="46962" y="43071"/>
                    <a:pt x="47114" y="42919"/>
                    <a:pt x="47387" y="42311"/>
                  </a:cubicBezTo>
                  <a:cubicBezTo>
                    <a:pt x="47500" y="42047"/>
                    <a:pt x="47546" y="41981"/>
                    <a:pt x="47576" y="41981"/>
                  </a:cubicBezTo>
                  <a:cubicBezTo>
                    <a:pt x="47605" y="41981"/>
                    <a:pt x="47619" y="42049"/>
                    <a:pt x="47670" y="42049"/>
                  </a:cubicBezTo>
                  <a:cubicBezTo>
                    <a:pt x="47690" y="42049"/>
                    <a:pt x="47716" y="42038"/>
                    <a:pt x="47752" y="42007"/>
                  </a:cubicBezTo>
                  <a:cubicBezTo>
                    <a:pt x="47965" y="41825"/>
                    <a:pt x="47904" y="41916"/>
                    <a:pt x="47934" y="41733"/>
                  </a:cubicBezTo>
                  <a:cubicBezTo>
                    <a:pt x="47934" y="41551"/>
                    <a:pt x="48330" y="41004"/>
                    <a:pt x="48299" y="40822"/>
                  </a:cubicBezTo>
                  <a:cubicBezTo>
                    <a:pt x="48290" y="40756"/>
                    <a:pt x="48269" y="40733"/>
                    <a:pt x="48239" y="40733"/>
                  </a:cubicBezTo>
                  <a:cubicBezTo>
                    <a:pt x="48180" y="40733"/>
                    <a:pt x="48088" y="40824"/>
                    <a:pt x="47992" y="40824"/>
                  </a:cubicBezTo>
                  <a:cubicBezTo>
                    <a:pt x="47983" y="40824"/>
                    <a:pt x="47974" y="40823"/>
                    <a:pt x="47965" y="40822"/>
                  </a:cubicBezTo>
                  <a:cubicBezTo>
                    <a:pt x="47813" y="40822"/>
                    <a:pt x="47570" y="40518"/>
                    <a:pt x="47296" y="40062"/>
                  </a:cubicBezTo>
                  <a:cubicBezTo>
                    <a:pt x="47023" y="39575"/>
                    <a:pt x="46992" y="39028"/>
                    <a:pt x="46536" y="39028"/>
                  </a:cubicBezTo>
                  <a:cubicBezTo>
                    <a:pt x="46323" y="39028"/>
                    <a:pt x="45928" y="39028"/>
                    <a:pt x="45928" y="38967"/>
                  </a:cubicBezTo>
                  <a:cubicBezTo>
                    <a:pt x="45898" y="38907"/>
                    <a:pt x="46141" y="38785"/>
                    <a:pt x="45959" y="38694"/>
                  </a:cubicBezTo>
                  <a:cubicBezTo>
                    <a:pt x="45594" y="38512"/>
                    <a:pt x="45807" y="38664"/>
                    <a:pt x="45564" y="38360"/>
                  </a:cubicBezTo>
                  <a:cubicBezTo>
                    <a:pt x="45290" y="38086"/>
                    <a:pt x="45290" y="38147"/>
                    <a:pt x="45047" y="38116"/>
                  </a:cubicBezTo>
                  <a:cubicBezTo>
                    <a:pt x="44864" y="38086"/>
                    <a:pt x="44682" y="38056"/>
                    <a:pt x="44409" y="37964"/>
                  </a:cubicBezTo>
                  <a:cubicBezTo>
                    <a:pt x="44287" y="37934"/>
                    <a:pt x="44196" y="37904"/>
                    <a:pt x="44074" y="37843"/>
                  </a:cubicBezTo>
                  <a:cubicBezTo>
                    <a:pt x="43951" y="37807"/>
                    <a:pt x="43856" y="37793"/>
                    <a:pt x="43782" y="37793"/>
                  </a:cubicBezTo>
                  <a:cubicBezTo>
                    <a:pt x="43545" y="37793"/>
                    <a:pt x="43527" y="37934"/>
                    <a:pt x="43527" y="37934"/>
                  </a:cubicBezTo>
                  <a:cubicBezTo>
                    <a:pt x="43527" y="37934"/>
                    <a:pt x="43508" y="37933"/>
                    <a:pt x="43475" y="37933"/>
                  </a:cubicBezTo>
                  <a:cubicBezTo>
                    <a:pt x="43329" y="37933"/>
                    <a:pt x="42911" y="37953"/>
                    <a:pt x="42737" y="38177"/>
                  </a:cubicBezTo>
                  <a:cubicBezTo>
                    <a:pt x="42667" y="38267"/>
                    <a:pt x="42614" y="38294"/>
                    <a:pt x="42554" y="38294"/>
                  </a:cubicBezTo>
                  <a:cubicBezTo>
                    <a:pt x="42455" y="38294"/>
                    <a:pt x="42337" y="38220"/>
                    <a:pt x="42099" y="38220"/>
                  </a:cubicBezTo>
                  <a:cubicBezTo>
                    <a:pt x="42036" y="38220"/>
                    <a:pt x="41966" y="38225"/>
                    <a:pt x="41886" y="38238"/>
                  </a:cubicBezTo>
                  <a:cubicBezTo>
                    <a:pt x="41758" y="38261"/>
                    <a:pt x="41666" y="38271"/>
                    <a:pt x="41599" y="38271"/>
                  </a:cubicBezTo>
                  <a:cubicBezTo>
                    <a:pt x="41491" y="38271"/>
                    <a:pt x="41449" y="38245"/>
                    <a:pt x="41430" y="38208"/>
                  </a:cubicBezTo>
                  <a:cubicBezTo>
                    <a:pt x="41399" y="38177"/>
                    <a:pt x="41369" y="38116"/>
                    <a:pt x="41308" y="38025"/>
                  </a:cubicBezTo>
                  <a:cubicBezTo>
                    <a:pt x="41163" y="37856"/>
                    <a:pt x="40748" y="37764"/>
                    <a:pt x="40386" y="37764"/>
                  </a:cubicBezTo>
                  <a:cubicBezTo>
                    <a:pt x="40293" y="37764"/>
                    <a:pt x="40203" y="37770"/>
                    <a:pt x="40123" y="37782"/>
                  </a:cubicBezTo>
                  <a:cubicBezTo>
                    <a:pt x="40068" y="37791"/>
                    <a:pt x="40029" y="37795"/>
                    <a:pt x="40001" y="37795"/>
                  </a:cubicBezTo>
                  <a:cubicBezTo>
                    <a:pt x="39843" y="37795"/>
                    <a:pt x="40066" y="37655"/>
                    <a:pt x="40092" y="37448"/>
                  </a:cubicBezTo>
                  <a:cubicBezTo>
                    <a:pt x="40092" y="37205"/>
                    <a:pt x="40032" y="37326"/>
                    <a:pt x="39788" y="37113"/>
                  </a:cubicBezTo>
                  <a:cubicBezTo>
                    <a:pt x="39606" y="36931"/>
                    <a:pt x="39363" y="36901"/>
                    <a:pt x="39059" y="36809"/>
                  </a:cubicBezTo>
                  <a:cubicBezTo>
                    <a:pt x="38998" y="36779"/>
                    <a:pt x="38937" y="36749"/>
                    <a:pt x="38846" y="36718"/>
                  </a:cubicBezTo>
                  <a:cubicBezTo>
                    <a:pt x="38649" y="36642"/>
                    <a:pt x="38557" y="36635"/>
                    <a:pt x="38497" y="36635"/>
                  </a:cubicBezTo>
                  <a:cubicBezTo>
                    <a:pt x="38481" y="36635"/>
                    <a:pt x="38468" y="36635"/>
                    <a:pt x="38455" y="36635"/>
                  </a:cubicBezTo>
                  <a:cubicBezTo>
                    <a:pt x="38418" y="36635"/>
                    <a:pt x="38386" y="36631"/>
                    <a:pt x="38329" y="36597"/>
                  </a:cubicBezTo>
                  <a:cubicBezTo>
                    <a:pt x="38208" y="36536"/>
                    <a:pt x="38238" y="36445"/>
                    <a:pt x="38086" y="36171"/>
                  </a:cubicBezTo>
                  <a:cubicBezTo>
                    <a:pt x="38086" y="36141"/>
                    <a:pt x="38056" y="36141"/>
                    <a:pt x="38025" y="36080"/>
                  </a:cubicBezTo>
                  <a:cubicBezTo>
                    <a:pt x="37904" y="35867"/>
                    <a:pt x="37661" y="35837"/>
                    <a:pt x="37448" y="35806"/>
                  </a:cubicBezTo>
                  <a:lnTo>
                    <a:pt x="37205" y="35806"/>
                  </a:lnTo>
                  <a:cubicBezTo>
                    <a:pt x="37053" y="35776"/>
                    <a:pt x="36445" y="35715"/>
                    <a:pt x="36323" y="35654"/>
                  </a:cubicBezTo>
                  <a:cubicBezTo>
                    <a:pt x="36232" y="35594"/>
                    <a:pt x="36171" y="35350"/>
                    <a:pt x="36050" y="35138"/>
                  </a:cubicBezTo>
                  <a:cubicBezTo>
                    <a:pt x="36005" y="35075"/>
                    <a:pt x="35971" y="35052"/>
                    <a:pt x="35927" y="35052"/>
                  </a:cubicBezTo>
                  <a:cubicBezTo>
                    <a:pt x="35822" y="35052"/>
                    <a:pt x="35662" y="35186"/>
                    <a:pt x="35168" y="35229"/>
                  </a:cubicBezTo>
                  <a:cubicBezTo>
                    <a:pt x="34439" y="35290"/>
                    <a:pt x="34621" y="35290"/>
                    <a:pt x="34621" y="35472"/>
                  </a:cubicBezTo>
                  <a:cubicBezTo>
                    <a:pt x="34651" y="35654"/>
                    <a:pt x="34651" y="35654"/>
                    <a:pt x="34317" y="35898"/>
                  </a:cubicBezTo>
                  <a:cubicBezTo>
                    <a:pt x="34118" y="36042"/>
                    <a:pt x="34049" y="36079"/>
                    <a:pt x="33942" y="36079"/>
                  </a:cubicBezTo>
                  <a:cubicBezTo>
                    <a:pt x="33869" y="36079"/>
                    <a:pt x="33778" y="36062"/>
                    <a:pt x="33618" y="36050"/>
                  </a:cubicBezTo>
                  <a:cubicBezTo>
                    <a:pt x="33223" y="35989"/>
                    <a:pt x="32858" y="35685"/>
                    <a:pt x="32645" y="35563"/>
                  </a:cubicBezTo>
                  <a:cubicBezTo>
                    <a:pt x="32592" y="35533"/>
                    <a:pt x="32550" y="35519"/>
                    <a:pt x="32513" y="35519"/>
                  </a:cubicBezTo>
                  <a:cubicBezTo>
                    <a:pt x="32402" y="35519"/>
                    <a:pt x="32334" y="35639"/>
                    <a:pt x="32129" y="35776"/>
                  </a:cubicBezTo>
                  <a:cubicBezTo>
                    <a:pt x="31885" y="35989"/>
                    <a:pt x="31733" y="35989"/>
                    <a:pt x="31338" y="35989"/>
                  </a:cubicBezTo>
                  <a:cubicBezTo>
                    <a:pt x="30943" y="35989"/>
                    <a:pt x="31095" y="35867"/>
                    <a:pt x="31065" y="35502"/>
                  </a:cubicBezTo>
                  <a:cubicBezTo>
                    <a:pt x="31042" y="35229"/>
                    <a:pt x="30848" y="35195"/>
                    <a:pt x="30381" y="35195"/>
                  </a:cubicBezTo>
                  <a:cubicBezTo>
                    <a:pt x="30225" y="35195"/>
                    <a:pt x="30039" y="35198"/>
                    <a:pt x="29819" y="35198"/>
                  </a:cubicBezTo>
                  <a:cubicBezTo>
                    <a:pt x="28937" y="35229"/>
                    <a:pt x="29180" y="35563"/>
                    <a:pt x="28664" y="35715"/>
                  </a:cubicBezTo>
                  <a:cubicBezTo>
                    <a:pt x="28177" y="35867"/>
                    <a:pt x="28329" y="35746"/>
                    <a:pt x="28360" y="36019"/>
                  </a:cubicBezTo>
                  <a:cubicBezTo>
                    <a:pt x="28390" y="36293"/>
                    <a:pt x="28755" y="36749"/>
                    <a:pt x="28816" y="37053"/>
                  </a:cubicBezTo>
                  <a:cubicBezTo>
                    <a:pt x="28876" y="37357"/>
                    <a:pt x="28785" y="37357"/>
                    <a:pt x="28572" y="37448"/>
                  </a:cubicBezTo>
                  <a:cubicBezTo>
                    <a:pt x="28402" y="37533"/>
                    <a:pt x="28336" y="37633"/>
                    <a:pt x="28301" y="37633"/>
                  </a:cubicBezTo>
                  <a:cubicBezTo>
                    <a:pt x="28287" y="37633"/>
                    <a:pt x="28277" y="37615"/>
                    <a:pt x="28268" y="37569"/>
                  </a:cubicBezTo>
                  <a:cubicBezTo>
                    <a:pt x="28268" y="37387"/>
                    <a:pt x="28116" y="37357"/>
                    <a:pt x="27964" y="37144"/>
                  </a:cubicBezTo>
                  <a:cubicBezTo>
                    <a:pt x="27782" y="36931"/>
                    <a:pt x="27995" y="36931"/>
                    <a:pt x="28025" y="36749"/>
                  </a:cubicBezTo>
                  <a:cubicBezTo>
                    <a:pt x="28056" y="36597"/>
                    <a:pt x="28147" y="36627"/>
                    <a:pt x="28238" y="36445"/>
                  </a:cubicBezTo>
                  <a:cubicBezTo>
                    <a:pt x="28329" y="36262"/>
                    <a:pt x="28147" y="36110"/>
                    <a:pt x="28116" y="35958"/>
                  </a:cubicBezTo>
                  <a:cubicBezTo>
                    <a:pt x="28056" y="35806"/>
                    <a:pt x="27964" y="35806"/>
                    <a:pt x="27782" y="35563"/>
                  </a:cubicBezTo>
                  <a:cubicBezTo>
                    <a:pt x="27569" y="35290"/>
                    <a:pt x="27782" y="35411"/>
                    <a:pt x="28056" y="35259"/>
                  </a:cubicBezTo>
                  <a:cubicBezTo>
                    <a:pt x="28299" y="35138"/>
                    <a:pt x="28238" y="35107"/>
                    <a:pt x="28299" y="34803"/>
                  </a:cubicBezTo>
                  <a:cubicBezTo>
                    <a:pt x="28343" y="34656"/>
                    <a:pt x="28287" y="34594"/>
                    <a:pt x="28169" y="34594"/>
                  </a:cubicBezTo>
                  <a:cubicBezTo>
                    <a:pt x="28044" y="34594"/>
                    <a:pt x="27849" y="34663"/>
                    <a:pt x="27630" y="34773"/>
                  </a:cubicBezTo>
                  <a:cubicBezTo>
                    <a:pt x="27239" y="34940"/>
                    <a:pt x="27438" y="35236"/>
                    <a:pt x="27308" y="35236"/>
                  </a:cubicBezTo>
                  <a:cubicBezTo>
                    <a:pt x="27297" y="35236"/>
                    <a:pt x="27283" y="35234"/>
                    <a:pt x="27265" y="35229"/>
                  </a:cubicBezTo>
                  <a:cubicBezTo>
                    <a:pt x="27178" y="35191"/>
                    <a:pt x="27106" y="35159"/>
                    <a:pt x="27052" y="35159"/>
                  </a:cubicBezTo>
                  <a:cubicBezTo>
                    <a:pt x="26973" y="35159"/>
                    <a:pt x="26931" y="35226"/>
                    <a:pt x="26931" y="35442"/>
                  </a:cubicBezTo>
                  <a:cubicBezTo>
                    <a:pt x="26907" y="35725"/>
                    <a:pt x="26719" y="35788"/>
                    <a:pt x="26579" y="35788"/>
                  </a:cubicBezTo>
                  <a:cubicBezTo>
                    <a:pt x="26539" y="35788"/>
                    <a:pt x="26502" y="35783"/>
                    <a:pt x="26475" y="35776"/>
                  </a:cubicBezTo>
                  <a:cubicBezTo>
                    <a:pt x="26399" y="35757"/>
                    <a:pt x="26253" y="35715"/>
                    <a:pt x="26146" y="35715"/>
                  </a:cubicBezTo>
                  <a:cubicBezTo>
                    <a:pt x="26081" y="35715"/>
                    <a:pt x="26031" y="35730"/>
                    <a:pt x="26019" y="35776"/>
                  </a:cubicBezTo>
                  <a:cubicBezTo>
                    <a:pt x="25962" y="35861"/>
                    <a:pt x="25985" y="36052"/>
                    <a:pt x="25765" y="36052"/>
                  </a:cubicBezTo>
                  <a:cubicBezTo>
                    <a:pt x="25750" y="36052"/>
                    <a:pt x="25733" y="36052"/>
                    <a:pt x="25715" y="36050"/>
                  </a:cubicBezTo>
                  <a:cubicBezTo>
                    <a:pt x="25666" y="36037"/>
                    <a:pt x="25629" y="36031"/>
                    <a:pt x="25598" y="36031"/>
                  </a:cubicBezTo>
                  <a:cubicBezTo>
                    <a:pt x="25480" y="36031"/>
                    <a:pt x="25465" y="36123"/>
                    <a:pt x="25198" y="36293"/>
                  </a:cubicBezTo>
                  <a:cubicBezTo>
                    <a:pt x="24894" y="36505"/>
                    <a:pt x="24955" y="36992"/>
                    <a:pt x="25016" y="37478"/>
                  </a:cubicBezTo>
                  <a:cubicBezTo>
                    <a:pt x="25040" y="37659"/>
                    <a:pt x="24997" y="37692"/>
                    <a:pt x="24925" y="37692"/>
                  </a:cubicBezTo>
                  <a:cubicBezTo>
                    <a:pt x="24885" y="37692"/>
                    <a:pt x="24836" y="37681"/>
                    <a:pt x="24784" y="37681"/>
                  </a:cubicBezTo>
                  <a:cubicBezTo>
                    <a:pt x="24695" y="37681"/>
                    <a:pt x="24599" y="37711"/>
                    <a:pt x="24530" y="37873"/>
                  </a:cubicBezTo>
                  <a:cubicBezTo>
                    <a:pt x="24378" y="38329"/>
                    <a:pt x="23983" y="38025"/>
                    <a:pt x="24074" y="38542"/>
                  </a:cubicBezTo>
                  <a:cubicBezTo>
                    <a:pt x="24101" y="38786"/>
                    <a:pt x="24080" y="38861"/>
                    <a:pt x="24045" y="38861"/>
                  </a:cubicBezTo>
                  <a:cubicBezTo>
                    <a:pt x="24002" y="38861"/>
                    <a:pt x="23939" y="38744"/>
                    <a:pt x="23922" y="38694"/>
                  </a:cubicBezTo>
                  <a:cubicBezTo>
                    <a:pt x="23891" y="38664"/>
                    <a:pt x="23861" y="38633"/>
                    <a:pt x="23831" y="38572"/>
                  </a:cubicBezTo>
                  <a:cubicBezTo>
                    <a:pt x="23770" y="38512"/>
                    <a:pt x="23679" y="38451"/>
                    <a:pt x="23557" y="38329"/>
                  </a:cubicBezTo>
                  <a:cubicBezTo>
                    <a:pt x="23314" y="38147"/>
                    <a:pt x="23253" y="38268"/>
                    <a:pt x="22888" y="37904"/>
                  </a:cubicBezTo>
                  <a:cubicBezTo>
                    <a:pt x="22788" y="37803"/>
                    <a:pt x="22657" y="37765"/>
                    <a:pt x="22511" y="37765"/>
                  </a:cubicBezTo>
                  <a:cubicBezTo>
                    <a:pt x="22125" y="37765"/>
                    <a:pt x="21630" y="38028"/>
                    <a:pt x="21277" y="38116"/>
                  </a:cubicBezTo>
                  <a:cubicBezTo>
                    <a:pt x="20761" y="38268"/>
                    <a:pt x="20548" y="38481"/>
                    <a:pt x="20183" y="38664"/>
                  </a:cubicBezTo>
                  <a:cubicBezTo>
                    <a:pt x="20086" y="38709"/>
                    <a:pt x="20005" y="38728"/>
                    <a:pt x="19936" y="38728"/>
                  </a:cubicBezTo>
                  <a:cubicBezTo>
                    <a:pt x="19728" y="38728"/>
                    <a:pt x="19636" y="38550"/>
                    <a:pt x="19545" y="38390"/>
                  </a:cubicBezTo>
                  <a:cubicBezTo>
                    <a:pt x="19495" y="38320"/>
                    <a:pt x="19462" y="38293"/>
                    <a:pt x="19440" y="38293"/>
                  </a:cubicBezTo>
                  <a:cubicBezTo>
                    <a:pt x="19396" y="38293"/>
                    <a:pt x="19403" y="38409"/>
                    <a:pt x="19423" y="38512"/>
                  </a:cubicBezTo>
                  <a:cubicBezTo>
                    <a:pt x="19423" y="38578"/>
                    <a:pt x="19411" y="38600"/>
                    <a:pt x="19392" y="38600"/>
                  </a:cubicBezTo>
                  <a:cubicBezTo>
                    <a:pt x="19357" y="38600"/>
                    <a:pt x="19299" y="38531"/>
                    <a:pt x="19241" y="38512"/>
                  </a:cubicBezTo>
                  <a:cubicBezTo>
                    <a:pt x="19150" y="38512"/>
                    <a:pt x="19089" y="38451"/>
                    <a:pt x="19119" y="38268"/>
                  </a:cubicBezTo>
                  <a:cubicBezTo>
                    <a:pt x="19150" y="38116"/>
                    <a:pt x="19058" y="38116"/>
                    <a:pt x="18937" y="38116"/>
                  </a:cubicBezTo>
                  <a:cubicBezTo>
                    <a:pt x="18907" y="38116"/>
                    <a:pt x="18876" y="38116"/>
                    <a:pt x="18815" y="38086"/>
                  </a:cubicBezTo>
                  <a:cubicBezTo>
                    <a:pt x="18603" y="38056"/>
                    <a:pt x="18542" y="37934"/>
                    <a:pt x="18451" y="37782"/>
                  </a:cubicBezTo>
                  <a:cubicBezTo>
                    <a:pt x="18359" y="37660"/>
                    <a:pt x="18329" y="37600"/>
                    <a:pt x="18207" y="37387"/>
                  </a:cubicBezTo>
                  <a:cubicBezTo>
                    <a:pt x="18116" y="37144"/>
                    <a:pt x="18025" y="37053"/>
                    <a:pt x="18025" y="37053"/>
                  </a:cubicBezTo>
                  <a:cubicBezTo>
                    <a:pt x="18025" y="37053"/>
                    <a:pt x="17903" y="36870"/>
                    <a:pt x="17782" y="36657"/>
                  </a:cubicBezTo>
                  <a:cubicBezTo>
                    <a:pt x="17691" y="36475"/>
                    <a:pt x="17691" y="36475"/>
                    <a:pt x="17873" y="36353"/>
                  </a:cubicBezTo>
                  <a:cubicBezTo>
                    <a:pt x="18025" y="36201"/>
                    <a:pt x="17843" y="36293"/>
                    <a:pt x="17782" y="36019"/>
                  </a:cubicBezTo>
                  <a:cubicBezTo>
                    <a:pt x="17691" y="35746"/>
                    <a:pt x="17812" y="35837"/>
                    <a:pt x="18025" y="35654"/>
                  </a:cubicBezTo>
                  <a:cubicBezTo>
                    <a:pt x="18207" y="35472"/>
                    <a:pt x="17964" y="35290"/>
                    <a:pt x="17903" y="35046"/>
                  </a:cubicBezTo>
                  <a:cubicBezTo>
                    <a:pt x="17873" y="34803"/>
                    <a:pt x="17903" y="34894"/>
                    <a:pt x="17995" y="34651"/>
                  </a:cubicBezTo>
                  <a:cubicBezTo>
                    <a:pt x="18086" y="34378"/>
                    <a:pt x="18116" y="34347"/>
                    <a:pt x="18207" y="34104"/>
                  </a:cubicBezTo>
                  <a:cubicBezTo>
                    <a:pt x="18314" y="33891"/>
                    <a:pt x="18117" y="33795"/>
                    <a:pt x="18026" y="33795"/>
                  </a:cubicBezTo>
                  <a:cubicBezTo>
                    <a:pt x="18013" y="33795"/>
                    <a:pt x="18002" y="33797"/>
                    <a:pt x="17995" y="33800"/>
                  </a:cubicBezTo>
                  <a:cubicBezTo>
                    <a:pt x="17934" y="33800"/>
                    <a:pt x="17691" y="33891"/>
                    <a:pt x="17539" y="33952"/>
                  </a:cubicBezTo>
                  <a:cubicBezTo>
                    <a:pt x="17523" y="33955"/>
                    <a:pt x="17511" y="33956"/>
                    <a:pt x="17502" y="33956"/>
                  </a:cubicBezTo>
                  <a:cubicBezTo>
                    <a:pt x="17413" y="33956"/>
                    <a:pt x="17699" y="33820"/>
                    <a:pt x="17782" y="33709"/>
                  </a:cubicBezTo>
                  <a:cubicBezTo>
                    <a:pt x="17903" y="33557"/>
                    <a:pt x="18025" y="33618"/>
                    <a:pt x="18116" y="33496"/>
                  </a:cubicBezTo>
                  <a:cubicBezTo>
                    <a:pt x="18207" y="33375"/>
                    <a:pt x="18147" y="33344"/>
                    <a:pt x="18025" y="33344"/>
                  </a:cubicBezTo>
                  <a:cubicBezTo>
                    <a:pt x="17903" y="33344"/>
                    <a:pt x="17782" y="33284"/>
                    <a:pt x="17508" y="33132"/>
                  </a:cubicBezTo>
                  <a:cubicBezTo>
                    <a:pt x="17265" y="33010"/>
                    <a:pt x="17022" y="33132"/>
                    <a:pt x="16840" y="32980"/>
                  </a:cubicBezTo>
                  <a:cubicBezTo>
                    <a:pt x="16816" y="32960"/>
                    <a:pt x="16789" y="32952"/>
                    <a:pt x="16761" y="32952"/>
                  </a:cubicBezTo>
                  <a:cubicBezTo>
                    <a:pt x="16640" y="32952"/>
                    <a:pt x="16484" y="33098"/>
                    <a:pt x="16335" y="33098"/>
                  </a:cubicBezTo>
                  <a:cubicBezTo>
                    <a:pt x="16300" y="33098"/>
                    <a:pt x="16265" y="33090"/>
                    <a:pt x="16232" y="33071"/>
                  </a:cubicBezTo>
                  <a:cubicBezTo>
                    <a:pt x="16193" y="33051"/>
                    <a:pt x="16161" y="33043"/>
                    <a:pt x="16132" y="33043"/>
                  </a:cubicBezTo>
                  <a:cubicBezTo>
                    <a:pt x="16024" y="33043"/>
                    <a:pt x="15954" y="33157"/>
                    <a:pt x="15715" y="33253"/>
                  </a:cubicBezTo>
                  <a:cubicBezTo>
                    <a:pt x="15588" y="33324"/>
                    <a:pt x="15447" y="33349"/>
                    <a:pt x="15300" y="33349"/>
                  </a:cubicBezTo>
                  <a:cubicBezTo>
                    <a:pt x="15130" y="33349"/>
                    <a:pt x="14951" y="33316"/>
                    <a:pt x="14773" y="33284"/>
                  </a:cubicBezTo>
                  <a:cubicBezTo>
                    <a:pt x="14730" y="33276"/>
                    <a:pt x="14693" y="33272"/>
                    <a:pt x="14660" y="33272"/>
                  </a:cubicBezTo>
                  <a:cubicBezTo>
                    <a:pt x="14469" y="33272"/>
                    <a:pt x="14431" y="33386"/>
                    <a:pt x="14358" y="33386"/>
                  </a:cubicBezTo>
                  <a:cubicBezTo>
                    <a:pt x="14346" y="33386"/>
                    <a:pt x="14332" y="33382"/>
                    <a:pt x="14317" y="33375"/>
                  </a:cubicBezTo>
                  <a:cubicBezTo>
                    <a:pt x="14266" y="33337"/>
                    <a:pt x="14247" y="33320"/>
                    <a:pt x="14224" y="33320"/>
                  </a:cubicBezTo>
                  <a:cubicBezTo>
                    <a:pt x="14193" y="33320"/>
                    <a:pt x="14154" y="33352"/>
                    <a:pt x="14013" y="33405"/>
                  </a:cubicBezTo>
                  <a:cubicBezTo>
                    <a:pt x="13977" y="33415"/>
                    <a:pt x="13947" y="33420"/>
                    <a:pt x="13921" y="33420"/>
                  </a:cubicBezTo>
                  <a:cubicBezTo>
                    <a:pt x="13810" y="33420"/>
                    <a:pt x="13785" y="33340"/>
                    <a:pt x="13709" y="33340"/>
                  </a:cubicBezTo>
                  <a:cubicBezTo>
                    <a:pt x="13700" y="33340"/>
                    <a:pt x="13690" y="33341"/>
                    <a:pt x="13678" y="33344"/>
                  </a:cubicBezTo>
                  <a:cubicBezTo>
                    <a:pt x="13618" y="33344"/>
                    <a:pt x="13648" y="33314"/>
                    <a:pt x="13678" y="33284"/>
                  </a:cubicBezTo>
                  <a:cubicBezTo>
                    <a:pt x="13739" y="33192"/>
                    <a:pt x="13952" y="33040"/>
                    <a:pt x="14134" y="32828"/>
                  </a:cubicBezTo>
                  <a:cubicBezTo>
                    <a:pt x="14408" y="32524"/>
                    <a:pt x="14286" y="32280"/>
                    <a:pt x="14286" y="31946"/>
                  </a:cubicBezTo>
                  <a:cubicBezTo>
                    <a:pt x="14256" y="31642"/>
                    <a:pt x="14378" y="31642"/>
                    <a:pt x="14560" y="31551"/>
                  </a:cubicBezTo>
                  <a:cubicBezTo>
                    <a:pt x="14651" y="31490"/>
                    <a:pt x="14621" y="31490"/>
                    <a:pt x="14621" y="31399"/>
                  </a:cubicBezTo>
                  <a:cubicBezTo>
                    <a:pt x="14590" y="31308"/>
                    <a:pt x="14621" y="31156"/>
                    <a:pt x="14773" y="30821"/>
                  </a:cubicBezTo>
                  <a:cubicBezTo>
                    <a:pt x="15137" y="30122"/>
                    <a:pt x="14985" y="30426"/>
                    <a:pt x="14955" y="30214"/>
                  </a:cubicBezTo>
                  <a:cubicBezTo>
                    <a:pt x="14925" y="30001"/>
                    <a:pt x="14925" y="29849"/>
                    <a:pt x="15016" y="29697"/>
                  </a:cubicBezTo>
                  <a:cubicBezTo>
                    <a:pt x="15107" y="29514"/>
                    <a:pt x="15441" y="29119"/>
                    <a:pt x="15563" y="28876"/>
                  </a:cubicBezTo>
                  <a:cubicBezTo>
                    <a:pt x="15660" y="28682"/>
                    <a:pt x="15680" y="28545"/>
                    <a:pt x="15497" y="28545"/>
                  </a:cubicBezTo>
                  <a:cubicBezTo>
                    <a:pt x="15451" y="28545"/>
                    <a:pt x="15393" y="28554"/>
                    <a:pt x="15320" y="28572"/>
                  </a:cubicBezTo>
                  <a:cubicBezTo>
                    <a:pt x="15079" y="28616"/>
                    <a:pt x="14980" y="28722"/>
                    <a:pt x="14876" y="28722"/>
                  </a:cubicBezTo>
                  <a:cubicBezTo>
                    <a:pt x="14835" y="28722"/>
                    <a:pt x="14794" y="28706"/>
                    <a:pt x="14742" y="28663"/>
                  </a:cubicBezTo>
                  <a:cubicBezTo>
                    <a:pt x="14692" y="28620"/>
                    <a:pt x="14619" y="28602"/>
                    <a:pt x="14531" y="28602"/>
                  </a:cubicBezTo>
                  <a:cubicBezTo>
                    <a:pt x="14249" y="28602"/>
                    <a:pt x="13813" y="28783"/>
                    <a:pt x="13466" y="28876"/>
                  </a:cubicBezTo>
                  <a:cubicBezTo>
                    <a:pt x="13010" y="28998"/>
                    <a:pt x="13010" y="29180"/>
                    <a:pt x="12949" y="29666"/>
                  </a:cubicBezTo>
                  <a:cubicBezTo>
                    <a:pt x="12919" y="30122"/>
                    <a:pt x="12767" y="30609"/>
                    <a:pt x="12615" y="30852"/>
                  </a:cubicBezTo>
                  <a:cubicBezTo>
                    <a:pt x="12493" y="31095"/>
                    <a:pt x="12341" y="31186"/>
                    <a:pt x="11672" y="31338"/>
                  </a:cubicBezTo>
                  <a:cubicBezTo>
                    <a:pt x="11034" y="31460"/>
                    <a:pt x="11551" y="31429"/>
                    <a:pt x="11216" y="31551"/>
                  </a:cubicBezTo>
                  <a:cubicBezTo>
                    <a:pt x="10882" y="31642"/>
                    <a:pt x="10943" y="31642"/>
                    <a:pt x="10487" y="31946"/>
                  </a:cubicBezTo>
                  <a:cubicBezTo>
                    <a:pt x="10372" y="32028"/>
                    <a:pt x="10283" y="32062"/>
                    <a:pt x="10212" y="32062"/>
                  </a:cubicBezTo>
                  <a:cubicBezTo>
                    <a:pt x="10020" y="32062"/>
                    <a:pt x="9951" y="31820"/>
                    <a:pt x="9818" y="31642"/>
                  </a:cubicBezTo>
                  <a:cubicBezTo>
                    <a:pt x="9781" y="31590"/>
                    <a:pt x="9737" y="31573"/>
                    <a:pt x="9688" y="31573"/>
                  </a:cubicBezTo>
                  <a:cubicBezTo>
                    <a:pt x="9584" y="31573"/>
                    <a:pt x="9458" y="31651"/>
                    <a:pt x="9330" y="31651"/>
                  </a:cubicBezTo>
                  <a:cubicBezTo>
                    <a:pt x="9270" y="31651"/>
                    <a:pt x="9209" y="31633"/>
                    <a:pt x="9149" y="31581"/>
                  </a:cubicBezTo>
                  <a:cubicBezTo>
                    <a:pt x="8906" y="31369"/>
                    <a:pt x="9028" y="31125"/>
                    <a:pt x="8998" y="30852"/>
                  </a:cubicBezTo>
                  <a:cubicBezTo>
                    <a:pt x="8967" y="30578"/>
                    <a:pt x="8694" y="30609"/>
                    <a:pt x="8572" y="30153"/>
                  </a:cubicBezTo>
                  <a:cubicBezTo>
                    <a:pt x="8481" y="29727"/>
                    <a:pt x="8359" y="29606"/>
                    <a:pt x="8268" y="28967"/>
                  </a:cubicBezTo>
                  <a:cubicBezTo>
                    <a:pt x="8177" y="28299"/>
                    <a:pt x="8207" y="28542"/>
                    <a:pt x="8450" y="27782"/>
                  </a:cubicBezTo>
                  <a:cubicBezTo>
                    <a:pt x="8694" y="27022"/>
                    <a:pt x="8481" y="27144"/>
                    <a:pt x="8663" y="26870"/>
                  </a:cubicBezTo>
                  <a:cubicBezTo>
                    <a:pt x="8724" y="26748"/>
                    <a:pt x="8754" y="26657"/>
                    <a:pt x="8785" y="26536"/>
                  </a:cubicBezTo>
                  <a:cubicBezTo>
                    <a:pt x="8815" y="26323"/>
                    <a:pt x="8785" y="26141"/>
                    <a:pt x="8754" y="25958"/>
                  </a:cubicBezTo>
                  <a:cubicBezTo>
                    <a:pt x="8724" y="25654"/>
                    <a:pt x="8724" y="25776"/>
                    <a:pt x="8846" y="25563"/>
                  </a:cubicBezTo>
                  <a:cubicBezTo>
                    <a:pt x="8967" y="25350"/>
                    <a:pt x="8967" y="25320"/>
                    <a:pt x="8937" y="25077"/>
                  </a:cubicBezTo>
                  <a:cubicBezTo>
                    <a:pt x="8906" y="24864"/>
                    <a:pt x="8998" y="24803"/>
                    <a:pt x="9180" y="24560"/>
                  </a:cubicBezTo>
                  <a:cubicBezTo>
                    <a:pt x="9393" y="24347"/>
                    <a:pt x="9453" y="24378"/>
                    <a:pt x="9514" y="24195"/>
                  </a:cubicBezTo>
                  <a:cubicBezTo>
                    <a:pt x="9545" y="24104"/>
                    <a:pt x="9560" y="24089"/>
                    <a:pt x="9605" y="24089"/>
                  </a:cubicBezTo>
                  <a:cubicBezTo>
                    <a:pt x="9628" y="24089"/>
                    <a:pt x="9659" y="24093"/>
                    <a:pt x="9702" y="24093"/>
                  </a:cubicBezTo>
                  <a:cubicBezTo>
                    <a:pt x="9746" y="24093"/>
                    <a:pt x="9803" y="24089"/>
                    <a:pt x="9879" y="24074"/>
                  </a:cubicBezTo>
                  <a:cubicBezTo>
                    <a:pt x="10183" y="24043"/>
                    <a:pt x="10001" y="24043"/>
                    <a:pt x="10122" y="23891"/>
                  </a:cubicBezTo>
                  <a:cubicBezTo>
                    <a:pt x="10167" y="23846"/>
                    <a:pt x="10191" y="23835"/>
                    <a:pt x="10213" y="23835"/>
                  </a:cubicBezTo>
                  <a:cubicBezTo>
                    <a:pt x="10237" y="23835"/>
                    <a:pt x="10258" y="23849"/>
                    <a:pt x="10300" y="23849"/>
                  </a:cubicBezTo>
                  <a:cubicBezTo>
                    <a:pt x="10324" y="23849"/>
                    <a:pt x="10354" y="23844"/>
                    <a:pt x="10396" y="23830"/>
                  </a:cubicBezTo>
                  <a:cubicBezTo>
                    <a:pt x="10608" y="23770"/>
                    <a:pt x="10548" y="23739"/>
                    <a:pt x="10578" y="23587"/>
                  </a:cubicBezTo>
                  <a:cubicBezTo>
                    <a:pt x="10578" y="23466"/>
                    <a:pt x="10487" y="23405"/>
                    <a:pt x="10608" y="23192"/>
                  </a:cubicBezTo>
                  <a:cubicBezTo>
                    <a:pt x="10637" y="23149"/>
                    <a:pt x="10658" y="23135"/>
                    <a:pt x="10679" y="23135"/>
                  </a:cubicBezTo>
                  <a:cubicBezTo>
                    <a:pt x="10718" y="23135"/>
                    <a:pt x="10760" y="23183"/>
                    <a:pt x="10866" y="23183"/>
                  </a:cubicBezTo>
                  <a:cubicBezTo>
                    <a:pt x="10942" y="23183"/>
                    <a:pt x="11051" y="23158"/>
                    <a:pt x="11216" y="23071"/>
                  </a:cubicBezTo>
                  <a:cubicBezTo>
                    <a:pt x="11480" y="22939"/>
                    <a:pt x="11539" y="22892"/>
                    <a:pt x="11573" y="22892"/>
                  </a:cubicBezTo>
                  <a:cubicBezTo>
                    <a:pt x="11611" y="22892"/>
                    <a:pt x="11619" y="22947"/>
                    <a:pt x="11824" y="23010"/>
                  </a:cubicBezTo>
                  <a:cubicBezTo>
                    <a:pt x="11942" y="23049"/>
                    <a:pt x="12012" y="23066"/>
                    <a:pt x="12064" y="23066"/>
                  </a:cubicBezTo>
                  <a:cubicBezTo>
                    <a:pt x="12171" y="23066"/>
                    <a:pt x="12196" y="22991"/>
                    <a:pt x="12402" y="22888"/>
                  </a:cubicBezTo>
                  <a:cubicBezTo>
                    <a:pt x="12468" y="22855"/>
                    <a:pt x="12512" y="22842"/>
                    <a:pt x="12544" y="22842"/>
                  </a:cubicBezTo>
                  <a:cubicBezTo>
                    <a:pt x="12656" y="22842"/>
                    <a:pt x="12593" y="23010"/>
                    <a:pt x="12736" y="23010"/>
                  </a:cubicBezTo>
                  <a:cubicBezTo>
                    <a:pt x="12888" y="23010"/>
                    <a:pt x="12919" y="23010"/>
                    <a:pt x="13162" y="23071"/>
                  </a:cubicBezTo>
                  <a:cubicBezTo>
                    <a:pt x="13214" y="23084"/>
                    <a:pt x="13259" y="23090"/>
                    <a:pt x="13298" y="23090"/>
                  </a:cubicBezTo>
                  <a:cubicBezTo>
                    <a:pt x="13442" y="23090"/>
                    <a:pt x="13509" y="23008"/>
                    <a:pt x="13557" y="22888"/>
                  </a:cubicBezTo>
                  <a:cubicBezTo>
                    <a:pt x="13585" y="22842"/>
                    <a:pt x="13610" y="22824"/>
                    <a:pt x="13636" y="22824"/>
                  </a:cubicBezTo>
                  <a:cubicBezTo>
                    <a:pt x="13694" y="22824"/>
                    <a:pt x="13755" y="22916"/>
                    <a:pt x="13861" y="22979"/>
                  </a:cubicBezTo>
                  <a:cubicBezTo>
                    <a:pt x="13886" y="22994"/>
                    <a:pt x="13905" y="23001"/>
                    <a:pt x="13919" y="23001"/>
                  </a:cubicBezTo>
                  <a:cubicBezTo>
                    <a:pt x="13990" y="23001"/>
                    <a:pt x="13922" y="22823"/>
                    <a:pt x="13770" y="22645"/>
                  </a:cubicBezTo>
                  <a:cubicBezTo>
                    <a:pt x="13587" y="22432"/>
                    <a:pt x="13770" y="22463"/>
                    <a:pt x="13739" y="22220"/>
                  </a:cubicBezTo>
                  <a:cubicBezTo>
                    <a:pt x="13739" y="22156"/>
                    <a:pt x="13734" y="22133"/>
                    <a:pt x="13721" y="22133"/>
                  </a:cubicBezTo>
                  <a:cubicBezTo>
                    <a:pt x="13689" y="22133"/>
                    <a:pt x="13615" y="22259"/>
                    <a:pt x="13466" y="22280"/>
                  </a:cubicBezTo>
                  <a:cubicBezTo>
                    <a:pt x="13438" y="22284"/>
                    <a:pt x="13415" y="22286"/>
                    <a:pt x="13395" y="22286"/>
                  </a:cubicBezTo>
                  <a:cubicBezTo>
                    <a:pt x="13262" y="22286"/>
                    <a:pt x="13295" y="22200"/>
                    <a:pt x="13374" y="22068"/>
                  </a:cubicBezTo>
                  <a:cubicBezTo>
                    <a:pt x="13416" y="22015"/>
                    <a:pt x="13466" y="21999"/>
                    <a:pt x="13532" y="21999"/>
                  </a:cubicBezTo>
                  <a:cubicBezTo>
                    <a:pt x="13640" y="21999"/>
                    <a:pt x="13793" y="22041"/>
                    <a:pt x="14034" y="22041"/>
                  </a:cubicBezTo>
                  <a:cubicBezTo>
                    <a:pt x="14075" y="22041"/>
                    <a:pt x="14118" y="22040"/>
                    <a:pt x="14165" y="22037"/>
                  </a:cubicBezTo>
                  <a:cubicBezTo>
                    <a:pt x="14651" y="22007"/>
                    <a:pt x="14590" y="21885"/>
                    <a:pt x="14651" y="21794"/>
                  </a:cubicBezTo>
                  <a:cubicBezTo>
                    <a:pt x="14668" y="21760"/>
                    <a:pt x="14678" y="21745"/>
                    <a:pt x="14684" y="21745"/>
                  </a:cubicBezTo>
                  <a:cubicBezTo>
                    <a:pt x="14700" y="21745"/>
                    <a:pt x="14690" y="21845"/>
                    <a:pt x="14712" y="21976"/>
                  </a:cubicBezTo>
                  <a:cubicBezTo>
                    <a:pt x="14729" y="22027"/>
                    <a:pt x="14746" y="22047"/>
                    <a:pt x="14770" y="22047"/>
                  </a:cubicBezTo>
                  <a:cubicBezTo>
                    <a:pt x="14832" y="22047"/>
                    <a:pt x="14944" y="21912"/>
                    <a:pt x="15229" y="21824"/>
                  </a:cubicBezTo>
                  <a:cubicBezTo>
                    <a:pt x="15492" y="21749"/>
                    <a:pt x="15499" y="21697"/>
                    <a:pt x="15610" y="21697"/>
                  </a:cubicBezTo>
                  <a:cubicBezTo>
                    <a:pt x="15679" y="21697"/>
                    <a:pt x="15787" y="21717"/>
                    <a:pt x="16019" y="21764"/>
                  </a:cubicBezTo>
                  <a:cubicBezTo>
                    <a:pt x="16657" y="21916"/>
                    <a:pt x="16049" y="22128"/>
                    <a:pt x="16627" y="22189"/>
                  </a:cubicBezTo>
                  <a:cubicBezTo>
                    <a:pt x="16675" y="22194"/>
                    <a:pt x="16718" y="22197"/>
                    <a:pt x="16756" y="22197"/>
                  </a:cubicBezTo>
                  <a:cubicBezTo>
                    <a:pt x="17182" y="22197"/>
                    <a:pt x="17080" y="21913"/>
                    <a:pt x="17387" y="21885"/>
                  </a:cubicBezTo>
                  <a:cubicBezTo>
                    <a:pt x="17460" y="21873"/>
                    <a:pt x="17518" y="21867"/>
                    <a:pt x="17566" y="21867"/>
                  </a:cubicBezTo>
                  <a:cubicBezTo>
                    <a:pt x="17759" y="21867"/>
                    <a:pt x="17788" y="21964"/>
                    <a:pt x="17934" y="22159"/>
                  </a:cubicBezTo>
                  <a:cubicBezTo>
                    <a:pt x="18147" y="22402"/>
                    <a:pt x="18390" y="22220"/>
                    <a:pt x="18481" y="22523"/>
                  </a:cubicBezTo>
                  <a:cubicBezTo>
                    <a:pt x="18603" y="22858"/>
                    <a:pt x="18359" y="22919"/>
                    <a:pt x="18390" y="23223"/>
                  </a:cubicBezTo>
                  <a:cubicBezTo>
                    <a:pt x="18390" y="23516"/>
                    <a:pt x="18503" y="23923"/>
                    <a:pt x="18675" y="23923"/>
                  </a:cubicBezTo>
                  <a:cubicBezTo>
                    <a:pt x="18681" y="23923"/>
                    <a:pt x="18688" y="23923"/>
                    <a:pt x="18694" y="23922"/>
                  </a:cubicBezTo>
                  <a:cubicBezTo>
                    <a:pt x="18704" y="23920"/>
                    <a:pt x="18713" y="23919"/>
                    <a:pt x="18721" y="23919"/>
                  </a:cubicBezTo>
                  <a:cubicBezTo>
                    <a:pt x="18835" y="23919"/>
                    <a:pt x="18761" y="24110"/>
                    <a:pt x="18846" y="24195"/>
                  </a:cubicBezTo>
                  <a:cubicBezTo>
                    <a:pt x="18967" y="24317"/>
                    <a:pt x="19393" y="24894"/>
                    <a:pt x="19514" y="24925"/>
                  </a:cubicBezTo>
                  <a:cubicBezTo>
                    <a:pt x="19561" y="24925"/>
                    <a:pt x="19620" y="24942"/>
                    <a:pt x="19691" y="24942"/>
                  </a:cubicBezTo>
                  <a:cubicBezTo>
                    <a:pt x="19807" y="24942"/>
                    <a:pt x="19953" y="24896"/>
                    <a:pt x="20122" y="24651"/>
                  </a:cubicBezTo>
                  <a:cubicBezTo>
                    <a:pt x="20396" y="24256"/>
                    <a:pt x="20335" y="23587"/>
                    <a:pt x="20092" y="23344"/>
                  </a:cubicBezTo>
                  <a:cubicBezTo>
                    <a:pt x="19818" y="23101"/>
                    <a:pt x="19970" y="23010"/>
                    <a:pt x="20001" y="22736"/>
                  </a:cubicBezTo>
                  <a:cubicBezTo>
                    <a:pt x="20031" y="22493"/>
                    <a:pt x="19910" y="22523"/>
                    <a:pt x="19727" y="22189"/>
                  </a:cubicBezTo>
                  <a:cubicBezTo>
                    <a:pt x="19545" y="21885"/>
                    <a:pt x="19484" y="21703"/>
                    <a:pt x="19393" y="21429"/>
                  </a:cubicBezTo>
                  <a:cubicBezTo>
                    <a:pt x="19302" y="21186"/>
                    <a:pt x="19180" y="21216"/>
                    <a:pt x="19332" y="20913"/>
                  </a:cubicBezTo>
                  <a:cubicBezTo>
                    <a:pt x="19454" y="20639"/>
                    <a:pt x="19545" y="20244"/>
                    <a:pt x="19758" y="20031"/>
                  </a:cubicBezTo>
                  <a:cubicBezTo>
                    <a:pt x="19940" y="19818"/>
                    <a:pt x="19970" y="19818"/>
                    <a:pt x="20487" y="19393"/>
                  </a:cubicBezTo>
                  <a:cubicBezTo>
                    <a:pt x="20973" y="18967"/>
                    <a:pt x="21004" y="18876"/>
                    <a:pt x="21277" y="18633"/>
                  </a:cubicBezTo>
                  <a:cubicBezTo>
                    <a:pt x="21521" y="18359"/>
                    <a:pt x="21916" y="18390"/>
                    <a:pt x="21976" y="18207"/>
                  </a:cubicBezTo>
                  <a:cubicBezTo>
                    <a:pt x="22037" y="18055"/>
                    <a:pt x="22128" y="18086"/>
                    <a:pt x="22524" y="17873"/>
                  </a:cubicBezTo>
                  <a:cubicBezTo>
                    <a:pt x="22919" y="17660"/>
                    <a:pt x="22767" y="17721"/>
                    <a:pt x="23101" y="17508"/>
                  </a:cubicBezTo>
                  <a:cubicBezTo>
                    <a:pt x="23405" y="17295"/>
                    <a:pt x="23587" y="16991"/>
                    <a:pt x="23223" y="16840"/>
                  </a:cubicBezTo>
                  <a:cubicBezTo>
                    <a:pt x="22888" y="16657"/>
                    <a:pt x="23223" y="16718"/>
                    <a:pt x="23709" y="16566"/>
                  </a:cubicBezTo>
                  <a:cubicBezTo>
                    <a:pt x="24195" y="16414"/>
                    <a:pt x="23618" y="16414"/>
                    <a:pt x="23435" y="16292"/>
                  </a:cubicBezTo>
                  <a:cubicBezTo>
                    <a:pt x="23283" y="16201"/>
                    <a:pt x="23283" y="16049"/>
                    <a:pt x="23283" y="15836"/>
                  </a:cubicBezTo>
                  <a:cubicBezTo>
                    <a:pt x="23314" y="15624"/>
                    <a:pt x="23375" y="15593"/>
                    <a:pt x="23314" y="15289"/>
                  </a:cubicBezTo>
                  <a:cubicBezTo>
                    <a:pt x="23223" y="15016"/>
                    <a:pt x="23314" y="14894"/>
                    <a:pt x="23527" y="14651"/>
                  </a:cubicBezTo>
                  <a:cubicBezTo>
                    <a:pt x="23580" y="14583"/>
                    <a:pt x="23608" y="14554"/>
                    <a:pt x="23621" y="14554"/>
                  </a:cubicBezTo>
                  <a:cubicBezTo>
                    <a:pt x="23658" y="14554"/>
                    <a:pt x="23549" y="14811"/>
                    <a:pt x="23527" y="15016"/>
                  </a:cubicBezTo>
                  <a:cubicBezTo>
                    <a:pt x="23527" y="15289"/>
                    <a:pt x="23557" y="15198"/>
                    <a:pt x="23770" y="15289"/>
                  </a:cubicBezTo>
                  <a:cubicBezTo>
                    <a:pt x="23858" y="15327"/>
                    <a:pt x="23904" y="15349"/>
                    <a:pt x="23931" y="15349"/>
                  </a:cubicBezTo>
                  <a:cubicBezTo>
                    <a:pt x="23968" y="15349"/>
                    <a:pt x="23965" y="15305"/>
                    <a:pt x="23983" y="15198"/>
                  </a:cubicBezTo>
                  <a:cubicBezTo>
                    <a:pt x="24013" y="15016"/>
                    <a:pt x="23983" y="14864"/>
                    <a:pt x="24013" y="14681"/>
                  </a:cubicBezTo>
                  <a:cubicBezTo>
                    <a:pt x="24034" y="14609"/>
                    <a:pt x="24047" y="14582"/>
                    <a:pt x="24066" y="14582"/>
                  </a:cubicBezTo>
                  <a:cubicBezTo>
                    <a:pt x="24102" y="14582"/>
                    <a:pt x="24157" y="14682"/>
                    <a:pt x="24317" y="14742"/>
                  </a:cubicBezTo>
                  <a:cubicBezTo>
                    <a:pt x="24370" y="14769"/>
                    <a:pt x="24404" y="14781"/>
                    <a:pt x="24427" y="14781"/>
                  </a:cubicBezTo>
                  <a:cubicBezTo>
                    <a:pt x="24511" y="14781"/>
                    <a:pt x="24454" y="14622"/>
                    <a:pt x="24621" y="14408"/>
                  </a:cubicBezTo>
                  <a:cubicBezTo>
                    <a:pt x="24834" y="14165"/>
                    <a:pt x="24773" y="14225"/>
                    <a:pt x="24834" y="13952"/>
                  </a:cubicBezTo>
                  <a:cubicBezTo>
                    <a:pt x="24834" y="13952"/>
                    <a:pt x="24530" y="13830"/>
                    <a:pt x="24894" y="13739"/>
                  </a:cubicBezTo>
                  <a:cubicBezTo>
                    <a:pt x="25259" y="13618"/>
                    <a:pt x="24955" y="13587"/>
                    <a:pt x="25107" y="13405"/>
                  </a:cubicBezTo>
                  <a:cubicBezTo>
                    <a:pt x="25187" y="13338"/>
                    <a:pt x="25214" y="13324"/>
                    <a:pt x="25263" y="13324"/>
                  </a:cubicBezTo>
                  <a:cubicBezTo>
                    <a:pt x="25299" y="13324"/>
                    <a:pt x="25348" y="13332"/>
                    <a:pt x="25439" y="13332"/>
                  </a:cubicBezTo>
                  <a:cubicBezTo>
                    <a:pt x="25505" y="13332"/>
                    <a:pt x="25593" y="13328"/>
                    <a:pt x="25715" y="13314"/>
                  </a:cubicBezTo>
                  <a:cubicBezTo>
                    <a:pt x="26232" y="13253"/>
                    <a:pt x="26232" y="13253"/>
                    <a:pt x="26323" y="13010"/>
                  </a:cubicBezTo>
                  <a:cubicBezTo>
                    <a:pt x="26361" y="12933"/>
                    <a:pt x="26385" y="12905"/>
                    <a:pt x="26407" y="12905"/>
                  </a:cubicBezTo>
                  <a:cubicBezTo>
                    <a:pt x="26456" y="12905"/>
                    <a:pt x="26500" y="13038"/>
                    <a:pt x="26688" y="13101"/>
                  </a:cubicBezTo>
                  <a:cubicBezTo>
                    <a:pt x="26717" y="13110"/>
                    <a:pt x="26744" y="13114"/>
                    <a:pt x="26770" y="13114"/>
                  </a:cubicBezTo>
                  <a:cubicBezTo>
                    <a:pt x="27008" y="13114"/>
                    <a:pt x="27074" y="12761"/>
                    <a:pt x="26992" y="12706"/>
                  </a:cubicBezTo>
                  <a:cubicBezTo>
                    <a:pt x="26931" y="12645"/>
                    <a:pt x="26718" y="12645"/>
                    <a:pt x="26718" y="12402"/>
                  </a:cubicBezTo>
                  <a:cubicBezTo>
                    <a:pt x="26688" y="12128"/>
                    <a:pt x="26657" y="12098"/>
                    <a:pt x="27144" y="11672"/>
                  </a:cubicBezTo>
                  <a:cubicBezTo>
                    <a:pt x="27412" y="11438"/>
                    <a:pt x="27486" y="11425"/>
                    <a:pt x="27539" y="11425"/>
                  </a:cubicBezTo>
                  <a:cubicBezTo>
                    <a:pt x="27546" y="11425"/>
                    <a:pt x="27552" y="11425"/>
                    <a:pt x="27558" y="11425"/>
                  </a:cubicBezTo>
                  <a:cubicBezTo>
                    <a:pt x="27593" y="11425"/>
                    <a:pt x="27629" y="11419"/>
                    <a:pt x="27721" y="11338"/>
                  </a:cubicBezTo>
                  <a:cubicBezTo>
                    <a:pt x="27887" y="11172"/>
                    <a:pt x="27887" y="11154"/>
                    <a:pt x="27993" y="11154"/>
                  </a:cubicBezTo>
                  <a:cubicBezTo>
                    <a:pt x="28023" y="11154"/>
                    <a:pt x="28062" y="11156"/>
                    <a:pt x="28116" y="11156"/>
                  </a:cubicBezTo>
                  <a:cubicBezTo>
                    <a:pt x="28360" y="11156"/>
                    <a:pt x="28390" y="11064"/>
                    <a:pt x="28542" y="11034"/>
                  </a:cubicBezTo>
                  <a:cubicBezTo>
                    <a:pt x="28724" y="11004"/>
                    <a:pt x="28724" y="10882"/>
                    <a:pt x="29028" y="10821"/>
                  </a:cubicBezTo>
                  <a:cubicBezTo>
                    <a:pt x="29363" y="10760"/>
                    <a:pt x="29211" y="10730"/>
                    <a:pt x="29180" y="10517"/>
                  </a:cubicBezTo>
                  <a:cubicBezTo>
                    <a:pt x="29150" y="10335"/>
                    <a:pt x="29211" y="10426"/>
                    <a:pt x="29606" y="10365"/>
                  </a:cubicBezTo>
                  <a:cubicBezTo>
                    <a:pt x="29971" y="10304"/>
                    <a:pt x="30214" y="10122"/>
                    <a:pt x="30548" y="9970"/>
                  </a:cubicBezTo>
                  <a:cubicBezTo>
                    <a:pt x="30626" y="9937"/>
                    <a:pt x="30673" y="9924"/>
                    <a:pt x="30697" y="9924"/>
                  </a:cubicBezTo>
                  <a:cubicBezTo>
                    <a:pt x="30785" y="9924"/>
                    <a:pt x="30578" y="10098"/>
                    <a:pt x="30578" y="10122"/>
                  </a:cubicBezTo>
                  <a:cubicBezTo>
                    <a:pt x="30585" y="10128"/>
                    <a:pt x="30594" y="10131"/>
                    <a:pt x="30609" y="10131"/>
                  </a:cubicBezTo>
                  <a:cubicBezTo>
                    <a:pt x="30667" y="10131"/>
                    <a:pt x="30803" y="10092"/>
                    <a:pt x="31095" y="10092"/>
                  </a:cubicBezTo>
                  <a:cubicBezTo>
                    <a:pt x="31460" y="10092"/>
                    <a:pt x="31126" y="10183"/>
                    <a:pt x="31095" y="10274"/>
                  </a:cubicBezTo>
                  <a:cubicBezTo>
                    <a:pt x="31073" y="10319"/>
                    <a:pt x="31002" y="10347"/>
                    <a:pt x="30894" y="10347"/>
                  </a:cubicBezTo>
                  <a:cubicBezTo>
                    <a:pt x="30854" y="10347"/>
                    <a:pt x="30810" y="10343"/>
                    <a:pt x="30761" y="10335"/>
                  </a:cubicBezTo>
                  <a:cubicBezTo>
                    <a:pt x="30674" y="10335"/>
                    <a:pt x="30637" y="10315"/>
                    <a:pt x="30592" y="10315"/>
                  </a:cubicBezTo>
                  <a:cubicBezTo>
                    <a:pt x="30559" y="10315"/>
                    <a:pt x="30522" y="10326"/>
                    <a:pt x="30457" y="10365"/>
                  </a:cubicBezTo>
                  <a:cubicBezTo>
                    <a:pt x="30335" y="10426"/>
                    <a:pt x="29940" y="10639"/>
                    <a:pt x="29940" y="10639"/>
                  </a:cubicBezTo>
                  <a:cubicBezTo>
                    <a:pt x="29940" y="10639"/>
                    <a:pt x="29910" y="10730"/>
                    <a:pt x="29819" y="10912"/>
                  </a:cubicBezTo>
                  <a:cubicBezTo>
                    <a:pt x="29727" y="11125"/>
                    <a:pt x="29727" y="11125"/>
                    <a:pt x="29727" y="11247"/>
                  </a:cubicBezTo>
                  <a:cubicBezTo>
                    <a:pt x="29727" y="11368"/>
                    <a:pt x="29910" y="11490"/>
                    <a:pt x="30001" y="11490"/>
                  </a:cubicBezTo>
                  <a:cubicBezTo>
                    <a:pt x="30123" y="11459"/>
                    <a:pt x="30366" y="11338"/>
                    <a:pt x="30518" y="11247"/>
                  </a:cubicBezTo>
                  <a:cubicBezTo>
                    <a:pt x="30700" y="11186"/>
                    <a:pt x="30791" y="11004"/>
                    <a:pt x="30913" y="10912"/>
                  </a:cubicBezTo>
                  <a:cubicBezTo>
                    <a:pt x="31034" y="10821"/>
                    <a:pt x="30913" y="10821"/>
                    <a:pt x="30974" y="10669"/>
                  </a:cubicBezTo>
                  <a:cubicBezTo>
                    <a:pt x="30989" y="10639"/>
                    <a:pt x="31008" y="10627"/>
                    <a:pt x="31028" y="10627"/>
                  </a:cubicBezTo>
                  <a:cubicBezTo>
                    <a:pt x="31088" y="10627"/>
                    <a:pt x="31156" y="10730"/>
                    <a:pt x="31156" y="10730"/>
                  </a:cubicBezTo>
                  <a:cubicBezTo>
                    <a:pt x="31156" y="10730"/>
                    <a:pt x="31247" y="10730"/>
                    <a:pt x="31399" y="10608"/>
                  </a:cubicBezTo>
                  <a:cubicBezTo>
                    <a:pt x="31460" y="10548"/>
                    <a:pt x="31475" y="10540"/>
                    <a:pt x="31502" y="10540"/>
                  </a:cubicBezTo>
                  <a:cubicBezTo>
                    <a:pt x="31511" y="10540"/>
                    <a:pt x="31521" y="10541"/>
                    <a:pt x="31534" y="10541"/>
                  </a:cubicBezTo>
                  <a:cubicBezTo>
                    <a:pt x="31561" y="10541"/>
                    <a:pt x="31602" y="10537"/>
                    <a:pt x="31673" y="10517"/>
                  </a:cubicBezTo>
                  <a:cubicBezTo>
                    <a:pt x="31885" y="10487"/>
                    <a:pt x="31946" y="10487"/>
                    <a:pt x="32037" y="10365"/>
                  </a:cubicBezTo>
                  <a:cubicBezTo>
                    <a:pt x="32159" y="10213"/>
                    <a:pt x="32129" y="10274"/>
                    <a:pt x="32524" y="10183"/>
                  </a:cubicBezTo>
                  <a:cubicBezTo>
                    <a:pt x="32919" y="10061"/>
                    <a:pt x="32676" y="10001"/>
                    <a:pt x="32554" y="9879"/>
                  </a:cubicBezTo>
                  <a:cubicBezTo>
                    <a:pt x="32508" y="9821"/>
                    <a:pt x="32484" y="9807"/>
                    <a:pt x="32461" y="9807"/>
                  </a:cubicBezTo>
                  <a:cubicBezTo>
                    <a:pt x="32441" y="9807"/>
                    <a:pt x="32422" y="9819"/>
                    <a:pt x="32389" y="9819"/>
                  </a:cubicBezTo>
                  <a:cubicBezTo>
                    <a:pt x="32363" y="9819"/>
                    <a:pt x="32330" y="9812"/>
                    <a:pt x="32281" y="9788"/>
                  </a:cubicBezTo>
                  <a:cubicBezTo>
                    <a:pt x="32235" y="9751"/>
                    <a:pt x="32217" y="9728"/>
                    <a:pt x="32210" y="9718"/>
                  </a:cubicBezTo>
                  <a:lnTo>
                    <a:pt x="32210" y="9718"/>
                  </a:lnTo>
                  <a:cubicBezTo>
                    <a:pt x="32213" y="9732"/>
                    <a:pt x="32210" y="9767"/>
                    <a:pt x="32159" y="9818"/>
                  </a:cubicBezTo>
                  <a:cubicBezTo>
                    <a:pt x="32116" y="9851"/>
                    <a:pt x="32084" y="9860"/>
                    <a:pt x="32044" y="9860"/>
                  </a:cubicBezTo>
                  <a:cubicBezTo>
                    <a:pt x="31988" y="9860"/>
                    <a:pt x="31915" y="9842"/>
                    <a:pt x="31771" y="9842"/>
                  </a:cubicBezTo>
                  <a:cubicBezTo>
                    <a:pt x="31726" y="9842"/>
                    <a:pt x="31673" y="9844"/>
                    <a:pt x="31612" y="9849"/>
                  </a:cubicBezTo>
                  <a:cubicBezTo>
                    <a:pt x="31514" y="9865"/>
                    <a:pt x="31427" y="9872"/>
                    <a:pt x="31352" y="9872"/>
                  </a:cubicBezTo>
                  <a:cubicBezTo>
                    <a:pt x="31146" y="9872"/>
                    <a:pt x="31026" y="9816"/>
                    <a:pt x="31004" y="9727"/>
                  </a:cubicBezTo>
                  <a:cubicBezTo>
                    <a:pt x="30974" y="9636"/>
                    <a:pt x="31034" y="9605"/>
                    <a:pt x="30639" y="9575"/>
                  </a:cubicBezTo>
                  <a:cubicBezTo>
                    <a:pt x="30275" y="9575"/>
                    <a:pt x="30457" y="9484"/>
                    <a:pt x="30426" y="9241"/>
                  </a:cubicBezTo>
                  <a:cubicBezTo>
                    <a:pt x="30415" y="9136"/>
                    <a:pt x="30412" y="9103"/>
                    <a:pt x="30401" y="9103"/>
                  </a:cubicBezTo>
                  <a:cubicBezTo>
                    <a:pt x="30384" y="9103"/>
                    <a:pt x="30345" y="9191"/>
                    <a:pt x="30214" y="9210"/>
                  </a:cubicBezTo>
                  <a:cubicBezTo>
                    <a:pt x="30175" y="9215"/>
                    <a:pt x="30147" y="9218"/>
                    <a:pt x="30128" y="9218"/>
                  </a:cubicBezTo>
                  <a:cubicBezTo>
                    <a:pt x="30026" y="9218"/>
                    <a:pt x="30167" y="9146"/>
                    <a:pt x="30244" y="8967"/>
                  </a:cubicBezTo>
                  <a:cubicBezTo>
                    <a:pt x="30335" y="8724"/>
                    <a:pt x="30366" y="8785"/>
                    <a:pt x="30396" y="8663"/>
                  </a:cubicBezTo>
                  <a:cubicBezTo>
                    <a:pt x="30413" y="8637"/>
                    <a:pt x="30404" y="8626"/>
                    <a:pt x="30378" y="8626"/>
                  </a:cubicBezTo>
                  <a:cubicBezTo>
                    <a:pt x="30312" y="8626"/>
                    <a:pt x="30140" y="8698"/>
                    <a:pt x="30031" y="8785"/>
                  </a:cubicBezTo>
                  <a:cubicBezTo>
                    <a:pt x="29960" y="8842"/>
                    <a:pt x="29895" y="8872"/>
                    <a:pt x="29836" y="8872"/>
                  </a:cubicBezTo>
                  <a:cubicBezTo>
                    <a:pt x="29771" y="8872"/>
                    <a:pt x="29715" y="8835"/>
                    <a:pt x="29667" y="8754"/>
                  </a:cubicBezTo>
                  <a:cubicBezTo>
                    <a:pt x="29621" y="8693"/>
                    <a:pt x="29591" y="8678"/>
                    <a:pt x="29541" y="8678"/>
                  </a:cubicBezTo>
                  <a:cubicBezTo>
                    <a:pt x="29492" y="8678"/>
                    <a:pt x="29423" y="8693"/>
                    <a:pt x="29302" y="8693"/>
                  </a:cubicBezTo>
                  <a:cubicBezTo>
                    <a:pt x="29089" y="8693"/>
                    <a:pt x="29241" y="8663"/>
                    <a:pt x="29302" y="8633"/>
                  </a:cubicBezTo>
                  <a:cubicBezTo>
                    <a:pt x="29363" y="8602"/>
                    <a:pt x="29393" y="8572"/>
                    <a:pt x="29575" y="8572"/>
                  </a:cubicBezTo>
                  <a:cubicBezTo>
                    <a:pt x="29606" y="8566"/>
                    <a:pt x="29635" y="8563"/>
                    <a:pt x="29662" y="8563"/>
                  </a:cubicBezTo>
                  <a:cubicBezTo>
                    <a:pt x="29771" y="8563"/>
                    <a:pt x="29849" y="8602"/>
                    <a:pt x="29849" y="8602"/>
                  </a:cubicBezTo>
                  <a:lnTo>
                    <a:pt x="30183" y="8481"/>
                  </a:lnTo>
                  <a:cubicBezTo>
                    <a:pt x="30183" y="8481"/>
                    <a:pt x="30366" y="8450"/>
                    <a:pt x="30670" y="8329"/>
                  </a:cubicBezTo>
                  <a:cubicBezTo>
                    <a:pt x="30943" y="8207"/>
                    <a:pt x="30913" y="8177"/>
                    <a:pt x="30700" y="8086"/>
                  </a:cubicBezTo>
                  <a:cubicBezTo>
                    <a:pt x="30528" y="8036"/>
                    <a:pt x="30455" y="7947"/>
                    <a:pt x="30192" y="7947"/>
                  </a:cubicBezTo>
                  <a:cubicBezTo>
                    <a:pt x="30130" y="7947"/>
                    <a:pt x="30058" y="7952"/>
                    <a:pt x="29971" y="7964"/>
                  </a:cubicBezTo>
                  <a:cubicBezTo>
                    <a:pt x="29545" y="8025"/>
                    <a:pt x="28755" y="8329"/>
                    <a:pt x="28755" y="8329"/>
                  </a:cubicBezTo>
                  <a:cubicBezTo>
                    <a:pt x="28755" y="8329"/>
                    <a:pt x="28329" y="8511"/>
                    <a:pt x="28086" y="8633"/>
                  </a:cubicBezTo>
                  <a:cubicBezTo>
                    <a:pt x="27873" y="8724"/>
                    <a:pt x="27721" y="8876"/>
                    <a:pt x="27508" y="9058"/>
                  </a:cubicBezTo>
                  <a:cubicBezTo>
                    <a:pt x="27440" y="9126"/>
                    <a:pt x="27385" y="9154"/>
                    <a:pt x="27344" y="9154"/>
                  </a:cubicBezTo>
                  <a:cubicBezTo>
                    <a:pt x="27259" y="9154"/>
                    <a:pt x="27244" y="9030"/>
                    <a:pt x="27326" y="8906"/>
                  </a:cubicBezTo>
                  <a:cubicBezTo>
                    <a:pt x="27448" y="8724"/>
                    <a:pt x="27660" y="8602"/>
                    <a:pt x="27934" y="8298"/>
                  </a:cubicBezTo>
                  <a:cubicBezTo>
                    <a:pt x="28039" y="8181"/>
                    <a:pt x="28108" y="8145"/>
                    <a:pt x="28173" y="8145"/>
                  </a:cubicBezTo>
                  <a:cubicBezTo>
                    <a:pt x="28276" y="8145"/>
                    <a:pt x="28367" y="8238"/>
                    <a:pt x="28572" y="8238"/>
                  </a:cubicBezTo>
                  <a:cubicBezTo>
                    <a:pt x="28907" y="8207"/>
                    <a:pt x="28846" y="8116"/>
                    <a:pt x="29028" y="7751"/>
                  </a:cubicBezTo>
                  <a:cubicBezTo>
                    <a:pt x="29135" y="7569"/>
                    <a:pt x="29188" y="7538"/>
                    <a:pt x="29249" y="7538"/>
                  </a:cubicBezTo>
                  <a:cubicBezTo>
                    <a:pt x="29279" y="7538"/>
                    <a:pt x="29311" y="7546"/>
                    <a:pt x="29353" y="7546"/>
                  </a:cubicBezTo>
                  <a:cubicBezTo>
                    <a:pt x="29395" y="7546"/>
                    <a:pt x="29446" y="7538"/>
                    <a:pt x="29515" y="7508"/>
                  </a:cubicBezTo>
                  <a:cubicBezTo>
                    <a:pt x="29788" y="7386"/>
                    <a:pt x="30366" y="7386"/>
                    <a:pt x="30366" y="7386"/>
                  </a:cubicBezTo>
                  <a:cubicBezTo>
                    <a:pt x="30366" y="7386"/>
                    <a:pt x="31065" y="7356"/>
                    <a:pt x="32068" y="7265"/>
                  </a:cubicBezTo>
                  <a:cubicBezTo>
                    <a:pt x="33101" y="7174"/>
                    <a:pt x="32554" y="7083"/>
                    <a:pt x="33132" y="6657"/>
                  </a:cubicBezTo>
                  <a:cubicBezTo>
                    <a:pt x="33709" y="6262"/>
                    <a:pt x="33405" y="6292"/>
                    <a:pt x="34013" y="6171"/>
                  </a:cubicBezTo>
                  <a:cubicBezTo>
                    <a:pt x="34621" y="6079"/>
                    <a:pt x="34408" y="6079"/>
                    <a:pt x="34408" y="6079"/>
                  </a:cubicBezTo>
                  <a:cubicBezTo>
                    <a:pt x="34408" y="6079"/>
                    <a:pt x="34560" y="6049"/>
                    <a:pt x="34773" y="5776"/>
                  </a:cubicBezTo>
                  <a:cubicBezTo>
                    <a:pt x="35016" y="5532"/>
                    <a:pt x="34651" y="5715"/>
                    <a:pt x="34651" y="5502"/>
                  </a:cubicBezTo>
                  <a:cubicBezTo>
                    <a:pt x="34682" y="5259"/>
                    <a:pt x="34560" y="5259"/>
                    <a:pt x="34317" y="5168"/>
                  </a:cubicBezTo>
                  <a:cubicBezTo>
                    <a:pt x="34248" y="5133"/>
                    <a:pt x="34193" y="5123"/>
                    <a:pt x="34150" y="5123"/>
                  </a:cubicBezTo>
                  <a:cubicBezTo>
                    <a:pt x="34092" y="5123"/>
                    <a:pt x="34055" y="5141"/>
                    <a:pt x="34029" y="5141"/>
                  </a:cubicBezTo>
                  <a:cubicBezTo>
                    <a:pt x="34006" y="5141"/>
                    <a:pt x="33993" y="5127"/>
                    <a:pt x="33983" y="5076"/>
                  </a:cubicBezTo>
                  <a:cubicBezTo>
                    <a:pt x="33956" y="4996"/>
                    <a:pt x="33959" y="4969"/>
                    <a:pt x="33926" y="4969"/>
                  </a:cubicBezTo>
                  <a:cubicBezTo>
                    <a:pt x="33884" y="4969"/>
                    <a:pt x="33785" y="5012"/>
                    <a:pt x="33496" y="5046"/>
                  </a:cubicBezTo>
                  <a:cubicBezTo>
                    <a:pt x="32949" y="5137"/>
                    <a:pt x="32828" y="5289"/>
                    <a:pt x="32676" y="5380"/>
                  </a:cubicBezTo>
                  <a:cubicBezTo>
                    <a:pt x="32493" y="5472"/>
                    <a:pt x="32433" y="5502"/>
                    <a:pt x="32281" y="5502"/>
                  </a:cubicBezTo>
                  <a:cubicBezTo>
                    <a:pt x="32159" y="5472"/>
                    <a:pt x="32433" y="5320"/>
                    <a:pt x="32433" y="5320"/>
                  </a:cubicBezTo>
                  <a:cubicBezTo>
                    <a:pt x="32433" y="5320"/>
                    <a:pt x="32797" y="5289"/>
                    <a:pt x="32949" y="5168"/>
                  </a:cubicBezTo>
                  <a:cubicBezTo>
                    <a:pt x="33101" y="5076"/>
                    <a:pt x="33101" y="5107"/>
                    <a:pt x="33344" y="4955"/>
                  </a:cubicBezTo>
                  <a:cubicBezTo>
                    <a:pt x="33618" y="4833"/>
                    <a:pt x="33648" y="4833"/>
                    <a:pt x="33466" y="4772"/>
                  </a:cubicBezTo>
                  <a:cubicBezTo>
                    <a:pt x="33354" y="4717"/>
                    <a:pt x="33402" y="4661"/>
                    <a:pt x="33372" y="4661"/>
                  </a:cubicBezTo>
                  <a:cubicBezTo>
                    <a:pt x="33354" y="4661"/>
                    <a:pt x="33303" y="4683"/>
                    <a:pt x="33162" y="4742"/>
                  </a:cubicBezTo>
                  <a:cubicBezTo>
                    <a:pt x="33022" y="4785"/>
                    <a:pt x="32928" y="4805"/>
                    <a:pt x="32861" y="4805"/>
                  </a:cubicBezTo>
                  <a:cubicBezTo>
                    <a:pt x="32738" y="4805"/>
                    <a:pt x="32704" y="4738"/>
                    <a:pt x="32645" y="4620"/>
                  </a:cubicBezTo>
                  <a:cubicBezTo>
                    <a:pt x="32620" y="4578"/>
                    <a:pt x="32604" y="4561"/>
                    <a:pt x="32587" y="4561"/>
                  </a:cubicBezTo>
                  <a:cubicBezTo>
                    <a:pt x="32545" y="4561"/>
                    <a:pt x="32499" y="4668"/>
                    <a:pt x="32281" y="4712"/>
                  </a:cubicBezTo>
                  <a:cubicBezTo>
                    <a:pt x="32179" y="4732"/>
                    <a:pt x="32112" y="4745"/>
                    <a:pt x="32063" y="4745"/>
                  </a:cubicBezTo>
                  <a:cubicBezTo>
                    <a:pt x="31967" y="4745"/>
                    <a:pt x="31946" y="4691"/>
                    <a:pt x="31885" y="4529"/>
                  </a:cubicBezTo>
                  <a:cubicBezTo>
                    <a:pt x="31866" y="4460"/>
                    <a:pt x="31817" y="4436"/>
                    <a:pt x="31752" y="4436"/>
                  </a:cubicBezTo>
                  <a:cubicBezTo>
                    <a:pt x="31616" y="4436"/>
                    <a:pt x="31411" y="4539"/>
                    <a:pt x="31247" y="4560"/>
                  </a:cubicBezTo>
                  <a:cubicBezTo>
                    <a:pt x="31215" y="4568"/>
                    <a:pt x="31189" y="4571"/>
                    <a:pt x="31168" y="4571"/>
                  </a:cubicBezTo>
                  <a:cubicBezTo>
                    <a:pt x="31028" y="4571"/>
                    <a:pt x="31107" y="4406"/>
                    <a:pt x="31186" y="4195"/>
                  </a:cubicBezTo>
                  <a:cubicBezTo>
                    <a:pt x="31278" y="3952"/>
                    <a:pt x="31156" y="4134"/>
                    <a:pt x="31095" y="3952"/>
                  </a:cubicBezTo>
                  <a:cubicBezTo>
                    <a:pt x="31065" y="3739"/>
                    <a:pt x="31034" y="3830"/>
                    <a:pt x="30548" y="3709"/>
                  </a:cubicBezTo>
                  <a:cubicBezTo>
                    <a:pt x="30062" y="3587"/>
                    <a:pt x="29910" y="3465"/>
                    <a:pt x="29515" y="3192"/>
                  </a:cubicBezTo>
                  <a:cubicBezTo>
                    <a:pt x="29405" y="3109"/>
                    <a:pt x="29347" y="3079"/>
                    <a:pt x="29320" y="3079"/>
                  </a:cubicBezTo>
                  <a:cubicBezTo>
                    <a:pt x="29256" y="3079"/>
                    <a:pt x="29353" y="3241"/>
                    <a:pt x="29332" y="3283"/>
                  </a:cubicBezTo>
                  <a:cubicBezTo>
                    <a:pt x="29302" y="3344"/>
                    <a:pt x="29119" y="3678"/>
                    <a:pt x="29059" y="3800"/>
                  </a:cubicBezTo>
                  <a:cubicBezTo>
                    <a:pt x="28967" y="3921"/>
                    <a:pt x="28846" y="3830"/>
                    <a:pt x="28451" y="4104"/>
                  </a:cubicBezTo>
                  <a:cubicBezTo>
                    <a:pt x="28278" y="4233"/>
                    <a:pt x="28194" y="4267"/>
                    <a:pt x="28153" y="4267"/>
                  </a:cubicBezTo>
                  <a:cubicBezTo>
                    <a:pt x="28108" y="4267"/>
                    <a:pt x="28116" y="4225"/>
                    <a:pt x="28116" y="4225"/>
                  </a:cubicBezTo>
                  <a:cubicBezTo>
                    <a:pt x="28116" y="4225"/>
                    <a:pt x="27873" y="4043"/>
                    <a:pt x="27569" y="3921"/>
                  </a:cubicBezTo>
                  <a:cubicBezTo>
                    <a:pt x="27296" y="3830"/>
                    <a:pt x="27569" y="3921"/>
                    <a:pt x="27326" y="3769"/>
                  </a:cubicBezTo>
                  <a:cubicBezTo>
                    <a:pt x="27053" y="3617"/>
                    <a:pt x="27296" y="3617"/>
                    <a:pt x="27296" y="3222"/>
                  </a:cubicBezTo>
                  <a:cubicBezTo>
                    <a:pt x="27286" y="3097"/>
                    <a:pt x="27283" y="3051"/>
                    <a:pt x="27270" y="3051"/>
                  </a:cubicBezTo>
                  <a:cubicBezTo>
                    <a:pt x="27242" y="3051"/>
                    <a:pt x="27170" y="3261"/>
                    <a:pt x="26901" y="3344"/>
                  </a:cubicBezTo>
                  <a:cubicBezTo>
                    <a:pt x="26771" y="3387"/>
                    <a:pt x="26707" y="3407"/>
                    <a:pt x="26674" y="3407"/>
                  </a:cubicBezTo>
                  <a:cubicBezTo>
                    <a:pt x="26613" y="3407"/>
                    <a:pt x="26656" y="3340"/>
                    <a:pt x="26597" y="3222"/>
                  </a:cubicBezTo>
                  <a:cubicBezTo>
                    <a:pt x="26536" y="3040"/>
                    <a:pt x="26323" y="3131"/>
                    <a:pt x="25989" y="2979"/>
                  </a:cubicBezTo>
                  <a:cubicBezTo>
                    <a:pt x="25890" y="2934"/>
                    <a:pt x="25831" y="2919"/>
                    <a:pt x="25788" y="2919"/>
                  </a:cubicBezTo>
                  <a:cubicBezTo>
                    <a:pt x="25684" y="2919"/>
                    <a:pt x="25669" y="3010"/>
                    <a:pt x="25411" y="3010"/>
                  </a:cubicBezTo>
                  <a:cubicBezTo>
                    <a:pt x="25016" y="3040"/>
                    <a:pt x="24864" y="3101"/>
                    <a:pt x="24287" y="3192"/>
                  </a:cubicBezTo>
                  <a:cubicBezTo>
                    <a:pt x="23709" y="3313"/>
                    <a:pt x="24195" y="3374"/>
                    <a:pt x="24074" y="3557"/>
                  </a:cubicBezTo>
                  <a:cubicBezTo>
                    <a:pt x="23952" y="3709"/>
                    <a:pt x="23648" y="3709"/>
                    <a:pt x="23861" y="4013"/>
                  </a:cubicBezTo>
                  <a:cubicBezTo>
                    <a:pt x="24074" y="4286"/>
                    <a:pt x="23709" y="4377"/>
                    <a:pt x="23223" y="4499"/>
                  </a:cubicBezTo>
                  <a:cubicBezTo>
                    <a:pt x="22767" y="4651"/>
                    <a:pt x="23101" y="4620"/>
                    <a:pt x="23831" y="4924"/>
                  </a:cubicBezTo>
                  <a:cubicBezTo>
                    <a:pt x="24591" y="5228"/>
                    <a:pt x="23952" y="5289"/>
                    <a:pt x="23861" y="5624"/>
                  </a:cubicBezTo>
                  <a:cubicBezTo>
                    <a:pt x="23739" y="5928"/>
                    <a:pt x="23283" y="6049"/>
                    <a:pt x="22736" y="6201"/>
                  </a:cubicBezTo>
                  <a:cubicBezTo>
                    <a:pt x="22189" y="6323"/>
                    <a:pt x="22037" y="6353"/>
                    <a:pt x="22341" y="6475"/>
                  </a:cubicBezTo>
                  <a:cubicBezTo>
                    <a:pt x="22676" y="6566"/>
                    <a:pt x="22402" y="7204"/>
                    <a:pt x="22402" y="7204"/>
                  </a:cubicBezTo>
                  <a:lnTo>
                    <a:pt x="22402" y="8268"/>
                  </a:lnTo>
                  <a:cubicBezTo>
                    <a:pt x="22402" y="8268"/>
                    <a:pt x="22189" y="8937"/>
                    <a:pt x="21946" y="8997"/>
                  </a:cubicBezTo>
                  <a:lnTo>
                    <a:pt x="21794" y="8997"/>
                  </a:lnTo>
                  <a:cubicBezTo>
                    <a:pt x="21790" y="8998"/>
                    <a:pt x="21786" y="8998"/>
                    <a:pt x="21782" y="8998"/>
                  </a:cubicBezTo>
                  <a:cubicBezTo>
                    <a:pt x="21601" y="8998"/>
                    <a:pt x="21369" y="8359"/>
                    <a:pt x="21369" y="8359"/>
                  </a:cubicBezTo>
                  <a:cubicBezTo>
                    <a:pt x="21369" y="8359"/>
                    <a:pt x="21065" y="7903"/>
                    <a:pt x="20943" y="7630"/>
                  </a:cubicBezTo>
                  <a:cubicBezTo>
                    <a:pt x="20821" y="7326"/>
                    <a:pt x="20852" y="7174"/>
                    <a:pt x="20852" y="7052"/>
                  </a:cubicBezTo>
                  <a:cubicBezTo>
                    <a:pt x="20882" y="6900"/>
                    <a:pt x="20943" y="6718"/>
                    <a:pt x="21095" y="6383"/>
                  </a:cubicBezTo>
                  <a:cubicBezTo>
                    <a:pt x="21141" y="6291"/>
                    <a:pt x="21134" y="6258"/>
                    <a:pt x="21095" y="6258"/>
                  </a:cubicBezTo>
                  <a:cubicBezTo>
                    <a:pt x="21005" y="6258"/>
                    <a:pt x="20747" y="6432"/>
                    <a:pt x="20578" y="6475"/>
                  </a:cubicBezTo>
                  <a:cubicBezTo>
                    <a:pt x="20335" y="6535"/>
                    <a:pt x="20183" y="6566"/>
                    <a:pt x="19879" y="6596"/>
                  </a:cubicBezTo>
                  <a:cubicBezTo>
                    <a:pt x="19841" y="6600"/>
                    <a:pt x="19808" y="6602"/>
                    <a:pt x="19779" y="6602"/>
                  </a:cubicBezTo>
                  <a:cubicBezTo>
                    <a:pt x="19581" y="6602"/>
                    <a:pt x="19567" y="6512"/>
                    <a:pt x="19089" y="6353"/>
                  </a:cubicBezTo>
                  <a:cubicBezTo>
                    <a:pt x="18572" y="6171"/>
                    <a:pt x="18663" y="6323"/>
                    <a:pt x="18207" y="6079"/>
                  </a:cubicBezTo>
                  <a:cubicBezTo>
                    <a:pt x="18103" y="6031"/>
                    <a:pt x="17998" y="6011"/>
                    <a:pt x="17894" y="6011"/>
                  </a:cubicBezTo>
                  <a:cubicBezTo>
                    <a:pt x="17547" y="6011"/>
                    <a:pt x="17212" y="6236"/>
                    <a:pt x="16931" y="6353"/>
                  </a:cubicBezTo>
                  <a:cubicBezTo>
                    <a:pt x="16864" y="6381"/>
                    <a:pt x="16820" y="6393"/>
                    <a:pt x="16794" y="6393"/>
                  </a:cubicBezTo>
                  <a:cubicBezTo>
                    <a:pt x="16677" y="6393"/>
                    <a:pt x="16900" y="6145"/>
                    <a:pt x="16900" y="5897"/>
                  </a:cubicBezTo>
                  <a:cubicBezTo>
                    <a:pt x="16870" y="5624"/>
                    <a:pt x="16840" y="5624"/>
                    <a:pt x="16688" y="5532"/>
                  </a:cubicBezTo>
                  <a:cubicBezTo>
                    <a:pt x="16505" y="5441"/>
                    <a:pt x="16779" y="5259"/>
                    <a:pt x="17478" y="4742"/>
                  </a:cubicBezTo>
                  <a:cubicBezTo>
                    <a:pt x="18147" y="4225"/>
                    <a:pt x="18086" y="4195"/>
                    <a:pt x="18663" y="4104"/>
                  </a:cubicBezTo>
                  <a:cubicBezTo>
                    <a:pt x="19271" y="3982"/>
                    <a:pt x="19058" y="3800"/>
                    <a:pt x="19514" y="3557"/>
                  </a:cubicBezTo>
                  <a:cubicBezTo>
                    <a:pt x="19677" y="3486"/>
                    <a:pt x="19856" y="3469"/>
                    <a:pt x="20027" y="3469"/>
                  </a:cubicBezTo>
                  <a:cubicBezTo>
                    <a:pt x="20182" y="3469"/>
                    <a:pt x="20331" y="3483"/>
                    <a:pt x="20455" y="3483"/>
                  </a:cubicBezTo>
                  <a:cubicBezTo>
                    <a:pt x="20604" y="3483"/>
                    <a:pt x="20716" y="3463"/>
                    <a:pt x="20761" y="3374"/>
                  </a:cubicBezTo>
                  <a:cubicBezTo>
                    <a:pt x="20913" y="3131"/>
                    <a:pt x="21065" y="3131"/>
                    <a:pt x="21369" y="2888"/>
                  </a:cubicBezTo>
                  <a:cubicBezTo>
                    <a:pt x="21673" y="2614"/>
                    <a:pt x="21673" y="2645"/>
                    <a:pt x="21733" y="2523"/>
                  </a:cubicBezTo>
                  <a:cubicBezTo>
                    <a:pt x="21824" y="2432"/>
                    <a:pt x="22250" y="2493"/>
                    <a:pt x="22463" y="2402"/>
                  </a:cubicBezTo>
                  <a:cubicBezTo>
                    <a:pt x="22676" y="2280"/>
                    <a:pt x="23071" y="2128"/>
                    <a:pt x="23496" y="1915"/>
                  </a:cubicBezTo>
                  <a:cubicBezTo>
                    <a:pt x="23891" y="1703"/>
                    <a:pt x="23527" y="1672"/>
                    <a:pt x="23435" y="1368"/>
                  </a:cubicBezTo>
                  <a:cubicBezTo>
                    <a:pt x="23407" y="1282"/>
                    <a:pt x="23499" y="1253"/>
                    <a:pt x="23647" y="1253"/>
                  </a:cubicBezTo>
                  <a:cubicBezTo>
                    <a:pt x="23946" y="1253"/>
                    <a:pt x="24473" y="1370"/>
                    <a:pt x="24697" y="1370"/>
                  </a:cubicBezTo>
                  <a:cubicBezTo>
                    <a:pt x="24714" y="1370"/>
                    <a:pt x="24729" y="1370"/>
                    <a:pt x="24742" y="1368"/>
                  </a:cubicBezTo>
                  <a:cubicBezTo>
                    <a:pt x="24955" y="1307"/>
                    <a:pt x="24955" y="912"/>
                    <a:pt x="24986" y="912"/>
                  </a:cubicBezTo>
                  <a:lnTo>
                    <a:pt x="25060" y="888"/>
                  </a:lnTo>
                  <a:lnTo>
                    <a:pt x="25060" y="888"/>
                  </a:lnTo>
                  <a:cubicBezTo>
                    <a:pt x="25023" y="917"/>
                    <a:pt x="25050" y="1061"/>
                    <a:pt x="25077" y="1277"/>
                  </a:cubicBezTo>
                  <a:cubicBezTo>
                    <a:pt x="25087" y="1387"/>
                    <a:pt x="25090" y="1424"/>
                    <a:pt x="25098" y="1424"/>
                  </a:cubicBezTo>
                  <a:cubicBezTo>
                    <a:pt x="25113" y="1424"/>
                    <a:pt x="25147" y="1267"/>
                    <a:pt x="25290" y="1247"/>
                  </a:cubicBezTo>
                  <a:cubicBezTo>
                    <a:pt x="25343" y="1239"/>
                    <a:pt x="25383" y="1235"/>
                    <a:pt x="25417" y="1235"/>
                  </a:cubicBezTo>
                  <a:cubicBezTo>
                    <a:pt x="25519" y="1235"/>
                    <a:pt x="25571" y="1269"/>
                    <a:pt x="25776" y="1338"/>
                  </a:cubicBezTo>
                  <a:cubicBezTo>
                    <a:pt x="26050" y="1399"/>
                    <a:pt x="25776" y="1399"/>
                    <a:pt x="25715" y="1459"/>
                  </a:cubicBezTo>
                  <a:cubicBezTo>
                    <a:pt x="25685" y="1551"/>
                    <a:pt x="25229" y="1703"/>
                    <a:pt x="25229" y="1703"/>
                  </a:cubicBezTo>
                  <a:cubicBezTo>
                    <a:pt x="25229" y="1703"/>
                    <a:pt x="24803" y="1885"/>
                    <a:pt x="25046" y="1885"/>
                  </a:cubicBezTo>
                  <a:cubicBezTo>
                    <a:pt x="25259" y="1854"/>
                    <a:pt x="25350" y="1854"/>
                    <a:pt x="25624" y="1794"/>
                  </a:cubicBezTo>
                  <a:cubicBezTo>
                    <a:pt x="25898" y="1733"/>
                    <a:pt x="25776" y="1642"/>
                    <a:pt x="25958" y="1429"/>
                  </a:cubicBezTo>
                  <a:cubicBezTo>
                    <a:pt x="26019" y="1358"/>
                    <a:pt x="26050" y="1338"/>
                    <a:pt x="26073" y="1338"/>
                  </a:cubicBezTo>
                  <a:cubicBezTo>
                    <a:pt x="26105" y="1338"/>
                    <a:pt x="26124" y="1374"/>
                    <a:pt x="26188" y="1374"/>
                  </a:cubicBezTo>
                  <a:cubicBezTo>
                    <a:pt x="26219" y="1374"/>
                    <a:pt x="26262" y="1365"/>
                    <a:pt x="26323" y="1338"/>
                  </a:cubicBezTo>
                  <a:cubicBezTo>
                    <a:pt x="26406" y="1305"/>
                    <a:pt x="26463" y="1292"/>
                    <a:pt x="26505" y="1292"/>
                  </a:cubicBezTo>
                  <a:cubicBezTo>
                    <a:pt x="26615" y="1292"/>
                    <a:pt x="26605" y="1385"/>
                    <a:pt x="26627" y="1429"/>
                  </a:cubicBezTo>
                  <a:cubicBezTo>
                    <a:pt x="26627" y="1490"/>
                    <a:pt x="26475" y="1581"/>
                    <a:pt x="26262" y="1703"/>
                  </a:cubicBezTo>
                  <a:cubicBezTo>
                    <a:pt x="26019" y="1824"/>
                    <a:pt x="25989" y="1824"/>
                    <a:pt x="25898" y="1946"/>
                  </a:cubicBezTo>
                  <a:cubicBezTo>
                    <a:pt x="25806" y="2037"/>
                    <a:pt x="25259" y="2189"/>
                    <a:pt x="25259" y="2189"/>
                  </a:cubicBezTo>
                  <a:cubicBezTo>
                    <a:pt x="25259" y="2189"/>
                    <a:pt x="24378" y="2432"/>
                    <a:pt x="24287" y="2523"/>
                  </a:cubicBezTo>
                  <a:cubicBezTo>
                    <a:pt x="24213" y="2572"/>
                    <a:pt x="24437" y="2661"/>
                    <a:pt x="24719" y="2661"/>
                  </a:cubicBezTo>
                  <a:cubicBezTo>
                    <a:pt x="24786" y="2661"/>
                    <a:pt x="24855" y="2656"/>
                    <a:pt x="24925" y="2645"/>
                  </a:cubicBezTo>
                  <a:cubicBezTo>
                    <a:pt x="25320" y="2554"/>
                    <a:pt x="25411" y="2493"/>
                    <a:pt x="25867" y="2402"/>
                  </a:cubicBezTo>
                  <a:cubicBezTo>
                    <a:pt x="25925" y="2393"/>
                    <a:pt x="25972" y="2390"/>
                    <a:pt x="26012" y="2390"/>
                  </a:cubicBezTo>
                  <a:cubicBezTo>
                    <a:pt x="26268" y="2390"/>
                    <a:pt x="26216" y="2544"/>
                    <a:pt x="26505" y="2675"/>
                  </a:cubicBezTo>
                  <a:cubicBezTo>
                    <a:pt x="26728" y="2756"/>
                    <a:pt x="26762" y="2797"/>
                    <a:pt x="26796" y="2797"/>
                  </a:cubicBezTo>
                  <a:cubicBezTo>
                    <a:pt x="26813" y="2797"/>
                    <a:pt x="26830" y="2787"/>
                    <a:pt x="26870" y="2766"/>
                  </a:cubicBezTo>
                  <a:cubicBezTo>
                    <a:pt x="27022" y="2706"/>
                    <a:pt x="27265" y="2675"/>
                    <a:pt x="27265" y="2675"/>
                  </a:cubicBezTo>
                  <a:lnTo>
                    <a:pt x="28390" y="2614"/>
                  </a:lnTo>
                  <a:cubicBezTo>
                    <a:pt x="28390" y="2614"/>
                    <a:pt x="28907" y="2554"/>
                    <a:pt x="29089" y="2432"/>
                  </a:cubicBezTo>
                  <a:cubicBezTo>
                    <a:pt x="29135" y="2402"/>
                    <a:pt x="29119" y="2390"/>
                    <a:pt x="29071" y="2390"/>
                  </a:cubicBezTo>
                  <a:cubicBezTo>
                    <a:pt x="28926" y="2390"/>
                    <a:pt x="28481" y="2493"/>
                    <a:pt x="28481" y="2493"/>
                  </a:cubicBezTo>
                  <a:cubicBezTo>
                    <a:pt x="28481" y="2493"/>
                    <a:pt x="27964" y="2402"/>
                    <a:pt x="27752" y="2280"/>
                  </a:cubicBezTo>
                  <a:cubicBezTo>
                    <a:pt x="27667" y="2231"/>
                    <a:pt x="27771" y="2217"/>
                    <a:pt x="27927" y="2217"/>
                  </a:cubicBezTo>
                  <a:cubicBezTo>
                    <a:pt x="28161" y="2217"/>
                    <a:pt x="28512" y="2250"/>
                    <a:pt x="28512" y="2250"/>
                  </a:cubicBezTo>
                  <a:lnTo>
                    <a:pt x="29211" y="2250"/>
                  </a:lnTo>
                  <a:cubicBezTo>
                    <a:pt x="29211" y="2250"/>
                    <a:pt x="29454" y="2128"/>
                    <a:pt x="29515" y="1976"/>
                  </a:cubicBezTo>
                  <a:cubicBezTo>
                    <a:pt x="29575" y="1854"/>
                    <a:pt x="29454" y="1794"/>
                    <a:pt x="29150" y="1733"/>
                  </a:cubicBezTo>
                  <a:cubicBezTo>
                    <a:pt x="29096" y="1722"/>
                    <a:pt x="29046" y="1718"/>
                    <a:pt x="28997" y="1718"/>
                  </a:cubicBezTo>
                  <a:cubicBezTo>
                    <a:pt x="28838" y="1718"/>
                    <a:pt x="28703" y="1763"/>
                    <a:pt x="28577" y="1763"/>
                  </a:cubicBezTo>
                  <a:cubicBezTo>
                    <a:pt x="28524" y="1763"/>
                    <a:pt x="28472" y="1755"/>
                    <a:pt x="28420" y="1733"/>
                  </a:cubicBezTo>
                  <a:cubicBezTo>
                    <a:pt x="28208" y="1642"/>
                    <a:pt x="28268" y="1520"/>
                    <a:pt x="28299" y="1490"/>
                  </a:cubicBezTo>
                  <a:cubicBezTo>
                    <a:pt x="28301" y="1488"/>
                    <a:pt x="28306" y="1487"/>
                    <a:pt x="28314" y="1487"/>
                  </a:cubicBezTo>
                  <a:cubicBezTo>
                    <a:pt x="28444" y="1487"/>
                    <a:pt x="29332" y="1703"/>
                    <a:pt x="29332" y="1703"/>
                  </a:cubicBezTo>
                  <a:cubicBezTo>
                    <a:pt x="29332" y="1703"/>
                    <a:pt x="29347" y="1704"/>
                    <a:pt x="29374" y="1704"/>
                  </a:cubicBezTo>
                  <a:cubicBezTo>
                    <a:pt x="29454" y="1704"/>
                    <a:pt x="29636" y="1687"/>
                    <a:pt x="29819" y="1551"/>
                  </a:cubicBezTo>
                  <a:cubicBezTo>
                    <a:pt x="30031" y="1338"/>
                    <a:pt x="30214" y="1186"/>
                    <a:pt x="30305" y="1095"/>
                  </a:cubicBezTo>
                  <a:cubicBezTo>
                    <a:pt x="30350" y="1064"/>
                    <a:pt x="30092" y="1057"/>
                    <a:pt x="29822" y="1057"/>
                  </a:cubicBezTo>
                  <a:cubicBezTo>
                    <a:pt x="29553" y="1057"/>
                    <a:pt x="29271" y="1064"/>
                    <a:pt x="29271" y="1064"/>
                  </a:cubicBezTo>
                  <a:lnTo>
                    <a:pt x="28512" y="1125"/>
                  </a:lnTo>
                  <a:lnTo>
                    <a:pt x="27843" y="973"/>
                  </a:lnTo>
                  <a:cubicBezTo>
                    <a:pt x="27843" y="973"/>
                    <a:pt x="27964" y="943"/>
                    <a:pt x="28208" y="760"/>
                  </a:cubicBezTo>
                  <a:cubicBezTo>
                    <a:pt x="28325" y="682"/>
                    <a:pt x="28291" y="660"/>
                    <a:pt x="28215" y="660"/>
                  </a:cubicBezTo>
                  <a:cubicBezTo>
                    <a:pt x="28113" y="660"/>
                    <a:pt x="27934" y="699"/>
                    <a:pt x="27934" y="699"/>
                  </a:cubicBezTo>
                  <a:lnTo>
                    <a:pt x="27357" y="699"/>
                  </a:lnTo>
                  <a:lnTo>
                    <a:pt x="26657" y="760"/>
                  </a:lnTo>
                  <a:lnTo>
                    <a:pt x="25928" y="517"/>
                  </a:lnTo>
                  <a:lnTo>
                    <a:pt x="26384" y="274"/>
                  </a:lnTo>
                  <a:cubicBezTo>
                    <a:pt x="26384" y="274"/>
                    <a:pt x="26627" y="122"/>
                    <a:pt x="2690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37" name="Google Shape;1237;p64"/>
            <p:cNvSpPr/>
            <p:nvPr/>
          </p:nvSpPr>
          <p:spPr>
            <a:xfrm>
              <a:off x="3552000" y="2853675"/>
              <a:ext cx="589700" cy="770050"/>
            </a:xfrm>
            <a:custGeom>
              <a:rect b="b" l="l" r="r" t="t"/>
              <a:pathLst>
                <a:path extrusionOk="0" h="30802" w="23588">
                  <a:moveTo>
                    <a:pt x="23588" y="1"/>
                  </a:moveTo>
                  <a:lnTo>
                    <a:pt x="23588" y="1"/>
                  </a:lnTo>
                  <a:cubicBezTo>
                    <a:pt x="23132" y="912"/>
                    <a:pt x="22676" y="1824"/>
                    <a:pt x="22190" y="2706"/>
                  </a:cubicBezTo>
                  <a:cubicBezTo>
                    <a:pt x="22098" y="2949"/>
                    <a:pt x="21946" y="3192"/>
                    <a:pt x="22007" y="3435"/>
                  </a:cubicBezTo>
                  <a:cubicBezTo>
                    <a:pt x="22050" y="3781"/>
                    <a:pt x="22332" y="4010"/>
                    <a:pt x="22614" y="4234"/>
                  </a:cubicBezTo>
                  <a:lnTo>
                    <a:pt x="22614" y="4234"/>
                  </a:lnTo>
                  <a:lnTo>
                    <a:pt x="23588" y="1"/>
                  </a:lnTo>
                  <a:close/>
                  <a:moveTo>
                    <a:pt x="22614" y="4234"/>
                  </a:moveTo>
                  <a:lnTo>
                    <a:pt x="22383" y="5236"/>
                  </a:lnTo>
                  <a:lnTo>
                    <a:pt x="22383" y="5236"/>
                  </a:lnTo>
                  <a:lnTo>
                    <a:pt x="23223" y="5107"/>
                  </a:lnTo>
                  <a:cubicBezTo>
                    <a:pt x="23239" y="4723"/>
                    <a:pt x="22926" y="4482"/>
                    <a:pt x="22614" y="4234"/>
                  </a:cubicBezTo>
                  <a:close/>
                  <a:moveTo>
                    <a:pt x="22383" y="5236"/>
                  </a:moveTo>
                  <a:lnTo>
                    <a:pt x="21247" y="5411"/>
                  </a:lnTo>
                  <a:cubicBezTo>
                    <a:pt x="21126" y="5441"/>
                    <a:pt x="21004" y="5472"/>
                    <a:pt x="20913" y="5563"/>
                  </a:cubicBezTo>
                  <a:cubicBezTo>
                    <a:pt x="20791" y="5684"/>
                    <a:pt x="20822" y="5867"/>
                    <a:pt x="20852" y="6049"/>
                  </a:cubicBezTo>
                  <a:cubicBezTo>
                    <a:pt x="20976" y="6531"/>
                    <a:pt x="21244" y="6988"/>
                    <a:pt x="21455" y="7451"/>
                  </a:cubicBezTo>
                  <a:lnTo>
                    <a:pt x="21455" y="7451"/>
                  </a:lnTo>
                  <a:cubicBezTo>
                    <a:pt x="21610" y="7395"/>
                    <a:pt x="21764" y="7333"/>
                    <a:pt x="21916" y="7265"/>
                  </a:cubicBezTo>
                  <a:lnTo>
                    <a:pt x="22383" y="5236"/>
                  </a:lnTo>
                  <a:close/>
                  <a:moveTo>
                    <a:pt x="21455" y="7451"/>
                  </a:moveTo>
                  <a:cubicBezTo>
                    <a:pt x="20360" y="7846"/>
                    <a:pt x="19204" y="7957"/>
                    <a:pt x="18025" y="7957"/>
                  </a:cubicBezTo>
                  <a:cubicBezTo>
                    <a:pt x="16609" y="7957"/>
                    <a:pt x="15158" y="7797"/>
                    <a:pt x="13740" y="7782"/>
                  </a:cubicBezTo>
                  <a:cubicBezTo>
                    <a:pt x="13604" y="7776"/>
                    <a:pt x="13468" y="7772"/>
                    <a:pt x="13331" y="7772"/>
                  </a:cubicBezTo>
                  <a:cubicBezTo>
                    <a:pt x="12761" y="7772"/>
                    <a:pt x="12187" y="7835"/>
                    <a:pt x="11673" y="8055"/>
                  </a:cubicBezTo>
                  <a:cubicBezTo>
                    <a:pt x="11034" y="8299"/>
                    <a:pt x="10487" y="8724"/>
                    <a:pt x="9970" y="9180"/>
                  </a:cubicBezTo>
                  <a:cubicBezTo>
                    <a:pt x="9059" y="9909"/>
                    <a:pt x="8147" y="10669"/>
                    <a:pt x="7265" y="11399"/>
                  </a:cubicBezTo>
                  <a:cubicBezTo>
                    <a:pt x="6201" y="12280"/>
                    <a:pt x="5107" y="13162"/>
                    <a:pt x="4378" y="14347"/>
                  </a:cubicBezTo>
                  <a:cubicBezTo>
                    <a:pt x="3709" y="15411"/>
                    <a:pt x="3375" y="16627"/>
                    <a:pt x="3040" y="17843"/>
                  </a:cubicBezTo>
                  <a:cubicBezTo>
                    <a:pt x="2645" y="19271"/>
                    <a:pt x="2250" y="20700"/>
                    <a:pt x="1885" y="22098"/>
                  </a:cubicBezTo>
                  <a:cubicBezTo>
                    <a:pt x="1460" y="23587"/>
                    <a:pt x="1065" y="25077"/>
                    <a:pt x="669" y="26536"/>
                  </a:cubicBezTo>
                  <a:cubicBezTo>
                    <a:pt x="335" y="27752"/>
                    <a:pt x="1" y="29059"/>
                    <a:pt x="335" y="30275"/>
                  </a:cubicBezTo>
                  <a:cubicBezTo>
                    <a:pt x="365" y="30427"/>
                    <a:pt x="457" y="30609"/>
                    <a:pt x="578" y="30730"/>
                  </a:cubicBezTo>
                  <a:cubicBezTo>
                    <a:pt x="655" y="30780"/>
                    <a:pt x="738" y="30801"/>
                    <a:pt x="820" y="30801"/>
                  </a:cubicBezTo>
                  <a:cubicBezTo>
                    <a:pt x="1095" y="30801"/>
                    <a:pt x="1373" y="30562"/>
                    <a:pt x="1490" y="30305"/>
                  </a:cubicBezTo>
                  <a:cubicBezTo>
                    <a:pt x="1642" y="29940"/>
                    <a:pt x="1642" y="29545"/>
                    <a:pt x="1794" y="29180"/>
                  </a:cubicBezTo>
                  <a:cubicBezTo>
                    <a:pt x="2220" y="28238"/>
                    <a:pt x="3679" y="27904"/>
                    <a:pt x="3800" y="26840"/>
                  </a:cubicBezTo>
                  <a:cubicBezTo>
                    <a:pt x="3861" y="26232"/>
                    <a:pt x="3496" y="25381"/>
                    <a:pt x="4074" y="25138"/>
                  </a:cubicBezTo>
                  <a:cubicBezTo>
                    <a:pt x="4138" y="25110"/>
                    <a:pt x="4206" y="25099"/>
                    <a:pt x="4275" y="25099"/>
                  </a:cubicBezTo>
                  <a:cubicBezTo>
                    <a:pt x="4434" y="25099"/>
                    <a:pt x="4604" y="25156"/>
                    <a:pt x="4773" y="25198"/>
                  </a:cubicBezTo>
                  <a:cubicBezTo>
                    <a:pt x="5006" y="25259"/>
                    <a:pt x="5252" y="25293"/>
                    <a:pt x="5498" y="25293"/>
                  </a:cubicBezTo>
                  <a:cubicBezTo>
                    <a:pt x="5989" y="25293"/>
                    <a:pt x="6475" y="25158"/>
                    <a:pt x="6840" y="24834"/>
                  </a:cubicBezTo>
                  <a:cubicBezTo>
                    <a:pt x="7387" y="24317"/>
                    <a:pt x="7448" y="23314"/>
                    <a:pt x="6870" y="22888"/>
                  </a:cubicBezTo>
                  <a:cubicBezTo>
                    <a:pt x="7904" y="22858"/>
                    <a:pt x="8937" y="22584"/>
                    <a:pt x="9879" y="22159"/>
                  </a:cubicBezTo>
                  <a:cubicBezTo>
                    <a:pt x="10183" y="22007"/>
                    <a:pt x="10518" y="21855"/>
                    <a:pt x="10670" y="21581"/>
                  </a:cubicBezTo>
                  <a:cubicBezTo>
                    <a:pt x="11125" y="20852"/>
                    <a:pt x="10639" y="19636"/>
                    <a:pt x="11399" y="19302"/>
                  </a:cubicBezTo>
                  <a:lnTo>
                    <a:pt x="11399" y="19302"/>
                  </a:lnTo>
                  <a:cubicBezTo>
                    <a:pt x="11338" y="19818"/>
                    <a:pt x="11399" y="20366"/>
                    <a:pt x="11551" y="20882"/>
                  </a:cubicBezTo>
                  <a:cubicBezTo>
                    <a:pt x="12037" y="20092"/>
                    <a:pt x="12645" y="19393"/>
                    <a:pt x="13344" y="18815"/>
                  </a:cubicBezTo>
                  <a:cubicBezTo>
                    <a:pt x="13618" y="18603"/>
                    <a:pt x="13922" y="18390"/>
                    <a:pt x="14135" y="18086"/>
                  </a:cubicBezTo>
                  <a:cubicBezTo>
                    <a:pt x="14287" y="17873"/>
                    <a:pt x="14378" y="17630"/>
                    <a:pt x="14469" y="17387"/>
                  </a:cubicBezTo>
                  <a:cubicBezTo>
                    <a:pt x="14803" y="16597"/>
                    <a:pt x="15138" y="15806"/>
                    <a:pt x="15442" y="15016"/>
                  </a:cubicBezTo>
                  <a:cubicBezTo>
                    <a:pt x="15654" y="14499"/>
                    <a:pt x="15928" y="13952"/>
                    <a:pt x="16445" y="13739"/>
                  </a:cubicBezTo>
                  <a:cubicBezTo>
                    <a:pt x="16607" y="13685"/>
                    <a:pt x="16785" y="13669"/>
                    <a:pt x="16970" y="13669"/>
                  </a:cubicBezTo>
                  <a:cubicBezTo>
                    <a:pt x="17260" y="13669"/>
                    <a:pt x="17564" y="13710"/>
                    <a:pt x="17841" y="13710"/>
                  </a:cubicBezTo>
                  <a:cubicBezTo>
                    <a:pt x="18182" y="13710"/>
                    <a:pt x="18481" y="13648"/>
                    <a:pt x="18664" y="13375"/>
                  </a:cubicBezTo>
                  <a:cubicBezTo>
                    <a:pt x="18846" y="13101"/>
                    <a:pt x="18785" y="12767"/>
                    <a:pt x="18846" y="12463"/>
                  </a:cubicBezTo>
                  <a:cubicBezTo>
                    <a:pt x="19089" y="10882"/>
                    <a:pt x="21490" y="10396"/>
                    <a:pt x="21734" y="8815"/>
                  </a:cubicBezTo>
                  <a:cubicBezTo>
                    <a:pt x="21808" y="8340"/>
                    <a:pt x="21657" y="7893"/>
                    <a:pt x="21455" y="745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38" name="Google Shape;1238;p64"/>
            <p:cNvSpPr/>
            <p:nvPr/>
          </p:nvSpPr>
          <p:spPr>
            <a:xfrm>
              <a:off x="2578167" y="1660535"/>
              <a:ext cx="337400" cy="680900"/>
            </a:xfrm>
            <a:custGeom>
              <a:rect b="b" l="l" r="r" t="t"/>
              <a:pathLst>
                <a:path extrusionOk="0" h="27236" w="13496">
                  <a:moveTo>
                    <a:pt x="9788" y="1"/>
                  </a:moveTo>
                  <a:cubicBezTo>
                    <a:pt x="8268" y="4469"/>
                    <a:pt x="2523" y="4135"/>
                    <a:pt x="2402" y="12645"/>
                  </a:cubicBezTo>
                  <a:cubicBezTo>
                    <a:pt x="0" y="18451"/>
                    <a:pt x="3496" y="27235"/>
                    <a:pt x="3496" y="27235"/>
                  </a:cubicBezTo>
                  <a:lnTo>
                    <a:pt x="4316" y="27144"/>
                  </a:lnTo>
                  <a:cubicBezTo>
                    <a:pt x="426" y="16566"/>
                    <a:pt x="3891" y="13345"/>
                    <a:pt x="3891" y="13345"/>
                  </a:cubicBezTo>
                  <a:cubicBezTo>
                    <a:pt x="13496" y="11642"/>
                    <a:pt x="9788" y="1"/>
                    <a:pt x="9788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39" name="Google Shape;1239;p64"/>
            <p:cNvSpPr/>
            <p:nvPr/>
          </p:nvSpPr>
          <p:spPr>
            <a:xfrm>
              <a:off x="2306892" y="1864035"/>
              <a:ext cx="315375" cy="307175"/>
            </a:xfrm>
            <a:custGeom>
              <a:rect b="b" l="l" r="r" t="t"/>
              <a:pathLst>
                <a:path extrusionOk="0" h="12287" w="12615">
                  <a:moveTo>
                    <a:pt x="2432" y="0"/>
                  </a:moveTo>
                  <a:cubicBezTo>
                    <a:pt x="1680" y="0"/>
                    <a:pt x="870" y="51"/>
                    <a:pt x="0" y="159"/>
                  </a:cubicBezTo>
                  <a:cubicBezTo>
                    <a:pt x="2806" y="2539"/>
                    <a:pt x="3072" y="6820"/>
                    <a:pt x="7642" y="6820"/>
                  </a:cubicBezTo>
                  <a:cubicBezTo>
                    <a:pt x="8616" y="6820"/>
                    <a:pt x="9785" y="6626"/>
                    <a:pt x="11216" y="6177"/>
                  </a:cubicBezTo>
                  <a:cubicBezTo>
                    <a:pt x="11216" y="6177"/>
                    <a:pt x="12401" y="9338"/>
                    <a:pt x="12614" y="12287"/>
                  </a:cubicBezTo>
                  <a:lnTo>
                    <a:pt x="12432" y="8548"/>
                  </a:lnTo>
                  <a:cubicBezTo>
                    <a:pt x="12432" y="8548"/>
                    <a:pt x="12248" y="0"/>
                    <a:pt x="2432" y="0"/>
                  </a:cubicBezTo>
                  <a:close/>
                </a:path>
              </a:pathLst>
            </a:custGeom>
            <a:solidFill>
              <a:srgbClr val="14998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40" name="Google Shape;1240;p64"/>
            <p:cNvSpPr/>
            <p:nvPr/>
          </p:nvSpPr>
          <p:spPr>
            <a:xfrm>
              <a:off x="4393663" y="2803824"/>
              <a:ext cx="669500" cy="421775"/>
            </a:xfrm>
            <a:custGeom>
              <a:rect b="b" l="l" r="r" t="t"/>
              <a:pathLst>
                <a:path extrusionOk="0" h="16871" w="26780">
                  <a:moveTo>
                    <a:pt x="17738" y="0"/>
                  </a:moveTo>
                  <a:cubicBezTo>
                    <a:pt x="14101" y="0"/>
                    <a:pt x="10501" y="1108"/>
                    <a:pt x="8420" y="6293"/>
                  </a:cubicBezTo>
                  <a:cubicBezTo>
                    <a:pt x="6110" y="7843"/>
                    <a:pt x="1095" y="13800"/>
                    <a:pt x="1095" y="13800"/>
                  </a:cubicBezTo>
                  <a:lnTo>
                    <a:pt x="1" y="16870"/>
                  </a:lnTo>
                  <a:cubicBezTo>
                    <a:pt x="5259" y="9970"/>
                    <a:pt x="9758" y="7204"/>
                    <a:pt x="9758" y="7204"/>
                  </a:cubicBezTo>
                  <a:cubicBezTo>
                    <a:pt x="10785" y="7361"/>
                    <a:pt x="11766" y="7432"/>
                    <a:pt x="12703" y="7432"/>
                  </a:cubicBezTo>
                  <a:cubicBezTo>
                    <a:pt x="21966" y="7432"/>
                    <a:pt x="26779" y="487"/>
                    <a:pt x="26779" y="487"/>
                  </a:cubicBezTo>
                  <a:lnTo>
                    <a:pt x="26779" y="487"/>
                  </a:lnTo>
                  <a:cubicBezTo>
                    <a:pt x="26336" y="579"/>
                    <a:pt x="25847" y="616"/>
                    <a:pt x="25323" y="616"/>
                  </a:cubicBezTo>
                  <a:cubicBezTo>
                    <a:pt x="23184" y="616"/>
                    <a:pt x="20451" y="0"/>
                    <a:pt x="17738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41" name="Google Shape;1241;p64"/>
            <p:cNvSpPr/>
            <p:nvPr/>
          </p:nvSpPr>
          <p:spPr>
            <a:xfrm>
              <a:off x="4209763" y="2677699"/>
              <a:ext cx="362500" cy="763700"/>
            </a:xfrm>
            <a:custGeom>
              <a:rect b="b" l="l" r="r" t="t"/>
              <a:pathLst>
                <a:path extrusionOk="0" h="30548" w="14500">
                  <a:moveTo>
                    <a:pt x="4165" y="0"/>
                  </a:moveTo>
                  <a:cubicBezTo>
                    <a:pt x="3983" y="9939"/>
                    <a:pt x="9211" y="13678"/>
                    <a:pt x="9211" y="13678"/>
                  </a:cubicBezTo>
                  <a:cubicBezTo>
                    <a:pt x="8846" y="22371"/>
                    <a:pt x="1" y="29575"/>
                    <a:pt x="1" y="29575"/>
                  </a:cubicBezTo>
                  <a:lnTo>
                    <a:pt x="122" y="30548"/>
                  </a:lnTo>
                  <a:cubicBezTo>
                    <a:pt x="7569" y="24286"/>
                    <a:pt x="11399" y="14468"/>
                    <a:pt x="11399" y="14468"/>
                  </a:cubicBezTo>
                  <a:cubicBezTo>
                    <a:pt x="14500" y="5046"/>
                    <a:pt x="4166" y="0"/>
                    <a:pt x="4165" y="0"/>
                  </a:cubicBezTo>
                  <a:close/>
                </a:path>
              </a:pathLst>
            </a:custGeom>
            <a:solidFill>
              <a:srgbClr val="13897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2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45" name="Shape 12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6" name="Google Shape;1246;p65"/>
          <p:cNvSpPr txBox="1"/>
          <p:nvPr>
            <p:ph type="title"/>
          </p:nvPr>
        </p:nvSpPr>
        <p:spPr>
          <a:xfrm>
            <a:off x="713225" y="539500"/>
            <a:ext cx="7717500" cy="1481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ca" sz="1800">
                <a:latin typeface="Montserrat"/>
                <a:ea typeface="Montserrat"/>
                <a:cs typeface="Montserrat"/>
                <a:sym typeface="Montserrat"/>
              </a:rPr>
              <a:t>Se ha acordado la creación de un fondo en el que los países ricos deben poner dinero para ayudar a hacer frente a las pérdidas y daños de la crisis climática en el sur global y en las zonas más vulnerables del planeta, así como una reforma de la estructura fiscal internacional para facilitar estos trámites</a:t>
            </a:r>
            <a:endParaRPr sz="160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247" name="Google Shape;1247;p65"/>
          <p:cNvSpPr/>
          <p:nvPr/>
        </p:nvSpPr>
        <p:spPr>
          <a:xfrm>
            <a:off x="1287100" y="2282725"/>
            <a:ext cx="1952400" cy="2010900"/>
          </a:xfrm>
          <a:prstGeom prst="ellipse">
            <a:avLst/>
          </a:prstGeom>
          <a:solidFill>
            <a:schemeClr val="lt1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248" name="Google Shape;1248;p65"/>
          <p:cNvSpPr/>
          <p:nvPr/>
        </p:nvSpPr>
        <p:spPr>
          <a:xfrm>
            <a:off x="3552275" y="2282725"/>
            <a:ext cx="1952400" cy="2010900"/>
          </a:xfrm>
          <a:prstGeom prst="ellipse">
            <a:avLst/>
          </a:prstGeom>
          <a:solidFill>
            <a:schemeClr val="lt1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249" name="Google Shape;1249;p65"/>
          <p:cNvSpPr/>
          <p:nvPr/>
        </p:nvSpPr>
        <p:spPr>
          <a:xfrm>
            <a:off x="5817450" y="2282725"/>
            <a:ext cx="1952400" cy="2010900"/>
          </a:xfrm>
          <a:prstGeom prst="ellipse">
            <a:avLst/>
          </a:prstGeom>
          <a:solidFill>
            <a:schemeClr val="lt1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250" name="Google Shape;1250;p65"/>
          <p:cNvSpPr txBox="1"/>
          <p:nvPr/>
        </p:nvSpPr>
        <p:spPr>
          <a:xfrm>
            <a:off x="1729000" y="3088075"/>
            <a:ext cx="10686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ca">
                <a:solidFill>
                  <a:schemeClr val="accent2"/>
                </a:solidFill>
                <a:latin typeface="Montserrat"/>
                <a:ea typeface="Montserrat"/>
                <a:cs typeface="Montserrat"/>
                <a:sym typeface="Montserrat"/>
              </a:rPr>
              <a:t>Cierto</a:t>
            </a:r>
            <a:endParaRPr/>
          </a:p>
        </p:txBody>
      </p:sp>
      <p:sp>
        <p:nvSpPr>
          <p:cNvPr id="1251" name="Google Shape;1251;p65"/>
          <p:cNvSpPr txBox="1"/>
          <p:nvPr/>
        </p:nvSpPr>
        <p:spPr>
          <a:xfrm>
            <a:off x="4037700" y="3088075"/>
            <a:ext cx="10686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ca">
                <a:solidFill>
                  <a:schemeClr val="accent2"/>
                </a:solidFill>
                <a:latin typeface="Montserrat"/>
                <a:ea typeface="Montserrat"/>
                <a:cs typeface="Montserrat"/>
                <a:sym typeface="Montserrat"/>
              </a:rPr>
              <a:t>Falso</a:t>
            </a:r>
            <a:endParaRPr/>
          </a:p>
        </p:txBody>
      </p:sp>
      <p:sp>
        <p:nvSpPr>
          <p:cNvPr id="1252" name="Google Shape;1252;p65"/>
          <p:cNvSpPr txBox="1"/>
          <p:nvPr/>
        </p:nvSpPr>
        <p:spPr>
          <a:xfrm>
            <a:off x="6259350" y="3088075"/>
            <a:ext cx="10686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ca">
                <a:solidFill>
                  <a:schemeClr val="accent2"/>
                </a:solidFill>
                <a:latin typeface="Montserrat"/>
                <a:ea typeface="Montserrat"/>
                <a:cs typeface="Montserrat"/>
                <a:sym typeface="Montserrat"/>
              </a:rPr>
              <a:t>A medias</a:t>
            </a:r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56" name="Shape 12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7" name="Google Shape;1257;p66"/>
          <p:cNvSpPr txBox="1"/>
          <p:nvPr>
            <p:ph type="title"/>
          </p:nvPr>
        </p:nvSpPr>
        <p:spPr>
          <a:xfrm>
            <a:off x="455700" y="524925"/>
            <a:ext cx="8232600" cy="1481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ca" sz="1800">
                <a:latin typeface="Montserrat"/>
                <a:ea typeface="Montserrat"/>
                <a:cs typeface="Montserrat"/>
                <a:sym typeface="Montserrat"/>
              </a:rPr>
              <a:t>Se ha incluído por primera vez un apartado sobre cómo el cambio climático afecta a las mujeres y a otros colectivos vulnerables y se han establecido mesas de trabajo para abordar este problema pese a la oposición del Vaticano y de Milei</a:t>
            </a:r>
            <a:endParaRPr sz="180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258" name="Google Shape;1258;p66"/>
          <p:cNvSpPr/>
          <p:nvPr/>
        </p:nvSpPr>
        <p:spPr>
          <a:xfrm>
            <a:off x="1287100" y="2282725"/>
            <a:ext cx="1952400" cy="2010900"/>
          </a:xfrm>
          <a:prstGeom prst="ellipse">
            <a:avLst/>
          </a:prstGeom>
          <a:solidFill>
            <a:schemeClr val="lt1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259" name="Google Shape;1259;p66"/>
          <p:cNvSpPr/>
          <p:nvPr/>
        </p:nvSpPr>
        <p:spPr>
          <a:xfrm>
            <a:off x="3552275" y="2282725"/>
            <a:ext cx="1952400" cy="2010900"/>
          </a:xfrm>
          <a:prstGeom prst="ellipse">
            <a:avLst/>
          </a:prstGeom>
          <a:solidFill>
            <a:schemeClr val="lt1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260" name="Google Shape;1260;p66"/>
          <p:cNvSpPr/>
          <p:nvPr/>
        </p:nvSpPr>
        <p:spPr>
          <a:xfrm>
            <a:off x="5817450" y="2282725"/>
            <a:ext cx="1952400" cy="2010900"/>
          </a:xfrm>
          <a:prstGeom prst="ellipse">
            <a:avLst/>
          </a:prstGeom>
          <a:solidFill>
            <a:schemeClr val="lt1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261" name="Google Shape;1261;p66"/>
          <p:cNvSpPr txBox="1"/>
          <p:nvPr/>
        </p:nvSpPr>
        <p:spPr>
          <a:xfrm>
            <a:off x="1729000" y="3088075"/>
            <a:ext cx="10686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ca">
                <a:solidFill>
                  <a:schemeClr val="accent2"/>
                </a:solidFill>
                <a:latin typeface="Montserrat"/>
                <a:ea typeface="Montserrat"/>
                <a:cs typeface="Montserrat"/>
                <a:sym typeface="Montserrat"/>
              </a:rPr>
              <a:t>Cierto</a:t>
            </a:r>
            <a:endParaRPr/>
          </a:p>
        </p:txBody>
      </p:sp>
      <p:sp>
        <p:nvSpPr>
          <p:cNvPr id="1262" name="Google Shape;1262;p66"/>
          <p:cNvSpPr txBox="1"/>
          <p:nvPr/>
        </p:nvSpPr>
        <p:spPr>
          <a:xfrm>
            <a:off x="4037700" y="3088075"/>
            <a:ext cx="10686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ca">
                <a:solidFill>
                  <a:schemeClr val="accent2"/>
                </a:solidFill>
                <a:latin typeface="Montserrat"/>
                <a:ea typeface="Montserrat"/>
                <a:cs typeface="Montserrat"/>
                <a:sym typeface="Montserrat"/>
              </a:rPr>
              <a:t>Falso</a:t>
            </a:r>
            <a:endParaRPr/>
          </a:p>
        </p:txBody>
      </p:sp>
      <p:sp>
        <p:nvSpPr>
          <p:cNvPr id="1263" name="Google Shape;1263;p66"/>
          <p:cNvSpPr txBox="1"/>
          <p:nvPr/>
        </p:nvSpPr>
        <p:spPr>
          <a:xfrm>
            <a:off x="6259350" y="3088075"/>
            <a:ext cx="10686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ca">
                <a:solidFill>
                  <a:schemeClr val="accent2"/>
                </a:solidFill>
                <a:latin typeface="Montserrat"/>
                <a:ea typeface="Montserrat"/>
                <a:cs typeface="Montserrat"/>
                <a:sym typeface="Montserrat"/>
              </a:rPr>
              <a:t>A medias</a:t>
            </a:r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67" name="Shape 12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8" name="Google Shape;1268;p67"/>
          <p:cNvSpPr txBox="1"/>
          <p:nvPr>
            <p:ph type="title"/>
          </p:nvPr>
        </p:nvSpPr>
        <p:spPr>
          <a:xfrm>
            <a:off x="713225" y="539500"/>
            <a:ext cx="7717500" cy="1481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ca" sz="1800">
                <a:latin typeface="Montserrat"/>
                <a:ea typeface="Montserrat"/>
                <a:cs typeface="Montserrat"/>
                <a:sym typeface="Montserrat"/>
              </a:rPr>
              <a:t>Se ha acordado trazar una hoja de ruta con soluciones concretas para dejar atrás los combustibles fósiles y acelerar el despliegue de renovables a escala global</a:t>
            </a:r>
            <a:endParaRPr sz="180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269" name="Google Shape;1269;p67"/>
          <p:cNvSpPr/>
          <p:nvPr/>
        </p:nvSpPr>
        <p:spPr>
          <a:xfrm>
            <a:off x="1287100" y="2282725"/>
            <a:ext cx="1952400" cy="2010900"/>
          </a:xfrm>
          <a:prstGeom prst="ellipse">
            <a:avLst/>
          </a:prstGeom>
          <a:solidFill>
            <a:schemeClr val="lt1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270" name="Google Shape;1270;p67"/>
          <p:cNvSpPr/>
          <p:nvPr/>
        </p:nvSpPr>
        <p:spPr>
          <a:xfrm>
            <a:off x="3552275" y="2282725"/>
            <a:ext cx="1952400" cy="2010900"/>
          </a:xfrm>
          <a:prstGeom prst="ellipse">
            <a:avLst/>
          </a:prstGeom>
          <a:solidFill>
            <a:schemeClr val="lt1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271" name="Google Shape;1271;p67"/>
          <p:cNvSpPr/>
          <p:nvPr/>
        </p:nvSpPr>
        <p:spPr>
          <a:xfrm>
            <a:off x="5817450" y="2282725"/>
            <a:ext cx="1952400" cy="2010900"/>
          </a:xfrm>
          <a:prstGeom prst="ellipse">
            <a:avLst/>
          </a:prstGeom>
          <a:solidFill>
            <a:schemeClr val="lt1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272" name="Google Shape;1272;p67"/>
          <p:cNvSpPr txBox="1"/>
          <p:nvPr/>
        </p:nvSpPr>
        <p:spPr>
          <a:xfrm>
            <a:off x="1729000" y="3088075"/>
            <a:ext cx="10686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ca">
                <a:solidFill>
                  <a:schemeClr val="accent2"/>
                </a:solidFill>
                <a:latin typeface="Montserrat"/>
                <a:ea typeface="Montserrat"/>
                <a:cs typeface="Montserrat"/>
                <a:sym typeface="Montserrat"/>
              </a:rPr>
              <a:t>Cierto</a:t>
            </a:r>
            <a:endParaRPr/>
          </a:p>
        </p:txBody>
      </p:sp>
      <p:sp>
        <p:nvSpPr>
          <p:cNvPr id="1273" name="Google Shape;1273;p67"/>
          <p:cNvSpPr txBox="1"/>
          <p:nvPr/>
        </p:nvSpPr>
        <p:spPr>
          <a:xfrm>
            <a:off x="4037700" y="3088075"/>
            <a:ext cx="10686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ca">
                <a:solidFill>
                  <a:schemeClr val="accent2"/>
                </a:solidFill>
                <a:latin typeface="Montserrat"/>
                <a:ea typeface="Montserrat"/>
                <a:cs typeface="Montserrat"/>
                <a:sym typeface="Montserrat"/>
              </a:rPr>
              <a:t>Falso</a:t>
            </a:r>
            <a:endParaRPr/>
          </a:p>
        </p:txBody>
      </p:sp>
      <p:sp>
        <p:nvSpPr>
          <p:cNvPr id="1274" name="Google Shape;1274;p67"/>
          <p:cNvSpPr txBox="1"/>
          <p:nvPr/>
        </p:nvSpPr>
        <p:spPr>
          <a:xfrm>
            <a:off x="6259350" y="3088075"/>
            <a:ext cx="10686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ca">
                <a:solidFill>
                  <a:schemeClr val="accent2"/>
                </a:solidFill>
                <a:latin typeface="Montserrat"/>
                <a:ea typeface="Montserrat"/>
                <a:cs typeface="Montserrat"/>
                <a:sym typeface="Montserrat"/>
              </a:rPr>
              <a:t>A medias</a:t>
            </a:r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78" name="Shape 12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9" name="Google Shape;1279;p68"/>
          <p:cNvSpPr txBox="1"/>
          <p:nvPr>
            <p:ph type="title"/>
          </p:nvPr>
        </p:nvSpPr>
        <p:spPr>
          <a:xfrm>
            <a:off x="713225" y="539500"/>
            <a:ext cx="7717500" cy="1033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ca" sz="1800">
                <a:latin typeface="Montserrat"/>
                <a:ea typeface="Montserrat"/>
                <a:cs typeface="Montserrat"/>
                <a:sym typeface="Montserrat"/>
              </a:rPr>
              <a:t>Se ha sellado el primer pacto global para frenar la desinformación climática, las ‘fake news’ sobre medio ambiente y las campañas de acoso a divulgadores</a:t>
            </a:r>
            <a:endParaRPr sz="180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280" name="Google Shape;1280;p68"/>
          <p:cNvSpPr/>
          <p:nvPr/>
        </p:nvSpPr>
        <p:spPr>
          <a:xfrm>
            <a:off x="1287100" y="2282725"/>
            <a:ext cx="1952400" cy="2010900"/>
          </a:xfrm>
          <a:prstGeom prst="ellipse">
            <a:avLst/>
          </a:prstGeom>
          <a:solidFill>
            <a:schemeClr val="lt1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281" name="Google Shape;1281;p68"/>
          <p:cNvSpPr/>
          <p:nvPr/>
        </p:nvSpPr>
        <p:spPr>
          <a:xfrm>
            <a:off x="3552275" y="2282725"/>
            <a:ext cx="1952400" cy="2010900"/>
          </a:xfrm>
          <a:prstGeom prst="ellipse">
            <a:avLst/>
          </a:prstGeom>
          <a:solidFill>
            <a:schemeClr val="lt1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282" name="Google Shape;1282;p68"/>
          <p:cNvSpPr/>
          <p:nvPr/>
        </p:nvSpPr>
        <p:spPr>
          <a:xfrm>
            <a:off x="5817450" y="2282725"/>
            <a:ext cx="1952400" cy="2010900"/>
          </a:xfrm>
          <a:prstGeom prst="ellipse">
            <a:avLst/>
          </a:prstGeom>
          <a:solidFill>
            <a:schemeClr val="lt1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283" name="Google Shape;1283;p68"/>
          <p:cNvSpPr txBox="1"/>
          <p:nvPr/>
        </p:nvSpPr>
        <p:spPr>
          <a:xfrm>
            <a:off x="1729000" y="3088075"/>
            <a:ext cx="10686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ca">
                <a:solidFill>
                  <a:schemeClr val="accent2"/>
                </a:solidFill>
                <a:latin typeface="Montserrat"/>
                <a:ea typeface="Montserrat"/>
                <a:cs typeface="Montserrat"/>
                <a:sym typeface="Montserrat"/>
              </a:rPr>
              <a:t>Cierto</a:t>
            </a:r>
            <a:endParaRPr/>
          </a:p>
        </p:txBody>
      </p:sp>
      <p:sp>
        <p:nvSpPr>
          <p:cNvPr id="1284" name="Google Shape;1284;p68"/>
          <p:cNvSpPr txBox="1"/>
          <p:nvPr/>
        </p:nvSpPr>
        <p:spPr>
          <a:xfrm>
            <a:off x="4037700" y="3088075"/>
            <a:ext cx="10686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ca">
                <a:solidFill>
                  <a:schemeClr val="accent2"/>
                </a:solidFill>
                <a:latin typeface="Montserrat"/>
                <a:ea typeface="Montserrat"/>
                <a:cs typeface="Montserrat"/>
                <a:sym typeface="Montserrat"/>
              </a:rPr>
              <a:t>Falso</a:t>
            </a:r>
            <a:endParaRPr/>
          </a:p>
        </p:txBody>
      </p:sp>
      <p:sp>
        <p:nvSpPr>
          <p:cNvPr id="1285" name="Google Shape;1285;p68"/>
          <p:cNvSpPr txBox="1"/>
          <p:nvPr/>
        </p:nvSpPr>
        <p:spPr>
          <a:xfrm>
            <a:off x="6259350" y="3088075"/>
            <a:ext cx="10686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ca">
                <a:solidFill>
                  <a:schemeClr val="accent2"/>
                </a:solidFill>
                <a:latin typeface="Montserrat"/>
                <a:ea typeface="Montserrat"/>
                <a:cs typeface="Montserrat"/>
                <a:sym typeface="Montserrat"/>
              </a:rPr>
              <a:t>A medias</a:t>
            </a:r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89" name="Shape 12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" name="Google Shape;1290;p69"/>
          <p:cNvSpPr txBox="1"/>
          <p:nvPr>
            <p:ph type="title"/>
          </p:nvPr>
        </p:nvSpPr>
        <p:spPr>
          <a:xfrm>
            <a:off x="713225" y="539500"/>
            <a:ext cx="7717500" cy="1029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ca" sz="2700">
                <a:latin typeface="Montserrat"/>
                <a:ea typeface="Montserrat"/>
                <a:cs typeface="Montserrat"/>
                <a:sym typeface="Montserrat"/>
              </a:rPr>
              <a:t>Qué es una </a:t>
            </a:r>
            <a:br>
              <a:rPr lang="ca" sz="2700">
                <a:latin typeface="Montserrat"/>
                <a:ea typeface="Montserrat"/>
                <a:cs typeface="Montserrat"/>
                <a:sym typeface="Montserrat"/>
              </a:rPr>
            </a:br>
            <a:r>
              <a:rPr lang="ca" sz="2700">
                <a:latin typeface="Montserrat"/>
                <a:ea typeface="Montserrat"/>
                <a:cs typeface="Montserrat"/>
                <a:sym typeface="Montserrat"/>
              </a:rPr>
              <a:t>cumbre del clima</a:t>
            </a:r>
            <a:endParaRPr sz="2700">
              <a:latin typeface="Montserrat"/>
              <a:ea typeface="Montserrat"/>
              <a:cs typeface="Montserrat"/>
              <a:sym typeface="Montserrat"/>
            </a:endParaRPr>
          </a:p>
        </p:txBody>
      </p:sp>
      <p:grpSp>
        <p:nvGrpSpPr>
          <p:cNvPr id="1291" name="Google Shape;1291;p69"/>
          <p:cNvGrpSpPr/>
          <p:nvPr/>
        </p:nvGrpSpPr>
        <p:grpSpPr>
          <a:xfrm rot="-21400">
            <a:off x="3088655" y="1981572"/>
            <a:ext cx="2966632" cy="2382837"/>
            <a:chOff x="2306892" y="1648725"/>
            <a:chExt cx="2756271" cy="2091125"/>
          </a:xfrm>
        </p:grpSpPr>
        <p:sp>
          <p:nvSpPr>
            <p:cNvPr id="1292" name="Google Shape;1292;p69"/>
            <p:cNvSpPr/>
            <p:nvPr/>
          </p:nvSpPr>
          <p:spPr>
            <a:xfrm>
              <a:off x="4386838" y="2187549"/>
              <a:ext cx="417200" cy="918750"/>
            </a:xfrm>
            <a:custGeom>
              <a:rect b="b" l="l" r="r" t="t"/>
              <a:pathLst>
                <a:path extrusionOk="0" h="36750" w="16688">
                  <a:moveTo>
                    <a:pt x="16687" y="1"/>
                  </a:moveTo>
                  <a:lnTo>
                    <a:pt x="16687" y="1"/>
                  </a:lnTo>
                  <a:cubicBezTo>
                    <a:pt x="16687" y="1"/>
                    <a:pt x="0" y="6324"/>
                    <a:pt x="8632" y="22220"/>
                  </a:cubicBezTo>
                  <a:cubicBezTo>
                    <a:pt x="8632" y="22220"/>
                    <a:pt x="9909" y="25685"/>
                    <a:pt x="2462" y="36111"/>
                  </a:cubicBezTo>
                  <a:lnTo>
                    <a:pt x="3465" y="36749"/>
                  </a:lnTo>
                  <a:cubicBezTo>
                    <a:pt x="3465" y="36749"/>
                    <a:pt x="8693" y="29789"/>
                    <a:pt x="10365" y="22220"/>
                  </a:cubicBezTo>
                  <a:cubicBezTo>
                    <a:pt x="10365" y="22220"/>
                    <a:pt x="15836" y="18998"/>
                    <a:pt x="14772" y="12038"/>
                  </a:cubicBezTo>
                  <a:cubicBezTo>
                    <a:pt x="13678" y="5077"/>
                    <a:pt x="16687" y="1"/>
                    <a:pt x="16687" y="1"/>
                  </a:cubicBezTo>
                  <a:close/>
                </a:path>
              </a:pathLst>
            </a:custGeom>
            <a:solidFill>
              <a:srgbClr val="14998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93" name="Google Shape;1293;p69"/>
            <p:cNvSpPr/>
            <p:nvPr/>
          </p:nvSpPr>
          <p:spPr>
            <a:xfrm>
              <a:off x="2328575" y="1648725"/>
              <a:ext cx="2297950" cy="2091125"/>
            </a:xfrm>
            <a:custGeom>
              <a:rect b="b" l="l" r="r" t="t"/>
              <a:pathLst>
                <a:path extrusionOk="0" h="83645" w="91918">
                  <a:moveTo>
                    <a:pt x="47727" y="0"/>
                  </a:moveTo>
                  <a:cubicBezTo>
                    <a:pt x="41154" y="0"/>
                    <a:pt x="34485" y="1560"/>
                    <a:pt x="28269" y="4854"/>
                  </a:cubicBezTo>
                  <a:cubicBezTo>
                    <a:pt x="7843" y="15614"/>
                    <a:pt x="1" y="40904"/>
                    <a:pt x="10791" y="61329"/>
                  </a:cubicBezTo>
                  <a:cubicBezTo>
                    <a:pt x="12554" y="64703"/>
                    <a:pt x="14712" y="67712"/>
                    <a:pt x="17174" y="70357"/>
                  </a:cubicBezTo>
                  <a:cubicBezTo>
                    <a:pt x="21703" y="75220"/>
                    <a:pt x="27296" y="78837"/>
                    <a:pt x="33375" y="81087"/>
                  </a:cubicBezTo>
                  <a:cubicBezTo>
                    <a:pt x="37976" y="82768"/>
                    <a:pt x="42861" y="83644"/>
                    <a:pt x="47802" y="83644"/>
                  </a:cubicBezTo>
                  <a:cubicBezTo>
                    <a:pt x="54384" y="83644"/>
                    <a:pt x="61063" y="82088"/>
                    <a:pt x="67297" y="78807"/>
                  </a:cubicBezTo>
                  <a:cubicBezTo>
                    <a:pt x="83650" y="70175"/>
                    <a:pt x="91917" y="52241"/>
                    <a:pt x="89030" y="34946"/>
                  </a:cubicBezTo>
                  <a:cubicBezTo>
                    <a:pt x="88330" y="30630"/>
                    <a:pt x="86902" y="26375"/>
                    <a:pt x="84744" y="22301"/>
                  </a:cubicBezTo>
                  <a:cubicBezTo>
                    <a:pt x="80944" y="15098"/>
                    <a:pt x="75321" y="9444"/>
                    <a:pt x="68725" y="5645"/>
                  </a:cubicBezTo>
                  <a:cubicBezTo>
                    <a:pt x="62361" y="1964"/>
                    <a:pt x="55104" y="0"/>
                    <a:pt x="47727" y="0"/>
                  </a:cubicBezTo>
                  <a:close/>
                </a:path>
              </a:pathLst>
            </a:custGeom>
            <a:solidFill>
              <a:srgbClr val="15B8B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94" name="Google Shape;1294;p69"/>
            <p:cNvSpPr/>
            <p:nvPr/>
          </p:nvSpPr>
          <p:spPr>
            <a:xfrm>
              <a:off x="2646975" y="1679650"/>
              <a:ext cx="1531200" cy="1996350"/>
            </a:xfrm>
            <a:custGeom>
              <a:rect b="b" l="l" r="r" t="t"/>
              <a:pathLst>
                <a:path extrusionOk="0" h="79854" w="61248">
                  <a:moveTo>
                    <a:pt x="27113" y="1520"/>
                  </a:moveTo>
                  <a:cubicBezTo>
                    <a:pt x="27174" y="1520"/>
                    <a:pt x="27478" y="1642"/>
                    <a:pt x="27417" y="1672"/>
                  </a:cubicBezTo>
                  <a:cubicBezTo>
                    <a:pt x="27357" y="1672"/>
                    <a:pt x="27144" y="1703"/>
                    <a:pt x="27144" y="1703"/>
                  </a:cubicBezTo>
                  <a:cubicBezTo>
                    <a:pt x="27144" y="1703"/>
                    <a:pt x="26992" y="1703"/>
                    <a:pt x="27053" y="1854"/>
                  </a:cubicBezTo>
                  <a:cubicBezTo>
                    <a:pt x="27064" y="1913"/>
                    <a:pt x="27035" y="1931"/>
                    <a:pt x="26996" y="1931"/>
                  </a:cubicBezTo>
                  <a:cubicBezTo>
                    <a:pt x="26932" y="1931"/>
                    <a:pt x="26840" y="1885"/>
                    <a:pt x="26840" y="1885"/>
                  </a:cubicBezTo>
                  <a:cubicBezTo>
                    <a:pt x="26840" y="1854"/>
                    <a:pt x="26840" y="1581"/>
                    <a:pt x="26901" y="1551"/>
                  </a:cubicBezTo>
                  <a:cubicBezTo>
                    <a:pt x="26961" y="1520"/>
                    <a:pt x="27113" y="1520"/>
                    <a:pt x="27113" y="1520"/>
                  </a:cubicBezTo>
                  <a:close/>
                  <a:moveTo>
                    <a:pt x="26901" y="2006"/>
                  </a:moveTo>
                  <a:cubicBezTo>
                    <a:pt x="26961" y="2006"/>
                    <a:pt x="27053" y="2037"/>
                    <a:pt x="27053" y="2037"/>
                  </a:cubicBezTo>
                  <a:lnTo>
                    <a:pt x="26961" y="2219"/>
                  </a:lnTo>
                  <a:cubicBezTo>
                    <a:pt x="26961" y="2219"/>
                    <a:pt x="26825" y="2271"/>
                    <a:pt x="26743" y="2271"/>
                  </a:cubicBezTo>
                  <a:cubicBezTo>
                    <a:pt x="26716" y="2271"/>
                    <a:pt x="26695" y="2265"/>
                    <a:pt x="26688" y="2250"/>
                  </a:cubicBezTo>
                  <a:cubicBezTo>
                    <a:pt x="26657" y="2219"/>
                    <a:pt x="26718" y="2098"/>
                    <a:pt x="26718" y="2098"/>
                  </a:cubicBezTo>
                  <a:lnTo>
                    <a:pt x="26901" y="2006"/>
                  </a:lnTo>
                  <a:close/>
                  <a:moveTo>
                    <a:pt x="12189" y="6049"/>
                  </a:moveTo>
                  <a:lnTo>
                    <a:pt x="12493" y="6231"/>
                  </a:lnTo>
                  <a:cubicBezTo>
                    <a:pt x="12493" y="6231"/>
                    <a:pt x="12250" y="6475"/>
                    <a:pt x="11885" y="6779"/>
                  </a:cubicBezTo>
                  <a:cubicBezTo>
                    <a:pt x="11693" y="6936"/>
                    <a:pt x="11571" y="6963"/>
                    <a:pt x="11438" y="6963"/>
                  </a:cubicBezTo>
                  <a:cubicBezTo>
                    <a:pt x="11371" y="6963"/>
                    <a:pt x="11300" y="6956"/>
                    <a:pt x="11216" y="6956"/>
                  </a:cubicBezTo>
                  <a:cubicBezTo>
                    <a:pt x="11179" y="6956"/>
                    <a:pt x="11139" y="6957"/>
                    <a:pt x="11095" y="6961"/>
                  </a:cubicBezTo>
                  <a:cubicBezTo>
                    <a:pt x="10730" y="6961"/>
                    <a:pt x="11034" y="6809"/>
                    <a:pt x="11429" y="6657"/>
                  </a:cubicBezTo>
                  <a:cubicBezTo>
                    <a:pt x="11824" y="6475"/>
                    <a:pt x="11764" y="6383"/>
                    <a:pt x="12189" y="6049"/>
                  </a:cubicBezTo>
                  <a:close/>
                  <a:moveTo>
                    <a:pt x="23952" y="6292"/>
                  </a:moveTo>
                  <a:lnTo>
                    <a:pt x="23952" y="6292"/>
                  </a:lnTo>
                  <a:cubicBezTo>
                    <a:pt x="23952" y="6292"/>
                    <a:pt x="23922" y="6657"/>
                    <a:pt x="23709" y="6839"/>
                  </a:cubicBezTo>
                  <a:cubicBezTo>
                    <a:pt x="23607" y="6941"/>
                    <a:pt x="23568" y="6980"/>
                    <a:pt x="23548" y="6980"/>
                  </a:cubicBezTo>
                  <a:cubicBezTo>
                    <a:pt x="23527" y="6980"/>
                    <a:pt x="23528" y="6933"/>
                    <a:pt x="23496" y="6870"/>
                  </a:cubicBezTo>
                  <a:cubicBezTo>
                    <a:pt x="23466" y="6779"/>
                    <a:pt x="23435" y="6748"/>
                    <a:pt x="23162" y="6657"/>
                  </a:cubicBezTo>
                  <a:cubicBezTo>
                    <a:pt x="22919" y="6566"/>
                    <a:pt x="23162" y="6657"/>
                    <a:pt x="23435" y="6505"/>
                  </a:cubicBezTo>
                  <a:cubicBezTo>
                    <a:pt x="23709" y="6353"/>
                    <a:pt x="23587" y="6414"/>
                    <a:pt x="23952" y="6292"/>
                  </a:cubicBezTo>
                  <a:close/>
                  <a:moveTo>
                    <a:pt x="12067" y="6870"/>
                  </a:moveTo>
                  <a:lnTo>
                    <a:pt x="12098" y="7174"/>
                  </a:lnTo>
                  <a:cubicBezTo>
                    <a:pt x="12098" y="7174"/>
                    <a:pt x="11864" y="7252"/>
                    <a:pt x="11678" y="7252"/>
                  </a:cubicBezTo>
                  <a:cubicBezTo>
                    <a:pt x="11631" y="7252"/>
                    <a:pt x="11587" y="7247"/>
                    <a:pt x="11551" y="7235"/>
                  </a:cubicBezTo>
                  <a:cubicBezTo>
                    <a:pt x="11368" y="7174"/>
                    <a:pt x="11308" y="7113"/>
                    <a:pt x="12067" y="6870"/>
                  </a:cubicBezTo>
                  <a:close/>
                  <a:moveTo>
                    <a:pt x="13526" y="6596"/>
                  </a:moveTo>
                  <a:lnTo>
                    <a:pt x="13861" y="6961"/>
                  </a:lnTo>
                  <a:cubicBezTo>
                    <a:pt x="13861" y="6961"/>
                    <a:pt x="13618" y="7326"/>
                    <a:pt x="13374" y="7630"/>
                  </a:cubicBezTo>
                  <a:cubicBezTo>
                    <a:pt x="13303" y="7701"/>
                    <a:pt x="13261" y="7733"/>
                    <a:pt x="13238" y="7733"/>
                  </a:cubicBezTo>
                  <a:cubicBezTo>
                    <a:pt x="13172" y="7733"/>
                    <a:pt x="13261" y="7473"/>
                    <a:pt x="13283" y="7113"/>
                  </a:cubicBezTo>
                  <a:cubicBezTo>
                    <a:pt x="13344" y="6627"/>
                    <a:pt x="13192" y="6961"/>
                    <a:pt x="13526" y="6596"/>
                  </a:cubicBezTo>
                  <a:close/>
                  <a:moveTo>
                    <a:pt x="25411" y="7478"/>
                  </a:moveTo>
                  <a:cubicBezTo>
                    <a:pt x="25411" y="7478"/>
                    <a:pt x="25472" y="7660"/>
                    <a:pt x="25411" y="7994"/>
                  </a:cubicBezTo>
                  <a:cubicBezTo>
                    <a:pt x="25335" y="8274"/>
                    <a:pt x="25259" y="8405"/>
                    <a:pt x="25183" y="8405"/>
                  </a:cubicBezTo>
                  <a:cubicBezTo>
                    <a:pt x="25168" y="8405"/>
                    <a:pt x="25153" y="8400"/>
                    <a:pt x="25138" y="8390"/>
                  </a:cubicBezTo>
                  <a:cubicBezTo>
                    <a:pt x="25077" y="8329"/>
                    <a:pt x="24712" y="8025"/>
                    <a:pt x="24712" y="8025"/>
                  </a:cubicBezTo>
                  <a:lnTo>
                    <a:pt x="25046" y="7751"/>
                  </a:lnTo>
                  <a:cubicBezTo>
                    <a:pt x="25046" y="7751"/>
                    <a:pt x="25107" y="7630"/>
                    <a:pt x="25411" y="7478"/>
                  </a:cubicBezTo>
                  <a:close/>
                  <a:moveTo>
                    <a:pt x="26992" y="8055"/>
                  </a:moveTo>
                  <a:cubicBezTo>
                    <a:pt x="26992" y="8055"/>
                    <a:pt x="27265" y="8146"/>
                    <a:pt x="27235" y="8298"/>
                  </a:cubicBezTo>
                  <a:cubicBezTo>
                    <a:pt x="27223" y="8356"/>
                    <a:pt x="27221" y="8370"/>
                    <a:pt x="27203" y="8370"/>
                  </a:cubicBezTo>
                  <a:cubicBezTo>
                    <a:pt x="27187" y="8370"/>
                    <a:pt x="27159" y="8358"/>
                    <a:pt x="27099" y="8358"/>
                  </a:cubicBezTo>
                  <a:cubicBezTo>
                    <a:pt x="27054" y="8358"/>
                    <a:pt x="26990" y="8365"/>
                    <a:pt x="26901" y="8390"/>
                  </a:cubicBezTo>
                  <a:cubicBezTo>
                    <a:pt x="26812" y="8412"/>
                    <a:pt x="26755" y="8421"/>
                    <a:pt x="26721" y="8421"/>
                  </a:cubicBezTo>
                  <a:cubicBezTo>
                    <a:pt x="26614" y="8421"/>
                    <a:pt x="26718" y="8329"/>
                    <a:pt x="26718" y="8238"/>
                  </a:cubicBezTo>
                  <a:cubicBezTo>
                    <a:pt x="26718" y="8116"/>
                    <a:pt x="26749" y="8116"/>
                    <a:pt x="26992" y="8055"/>
                  </a:cubicBezTo>
                  <a:close/>
                  <a:moveTo>
                    <a:pt x="24617" y="8906"/>
                  </a:moveTo>
                  <a:cubicBezTo>
                    <a:pt x="24696" y="8906"/>
                    <a:pt x="24719" y="9016"/>
                    <a:pt x="24742" y="9180"/>
                  </a:cubicBezTo>
                  <a:lnTo>
                    <a:pt x="24530" y="9301"/>
                  </a:lnTo>
                  <a:cubicBezTo>
                    <a:pt x="24530" y="9301"/>
                    <a:pt x="24287" y="9271"/>
                    <a:pt x="24287" y="9149"/>
                  </a:cubicBezTo>
                  <a:cubicBezTo>
                    <a:pt x="24287" y="9058"/>
                    <a:pt x="24378" y="9058"/>
                    <a:pt x="24530" y="8937"/>
                  </a:cubicBezTo>
                  <a:cubicBezTo>
                    <a:pt x="24565" y="8916"/>
                    <a:pt x="24593" y="8906"/>
                    <a:pt x="24617" y="8906"/>
                  </a:cubicBezTo>
                  <a:close/>
                  <a:moveTo>
                    <a:pt x="32207" y="9710"/>
                  </a:moveTo>
                  <a:cubicBezTo>
                    <a:pt x="32207" y="9710"/>
                    <a:pt x="32207" y="9713"/>
                    <a:pt x="32210" y="9718"/>
                  </a:cubicBezTo>
                  <a:lnTo>
                    <a:pt x="32210" y="9718"/>
                  </a:lnTo>
                  <a:cubicBezTo>
                    <a:pt x="32209" y="9713"/>
                    <a:pt x="32208" y="9710"/>
                    <a:pt x="32207" y="9710"/>
                  </a:cubicBezTo>
                  <a:close/>
                  <a:moveTo>
                    <a:pt x="15209" y="9273"/>
                  </a:moveTo>
                  <a:cubicBezTo>
                    <a:pt x="15228" y="9273"/>
                    <a:pt x="15283" y="9395"/>
                    <a:pt x="15437" y="9395"/>
                  </a:cubicBezTo>
                  <a:cubicBezTo>
                    <a:pt x="15448" y="9395"/>
                    <a:pt x="15460" y="9394"/>
                    <a:pt x="15472" y="9393"/>
                  </a:cubicBezTo>
                  <a:lnTo>
                    <a:pt x="15989" y="9575"/>
                  </a:lnTo>
                  <a:lnTo>
                    <a:pt x="15806" y="9788"/>
                  </a:lnTo>
                  <a:cubicBezTo>
                    <a:pt x="15806" y="9788"/>
                    <a:pt x="15198" y="9788"/>
                    <a:pt x="15198" y="9423"/>
                  </a:cubicBezTo>
                  <a:cubicBezTo>
                    <a:pt x="15198" y="9310"/>
                    <a:pt x="15198" y="9273"/>
                    <a:pt x="15209" y="9273"/>
                  </a:cubicBezTo>
                  <a:close/>
                  <a:moveTo>
                    <a:pt x="16965" y="9165"/>
                  </a:moveTo>
                  <a:cubicBezTo>
                    <a:pt x="16978" y="9165"/>
                    <a:pt x="16984" y="9236"/>
                    <a:pt x="17054" y="9236"/>
                  </a:cubicBezTo>
                  <a:cubicBezTo>
                    <a:pt x="17077" y="9236"/>
                    <a:pt x="17106" y="9229"/>
                    <a:pt x="17144" y="9210"/>
                  </a:cubicBezTo>
                  <a:cubicBezTo>
                    <a:pt x="17144" y="9210"/>
                    <a:pt x="17387" y="9484"/>
                    <a:pt x="17417" y="9697"/>
                  </a:cubicBezTo>
                  <a:cubicBezTo>
                    <a:pt x="17478" y="9909"/>
                    <a:pt x="17296" y="9788"/>
                    <a:pt x="16840" y="9909"/>
                  </a:cubicBezTo>
                  <a:cubicBezTo>
                    <a:pt x="16788" y="9920"/>
                    <a:pt x="16747" y="9925"/>
                    <a:pt x="16717" y="9925"/>
                  </a:cubicBezTo>
                  <a:cubicBezTo>
                    <a:pt x="16476" y="9925"/>
                    <a:pt x="16820" y="9628"/>
                    <a:pt x="16900" y="9332"/>
                  </a:cubicBezTo>
                  <a:cubicBezTo>
                    <a:pt x="16944" y="9202"/>
                    <a:pt x="16956" y="9165"/>
                    <a:pt x="16965" y="9165"/>
                  </a:cubicBezTo>
                  <a:close/>
                  <a:moveTo>
                    <a:pt x="13739" y="8329"/>
                  </a:moveTo>
                  <a:lnTo>
                    <a:pt x="13830" y="8542"/>
                  </a:lnTo>
                  <a:cubicBezTo>
                    <a:pt x="13922" y="8754"/>
                    <a:pt x="13800" y="9271"/>
                    <a:pt x="13800" y="9271"/>
                  </a:cubicBezTo>
                  <a:cubicBezTo>
                    <a:pt x="13800" y="9271"/>
                    <a:pt x="13587" y="9970"/>
                    <a:pt x="13526" y="10001"/>
                  </a:cubicBezTo>
                  <a:cubicBezTo>
                    <a:pt x="13466" y="10001"/>
                    <a:pt x="13526" y="9879"/>
                    <a:pt x="13557" y="9514"/>
                  </a:cubicBezTo>
                  <a:cubicBezTo>
                    <a:pt x="13618" y="9119"/>
                    <a:pt x="13374" y="9089"/>
                    <a:pt x="13374" y="8754"/>
                  </a:cubicBezTo>
                  <a:cubicBezTo>
                    <a:pt x="13344" y="8420"/>
                    <a:pt x="13466" y="8542"/>
                    <a:pt x="13739" y="8329"/>
                  </a:cubicBezTo>
                  <a:close/>
                  <a:moveTo>
                    <a:pt x="12827" y="8602"/>
                  </a:moveTo>
                  <a:cubicBezTo>
                    <a:pt x="12827" y="8602"/>
                    <a:pt x="12736" y="9301"/>
                    <a:pt x="12888" y="9514"/>
                  </a:cubicBezTo>
                  <a:cubicBezTo>
                    <a:pt x="13010" y="9757"/>
                    <a:pt x="12888" y="10061"/>
                    <a:pt x="12919" y="10304"/>
                  </a:cubicBezTo>
                  <a:cubicBezTo>
                    <a:pt x="12919" y="10434"/>
                    <a:pt x="12864" y="10468"/>
                    <a:pt x="12807" y="10468"/>
                  </a:cubicBezTo>
                  <a:cubicBezTo>
                    <a:pt x="12743" y="10468"/>
                    <a:pt x="12675" y="10426"/>
                    <a:pt x="12675" y="10426"/>
                  </a:cubicBezTo>
                  <a:cubicBezTo>
                    <a:pt x="12675" y="10426"/>
                    <a:pt x="12706" y="10183"/>
                    <a:pt x="12767" y="9940"/>
                  </a:cubicBezTo>
                  <a:cubicBezTo>
                    <a:pt x="12827" y="9697"/>
                    <a:pt x="12554" y="9545"/>
                    <a:pt x="12554" y="9545"/>
                  </a:cubicBezTo>
                  <a:cubicBezTo>
                    <a:pt x="12554" y="9545"/>
                    <a:pt x="12645" y="9301"/>
                    <a:pt x="12645" y="9058"/>
                  </a:cubicBezTo>
                  <a:cubicBezTo>
                    <a:pt x="12645" y="8815"/>
                    <a:pt x="12615" y="8815"/>
                    <a:pt x="12827" y="8602"/>
                  </a:cubicBezTo>
                  <a:close/>
                  <a:moveTo>
                    <a:pt x="14165" y="10152"/>
                  </a:moveTo>
                  <a:cubicBezTo>
                    <a:pt x="14165" y="10152"/>
                    <a:pt x="14347" y="10396"/>
                    <a:pt x="14378" y="10487"/>
                  </a:cubicBezTo>
                  <a:cubicBezTo>
                    <a:pt x="14408" y="10578"/>
                    <a:pt x="14317" y="10608"/>
                    <a:pt x="14165" y="10669"/>
                  </a:cubicBezTo>
                  <a:cubicBezTo>
                    <a:pt x="14122" y="10695"/>
                    <a:pt x="14103" y="10706"/>
                    <a:pt x="14091" y="10706"/>
                  </a:cubicBezTo>
                  <a:cubicBezTo>
                    <a:pt x="14062" y="10706"/>
                    <a:pt x="14079" y="10635"/>
                    <a:pt x="13861" y="10548"/>
                  </a:cubicBezTo>
                  <a:cubicBezTo>
                    <a:pt x="13587" y="10396"/>
                    <a:pt x="13830" y="10426"/>
                    <a:pt x="14165" y="10152"/>
                  </a:cubicBezTo>
                  <a:close/>
                  <a:moveTo>
                    <a:pt x="23071" y="11703"/>
                  </a:moveTo>
                  <a:lnTo>
                    <a:pt x="23314" y="11763"/>
                  </a:lnTo>
                  <a:lnTo>
                    <a:pt x="23435" y="11794"/>
                  </a:lnTo>
                  <a:cubicBezTo>
                    <a:pt x="23435" y="11794"/>
                    <a:pt x="23344" y="12067"/>
                    <a:pt x="23223" y="12280"/>
                  </a:cubicBezTo>
                  <a:cubicBezTo>
                    <a:pt x="23162" y="12442"/>
                    <a:pt x="22898" y="12469"/>
                    <a:pt x="22730" y="12469"/>
                  </a:cubicBezTo>
                  <a:cubicBezTo>
                    <a:pt x="22645" y="12469"/>
                    <a:pt x="22584" y="12463"/>
                    <a:pt x="22584" y="12463"/>
                  </a:cubicBezTo>
                  <a:cubicBezTo>
                    <a:pt x="22584" y="12463"/>
                    <a:pt x="22220" y="12523"/>
                    <a:pt x="21824" y="12554"/>
                  </a:cubicBezTo>
                  <a:cubicBezTo>
                    <a:pt x="21460" y="12615"/>
                    <a:pt x="21612" y="12858"/>
                    <a:pt x="21612" y="12858"/>
                  </a:cubicBezTo>
                  <a:lnTo>
                    <a:pt x="21065" y="13131"/>
                  </a:lnTo>
                  <a:cubicBezTo>
                    <a:pt x="21065" y="13131"/>
                    <a:pt x="20396" y="13374"/>
                    <a:pt x="19940" y="13861"/>
                  </a:cubicBezTo>
                  <a:cubicBezTo>
                    <a:pt x="19755" y="14046"/>
                    <a:pt x="19609" y="14103"/>
                    <a:pt x="19500" y="14103"/>
                  </a:cubicBezTo>
                  <a:cubicBezTo>
                    <a:pt x="19322" y="14103"/>
                    <a:pt x="19241" y="13952"/>
                    <a:pt x="19241" y="13952"/>
                  </a:cubicBezTo>
                  <a:cubicBezTo>
                    <a:pt x="19241" y="13952"/>
                    <a:pt x="18967" y="13618"/>
                    <a:pt x="19180" y="13405"/>
                  </a:cubicBezTo>
                  <a:cubicBezTo>
                    <a:pt x="19362" y="13162"/>
                    <a:pt x="19393" y="13162"/>
                    <a:pt x="19454" y="13162"/>
                  </a:cubicBezTo>
                  <a:cubicBezTo>
                    <a:pt x="19530" y="13162"/>
                    <a:pt x="19499" y="13334"/>
                    <a:pt x="19578" y="13334"/>
                  </a:cubicBezTo>
                  <a:cubicBezTo>
                    <a:pt x="19593" y="13334"/>
                    <a:pt x="19612" y="13328"/>
                    <a:pt x="19636" y="13314"/>
                  </a:cubicBezTo>
                  <a:cubicBezTo>
                    <a:pt x="19636" y="13314"/>
                    <a:pt x="19910" y="13222"/>
                    <a:pt x="20214" y="13162"/>
                  </a:cubicBezTo>
                  <a:cubicBezTo>
                    <a:pt x="20517" y="13070"/>
                    <a:pt x="20457" y="13070"/>
                    <a:pt x="20669" y="12979"/>
                  </a:cubicBezTo>
                  <a:cubicBezTo>
                    <a:pt x="20882" y="12918"/>
                    <a:pt x="20821" y="12918"/>
                    <a:pt x="21095" y="12767"/>
                  </a:cubicBezTo>
                  <a:cubicBezTo>
                    <a:pt x="21369" y="12645"/>
                    <a:pt x="21247" y="12584"/>
                    <a:pt x="21247" y="12584"/>
                  </a:cubicBezTo>
                  <a:lnTo>
                    <a:pt x="21277" y="12311"/>
                  </a:lnTo>
                  <a:lnTo>
                    <a:pt x="21733" y="12189"/>
                  </a:lnTo>
                  <a:lnTo>
                    <a:pt x="22402" y="12189"/>
                  </a:lnTo>
                  <a:lnTo>
                    <a:pt x="22828" y="11885"/>
                  </a:lnTo>
                  <a:lnTo>
                    <a:pt x="23071" y="11703"/>
                  </a:lnTo>
                  <a:close/>
                  <a:moveTo>
                    <a:pt x="17940" y="9878"/>
                  </a:moveTo>
                  <a:cubicBezTo>
                    <a:pt x="18034" y="9878"/>
                    <a:pt x="18120" y="9911"/>
                    <a:pt x="18177" y="10001"/>
                  </a:cubicBezTo>
                  <a:cubicBezTo>
                    <a:pt x="18390" y="10335"/>
                    <a:pt x="18390" y="10244"/>
                    <a:pt x="18572" y="10487"/>
                  </a:cubicBezTo>
                  <a:cubicBezTo>
                    <a:pt x="18755" y="10760"/>
                    <a:pt x="18815" y="10973"/>
                    <a:pt x="18815" y="10973"/>
                  </a:cubicBezTo>
                  <a:cubicBezTo>
                    <a:pt x="18815" y="10973"/>
                    <a:pt x="18496" y="11270"/>
                    <a:pt x="19004" y="11270"/>
                  </a:cubicBezTo>
                  <a:cubicBezTo>
                    <a:pt x="19082" y="11270"/>
                    <a:pt x="19180" y="11263"/>
                    <a:pt x="19302" y="11247"/>
                  </a:cubicBezTo>
                  <a:cubicBezTo>
                    <a:pt x="19961" y="11159"/>
                    <a:pt x="20144" y="10960"/>
                    <a:pt x="20367" y="10960"/>
                  </a:cubicBezTo>
                  <a:cubicBezTo>
                    <a:pt x="20452" y="10960"/>
                    <a:pt x="20543" y="10989"/>
                    <a:pt x="20669" y="11064"/>
                  </a:cubicBezTo>
                  <a:cubicBezTo>
                    <a:pt x="21125" y="11338"/>
                    <a:pt x="21095" y="11095"/>
                    <a:pt x="21125" y="11429"/>
                  </a:cubicBezTo>
                  <a:cubicBezTo>
                    <a:pt x="21173" y="11718"/>
                    <a:pt x="21298" y="11892"/>
                    <a:pt x="21182" y="11892"/>
                  </a:cubicBezTo>
                  <a:cubicBezTo>
                    <a:pt x="21151" y="11892"/>
                    <a:pt x="21104" y="11880"/>
                    <a:pt x="21034" y="11855"/>
                  </a:cubicBezTo>
                  <a:cubicBezTo>
                    <a:pt x="20852" y="11800"/>
                    <a:pt x="20691" y="11756"/>
                    <a:pt x="20566" y="11756"/>
                  </a:cubicBezTo>
                  <a:cubicBezTo>
                    <a:pt x="20482" y="11756"/>
                    <a:pt x="20414" y="11776"/>
                    <a:pt x="20366" y="11824"/>
                  </a:cubicBezTo>
                  <a:cubicBezTo>
                    <a:pt x="20244" y="11976"/>
                    <a:pt x="20092" y="12371"/>
                    <a:pt x="20092" y="12371"/>
                  </a:cubicBezTo>
                  <a:cubicBezTo>
                    <a:pt x="20092" y="12371"/>
                    <a:pt x="20001" y="12827"/>
                    <a:pt x="19849" y="12888"/>
                  </a:cubicBezTo>
                  <a:cubicBezTo>
                    <a:pt x="19727" y="12949"/>
                    <a:pt x="19484" y="13010"/>
                    <a:pt x="19484" y="13010"/>
                  </a:cubicBezTo>
                  <a:cubicBezTo>
                    <a:pt x="19484" y="13010"/>
                    <a:pt x="19454" y="12523"/>
                    <a:pt x="19332" y="12463"/>
                  </a:cubicBezTo>
                  <a:cubicBezTo>
                    <a:pt x="19317" y="12452"/>
                    <a:pt x="19302" y="12447"/>
                    <a:pt x="19285" y="12447"/>
                  </a:cubicBezTo>
                  <a:cubicBezTo>
                    <a:pt x="19172" y="12447"/>
                    <a:pt x="19022" y="12677"/>
                    <a:pt x="18870" y="12677"/>
                  </a:cubicBezTo>
                  <a:cubicBezTo>
                    <a:pt x="18862" y="12677"/>
                    <a:pt x="18854" y="12677"/>
                    <a:pt x="18846" y="12675"/>
                  </a:cubicBezTo>
                  <a:cubicBezTo>
                    <a:pt x="18694" y="12675"/>
                    <a:pt x="19150" y="12371"/>
                    <a:pt x="19210" y="12067"/>
                  </a:cubicBezTo>
                  <a:cubicBezTo>
                    <a:pt x="19238" y="11761"/>
                    <a:pt x="19011" y="11608"/>
                    <a:pt x="18809" y="11608"/>
                  </a:cubicBezTo>
                  <a:cubicBezTo>
                    <a:pt x="18790" y="11608"/>
                    <a:pt x="18772" y="11609"/>
                    <a:pt x="18755" y="11611"/>
                  </a:cubicBezTo>
                  <a:cubicBezTo>
                    <a:pt x="18740" y="11614"/>
                    <a:pt x="18726" y="11615"/>
                    <a:pt x="18714" y="11615"/>
                  </a:cubicBezTo>
                  <a:cubicBezTo>
                    <a:pt x="18623" y="11615"/>
                    <a:pt x="18603" y="11561"/>
                    <a:pt x="18556" y="11561"/>
                  </a:cubicBezTo>
                  <a:cubicBezTo>
                    <a:pt x="18521" y="11561"/>
                    <a:pt x="18470" y="11592"/>
                    <a:pt x="18359" y="11703"/>
                  </a:cubicBezTo>
                  <a:cubicBezTo>
                    <a:pt x="18116" y="11946"/>
                    <a:pt x="17782" y="12280"/>
                    <a:pt x="17782" y="12280"/>
                  </a:cubicBezTo>
                  <a:cubicBezTo>
                    <a:pt x="17782" y="12280"/>
                    <a:pt x="17265" y="12493"/>
                    <a:pt x="17235" y="12858"/>
                  </a:cubicBezTo>
                  <a:cubicBezTo>
                    <a:pt x="17204" y="13222"/>
                    <a:pt x="17387" y="13253"/>
                    <a:pt x="17235" y="13557"/>
                  </a:cubicBezTo>
                  <a:cubicBezTo>
                    <a:pt x="17113" y="13861"/>
                    <a:pt x="16961" y="14165"/>
                    <a:pt x="16961" y="14165"/>
                  </a:cubicBezTo>
                  <a:cubicBezTo>
                    <a:pt x="16961" y="14165"/>
                    <a:pt x="16786" y="14320"/>
                    <a:pt x="16654" y="14320"/>
                  </a:cubicBezTo>
                  <a:cubicBezTo>
                    <a:pt x="16621" y="14320"/>
                    <a:pt x="16590" y="14311"/>
                    <a:pt x="16566" y="14286"/>
                  </a:cubicBezTo>
                  <a:cubicBezTo>
                    <a:pt x="16444" y="14165"/>
                    <a:pt x="16505" y="13040"/>
                    <a:pt x="16505" y="13040"/>
                  </a:cubicBezTo>
                  <a:lnTo>
                    <a:pt x="16688" y="12189"/>
                  </a:lnTo>
                  <a:lnTo>
                    <a:pt x="17356" y="11733"/>
                  </a:lnTo>
                  <a:cubicBezTo>
                    <a:pt x="17356" y="11733"/>
                    <a:pt x="17782" y="11551"/>
                    <a:pt x="17964" y="11520"/>
                  </a:cubicBezTo>
                  <a:cubicBezTo>
                    <a:pt x="18138" y="11471"/>
                    <a:pt x="18271" y="11421"/>
                    <a:pt x="18364" y="11421"/>
                  </a:cubicBezTo>
                  <a:cubicBezTo>
                    <a:pt x="18385" y="11421"/>
                    <a:pt x="18403" y="11424"/>
                    <a:pt x="18420" y="11429"/>
                  </a:cubicBezTo>
                  <a:cubicBezTo>
                    <a:pt x="18542" y="11429"/>
                    <a:pt x="18663" y="11368"/>
                    <a:pt x="18420" y="11156"/>
                  </a:cubicBezTo>
                  <a:cubicBezTo>
                    <a:pt x="18364" y="11113"/>
                    <a:pt x="18293" y="11097"/>
                    <a:pt x="18218" y="11097"/>
                  </a:cubicBezTo>
                  <a:cubicBezTo>
                    <a:pt x="17966" y="11097"/>
                    <a:pt x="17660" y="11277"/>
                    <a:pt x="17660" y="11277"/>
                  </a:cubicBezTo>
                  <a:cubicBezTo>
                    <a:pt x="17564" y="11316"/>
                    <a:pt x="17602" y="11354"/>
                    <a:pt x="17550" y="11354"/>
                  </a:cubicBezTo>
                  <a:cubicBezTo>
                    <a:pt x="17520" y="11354"/>
                    <a:pt x="17460" y="11341"/>
                    <a:pt x="17326" y="11308"/>
                  </a:cubicBezTo>
                  <a:cubicBezTo>
                    <a:pt x="17074" y="11266"/>
                    <a:pt x="17184" y="11195"/>
                    <a:pt x="17107" y="11195"/>
                  </a:cubicBezTo>
                  <a:cubicBezTo>
                    <a:pt x="17072" y="11195"/>
                    <a:pt x="17000" y="11209"/>
                    <a:pt x="16840" y="11247"/>
                  </a:cubicBezTo>
                  <a:cubicBezTo>
                    <a:pt x="16292" y="11338"/>
                    <a:pt x="15897" y="11551"/>
                    <a:pt x="15897" y="11551"/>
                  </a:cubicBezTo>
                  <a:lnTo>
                    <a:pt x="15411" y="11551"/>
                  </a:lnTo>
                  <a:cubicBezTo>
                    <a:pt x="15411" y="11551"/>
                    <a:pt x="15137" y="11611"/>
                    <a:pt x="15016" y="11611"/>
                  </a:cubicBezTo>
                  <a:cubicBezTo>
                    <a:pt x="14864" y="11581"/>
                    <a:pt x="14955" y="11308"/>
                    <a:pt x="14955" y="11308"/>
                  </a:cubicBezTo>
                  <a:lnTo>
                    <a:pt x="16171" y="10669"/>
                  </a:lnTo>
                  <a:lnTo>
                    <a:pt x="17356" y="10122"/>
                  </a:lnTo>
                  <a:cubicBezTo>
                    <a:pt x="17356" y="10122"/>
                    <a:pt x="17682" y="9878"/>
                    <a:pt x="17940" y="9878"/>
                  </a:cubicBezTo>
                  <a:close/>
                  <a:moveTo>
                    <a:pt x="45370" y="40860"/>
                  </a:moveTo>
                  <a:cubicBezTo>
                    <a:pt x="45404" y="40860"/>
                    <a:pt x="45427" y="40867"/>
                    <a:pt x="45442" y="40882"/>
                  </a:cubicBezTo>
                  <a:cubicBezTo>
                    <a:pt x="45422" y="40893"/>
                    <a:pt x="45405" y="40896"/>
                    <a:pt x="45386" y="40896"/>
                  </a:cubicBezTo>
                  <a:cubicBezTo>
                    <a:pt x="45347" y="40896"/>
                    <a:pt x="45300" y="40882"/>
                    <a:pt x="45199" y="40882"/>
                  </a:cubicBezTo>
                  <a:lnTo>
                    <a:pt x="45229" y="40882"/>
                  </a:lnTo>
                  <a:cubicBezTo>
                    <a:pt x="45290" y="40867"/>
                    <a:pt x="45336" y="40860"/>
                    <a:pt x="45370" y="40860"/>
                  </a:cubicBezTo>
                  <a:close/>
                  <a:moveTo>
                    <a:pt x="46354" y="62676"/>
                  </a:moveTo>
                  <a:cubicBezTo>
                    <a:pt x="46354" y="62676"/>
                    <a:pt x="46323" y="62676"/>
                    <a:pt x="46323" y="62706"/>
                  </a:cubicBezTo>
                  <a:cubicBezTo>
                    <a:pt x="46323" y="62706"/>
                    <a:pt x="46323" y="62706"/>
                    <a:pt x="46323" y="62676"/>
                  </a:cubicBezTo>
                  <a:close/>
                  <a:moveTo>
                    <a:pt x="26901" y="0"/>
                  </a:moveTo>
                  <a:cubicBezTo>
                    <a:pt x="26141" y="61"/>
                    <a:pt x="25958" y="304"/>
                    <a:pt x="25746" y="365"/>
                  </a:cubicBezTo>
                  <a:cubicBezTo>
                    <a:pt x="25594" y="426"/>
                    <a:pt x="25290" y="578"/>
                    <a:pt x="24986" y="699"/>
                  </a:cubicBezTo>
                  <a:cubicBezTo>
                    <a:pt x="24976" y="671"/>
                    <a:pt x="24954" y="660"/>
                    <a:pt x="24918" y="660"/>
                  </a:cubicBezTo>
                  <a:cubicBezTo>
                    <a:pt x="24841" y="660"/>
                    <a:pt x="24697" y="709"/>
                    <a:pt x="24469" y="730"/>
                  </a:cubicBezTo>
                  <a:cubicBezTo>
                    <a:pt x="24043" y="791"/>
                    <a:pt x="23952" y="791"/>
                    <a:pt x="23587" y="882"/>
                  </a:cubicBezTo>
                  <a:cubicBezTo>
                    <a:pt x="23298" y="954"/>
                    <a:pt x="23315" y="1217"/>
                    <a:pt x="23304" y="1217"/>
                  </a:cubicBezTo>
                  <a:cubicBezTo>
                    <a:pt x="23301" y="1217"/>
                    <a:pt x="23296" y="1199"/>
                    <a:pt x="23283" y="1155"/>
                  </a:cubicBezTo>
                  <a:cubicBezTo>
                    <a:pt x="23260" y="1086"/>
                    <a:pt x="23233" y="1061"/>
                    <a:pt x="23186" y="1061"/>
                  </a:cubicBezTo>
                  <a:cubicBezTo>
                    <a:pt x="23110" y="1061"/>
                    <a:pt x="22982" y="1129"/>
                    <a:pt x="22736" y="1186"/>
                  </a:cubicBezTo>
                  <a:cubicBezTo>
                    <a:pt x="22329" y="1302"/>
                    <a:pt x="22256" y="1613"/>
                    <a:pt x="22490" y="1613"/>
                  </a:cubicBezTo>
                  <a:cubicBezTo>
                    <a:pt x="22501" y="1613"/>
                    <a:pt x="22512" y="1613"/>
                    <a:pt x="22524" y="1611"/>
                  </a:cubicBezTo>
                  <a:cubicBezTo>
                    <a:pt x="22572" y="1611"/>
                    <a:pt x="22616" y="1610"/>
                    <a:pt x="22655" y="1610"/>
                  </a:cubicBezTo>
                  <a:cubicBezTo>
                    <a:pt x="22809" y="1610"/>
                    <a:pt x="22882" y="1630"/>
                    <a:pt x="22858" y="1824"/>
                  </a:cubicBezTo>
                  <a:cubicBezTo>
                    <a:pt x="22797" y="2037"/>
                    <a:pt x="22432" y="2037"/>
                    <a:pt x="22220" y="2128"/>
                  </a:cubicBezTo>
                  <a:cubicBezTo>
                    <a:pt x="22037" y="2189"/>
                    <a:pt x="21946" y="2219"/>
                    <a:pt x="21976" y="2310"/>
                  </a:cubicBezTo>
                  <a:cubicBezTo>
                    <a:pt x="21976" y="2389"/>
                    <a:pt x="21885" y="2468"/>
                    <a:pt x="21782" y="2468"/>
                  </a:cubicBezTo>
                  <a:cubicBezTo>
                    <a:pt x="21766" y="2468"/>
                    <a:pt x="21750" y="2466"/>
                    <a:pt x="21733" y="2462"/>
                  </a:cubicBezTo>
                  <a:cubicBezTo>
                    <a:pt x="21612" y="2432"/>
                    <a:pt x="21733" y="2462"/>
                    <a:pt x="21673" y="2341"/>
                  </a:cubicBezTo>
                  <a:cubicBezTo>
                    <a:pt x="21642" y="2189"/>
                    <a:pt x="21794" y="2219"/>
                    <a:pt x="21946" y="2098"/>
                  </a:cubicBezTo>
                  <a:cubicBezTo>
                    <a:pt x="22072" y="1997"/>
                    <a:pt x="21968" y="1938"/>
                    <a:pt x="21774" y="1938"/>
                  </a:cubicBezTo>
                  <a:cubicBezTo>
                    <a:pt x="21733" y="1938"/>
                    <a:pt x="21689" y="1940"/>
                    <a:pt x="21642" y="1946"/>
                  </a:cubicBezTo>
                  <a:cubicBezTo>
                    <a:pt x="21369" y="1976"/>
                    <a:pt x="21095" y="2310"/>
                    <a:pt x="20669" y="2371"/>
                  </a:cubicBezTo>
                  <a:cubicBezTo>
                    <a:pt x="20640" y="2376"/>
                    <a:pt x="20615" y="2378"/>
                    <a:pt x="20596" y="2378"/>
                  </a:cubicBezTo>
                  <a:cubicBezTo>
                    <a:pt x="20350" y="2378"/>
                    <a:pt x="20809" y="2047"/>
                    <a:pt x="21034" y="1794"/>
                  </a:cubicBezTo>
                  <a:cubicBezTo>
                    <a:pt x="21108" y="1688"/>
                    <a:pt x="21083" y="1648"/>
                    <a:pt x="21008" y="1648"/>
                  </a:cubicBezTo>
                  <a:cubicBezTo>
                    <a:pt x="20867" y="1648"/>
                    <a:pt x="20554" y="1786"/>
                    <a:pt x="20396" y="1885"/>
                  </a:cubicBezTo>
                  <a:cubicBezTo>
                    <a:pt x="20122" y="2037"/>
                    <a:pt x="19818" y="2310"/>
                    <a:pt x="19788" y="2584"/>
                  </a:cubicBezTo>
                  <a:cubicBezTo>
                    <a:pt x="19758" y="2827"/>
                    <a:pt x="19454" y="2858"/>
                    <a:pt x="19119" y="2888"/>
                  </a:cubicBezTo>
                  <a:cubicBezTo>
                    <a:pt x="18815" y="2918"/>
                    <a:pt x="18572" y="2979"/>
                    <a:pt x="17964" y="3283"/>
                  </a:cubicBezTo>
                  <a:cubicBezTo>
                    <a:pt x="17698" y="3403"/>
                    <a:pt x="17531" y="3441"/>
                    <a:pt x="17414" y="3441"/>
                  </a:cubicBezTo>
                  <a:cubicBezTo>
                    <a:pt x="17265" y="3441"/>
                    <a:pt x="17199" y="3378"/>
                    <a:pt x="17113" y="3344"/>
                  </a:cubicBezTo>
                  <a:cubicBezTo>
                    <a:pt x="16931" y="3283"/>
                    <a:pt x="17174" y="3192"/>
                    <a:pt x="17387" y="3162"/>
                  </a:cubicBezTo>
                  <a:cubicBezTo>
                    <a:pt x="17630" y="3131"/>
                    <a:pt x="17812" y="3101"/>
                    <a:pt x="17964" y="2949"/>
                  </a:cubicBezTo>
                  <a:cubicBezTo>
                    <a:pt x="18147" y="2797"/>
                    <a:pt x="18299" y="2766"/>
                    <a:pt x="18420" y="2675"/>
                  </a:cubicBezTo>
                  <a:cubicBezTo>
                    <a:pt x="18481" y="2630"/>
                    <a:pt x="18420" y="2614"/>
                    <a:pt x="18287" y="2614"/>
                  </a:cubicBezTo>
                  <a:cubicBezTo>
                    <a:pt x="18154" y="2614"/>
                    <a:pt x="17949" y="2630"/>
                    <a:pt x="17721" y="2645"/>
                  </a:cubicBezTo>
                  <a:cubicBezTo>
                    <a:pt x="17265" y="2675"/>
                    <a:pt x="16657" y="3101"/>
                    <a:pt x="16292" y="3283"/>
                  </a:cubicBezTo>
                  <a:cubicBezTo>
                    <a:pt x="15928" y="3465"/>
                    <a:pt x="16323" y="3435"/>
                    <a:pt x="16262" y="3709"/>
                  </a:cubicBezTo>
                  <a:cubicBezTo>
                    <a:pt x="16217" y="3888"/>
                    <a:pt x="16106" y="3935"/>
                    <a:pt x="15891" y="3935"/>
                  </a:cubicBezTo>
                  <a:cubicBezTo>
                    <a:pt x="15816" y="3935"/>
                    <a:pt x="15727" y="3929"/>
                    <a:pt x="15624" y="3921"/>
                  </a:cubicBezTo>
                  <a:cubicBezTo>
                    <a:pt x="15565" y="3916"/>
                    <a:pt x="15520" y="3914"/>
                    <a:pt x="15484" y="3914"/>
                  </a:cubicBezTo>
                  <a:cubicBezTo>
                    <a:pt x="15302" y="3914"/>
                    <a:pt x="15372" y="3981"/>
                    <a:pt x="15016" y="4134"/>
                  </a:cubicBezTo>
                  <a:cubicBezTo>
                    <a:pt x="14877" y="4204"/>
                    <a:pt x="14804" y="4234"/>
                    <a:pt x="14762" y="4234"/>
                  </a:cubicBezTo>
                  <a:cubicBezTo>
                    <a:pt x="14694" y="4234"/>
                    <a:pt x="14707" y="4156"/>
                    <a:pt x="14651" y="4043"/>
                  </a:cubicBezTo>
                  <a:cubicBezTo>
                    <a:pt x="13466" y="4742"/>
                    <a:pt x="12280" y="5472"/>
                    <a:pt x="11156" y="6262"/>
                  </a:cubicBezTo>
                  <a:cubicBezTo>
                    <a:pt x="9940" y="7113"/>
                    <a:pt x="8633" y="8146"/>
                    <a:pt x="7660" y="8967"/>
                  </a:cubicBezTo>
                  <a:cubicBezTo>
                    <a:pt x="7295" y="9301"/>
                    <a:pt x="6900" y="9636"/>
                    <a:pt x="6535" y="10001"/>
                  </a:cubicBezTo>
                  <a:cubicBezTo>
                    <a:pt x="5472" y="11004"/>
                    <a:pt x="4712" y="11946"/>
                    <a:pt x="4408" y="12250"/>
                  </a:cubicBezTo>
                  <a:cubicBezTo>
                    <a:pt x="4104" y="12615"/>
                    <a:pt x="4347" y="12615"/>
                    <a:pt x="4134" y="12858"/>
                  </a:cubicBezTo>
                  <a:cubicBezTo>
                    <a:pt x="3921" y="13101"/>
                    <a:pt x="4195" y="13283"/>
                    <a:pt x="3982" y="13466"/>
                  </a:cubicBezTo>
                  <a:cubicBezTo>
                    <a:pt x="3921" y="13526"/>
                    <a:pt x="3861" y="13587"/>
                    <a:pt x="3830" y="13678"/>
                  </a:cubicBezTo>
                  <a:cubicBezTo>
                    <a:pt x="3709" y="13922"/>
                    <a:pt x="3587" y="14225"/>
                    <a:pt x="3405" y="14438"/>
                  </a:cubicBezTo>
                  <a:cubicBezTo>
                    <a:pt x="3162" y="14773"/>
                    <a:pt x="3070" y="15229"/>
                    <a:pt x="2554" y="15745"/>
                  </a:cubicBezTo>
                  <a:cubicBezTo>
                    <a:pt x="2006" y="16292"/>
                    <a:pt x="1763" y="16748"/>
                    <a:pt x="1399" y="17721"/>
                  </a:cubicBezTo>
                  <a:cubicBezTo>
                    <a:pt x="1064" y="18694"/>
                    <a:pt x="851" y="18846"/>
                    <a:pt x="578" y="19180"/>
                  </a:cubicBezTo>
                  <a:cubicBezTo>
                    <a:pt x="304" y="19514"/>
                    <a:pt x="304" y="19606"/>
                    <a:pt x="365" y="19970"/>
                  </a:cubicBezTo>
                  <a:cubicBezTo>
                    <a:pt x="426" y="20365"/>
                    <a:pt x="365" y="20669"/>
                    <a:pt x="213" y="20821"/>
                  </a:cubicBezTo>
                  <a:cubicBezTo>
                    <a:pt x="61" y="20973"/>
                    <a:pt x="274" y="20973"/>
                    <a:pt x="122" y="21520"/>
                  </a:cubicBezTo>
                  <a:cubicBezTo>
                    <a:pt x="0" y="22037"/>
                    <a:pt x="0" y="22098"/>
                    <a:pt x="396" y="22280"/>
                  </a:cubicBezTo>
                  <a:cubicBezTo>
                    <a:pt x="791" y="22432"/>
                    <a:pt x="699" y="22341"/>
                    <a:pt x="639" y="22797"/>
                  </a:cubicBezTo>
                  <a:cubicBezTo>
                    <a:pt x="608" y="23101"/>
                    <a:pt x="699" y="23253"/>
                    <a:pt x="730" y="23496"/>
                  </a:cubicBezTo>
                  <a:cubicBezTo>
                    <a:pt x="730" y="23587"/>
                    <a:pt x="730" y="23739"/>
                    <a:pt x="699" y="23891"/>
                  </a:cubicBezTo>
                  <a:cubicBezTo>
                    <a:pt x="608" y="24378"/>
                    <a:pt x="730" y="24925"/>
                    <a:pt x="608" y="25259"/>
                  </a:cubicBezTo>
                  <a:cubicBezTo>
                    <a:pt x="517" y="25624"/>
                    <a:pt x="882" y="25533"/>
                    <a:pt x="912" y="26019"/>
                  </a:cubicBezTo>
                  <a:cubicBezTo>
                    <a:pt x="943" y="26536"/>
                    <a:pt x="760" y="26657"/>
                    <a:pt x="456" y="26688"/>
                  </a:cubicBezTo>
                  <a:cubicBezTo>
                    <a:pt x="152" y="26748"/>
                    <a:pt x="487" y="27052"/>
                    <a:pt x="821" y="27356"/>
                  </a:cubicBezTo>
                  <a:cubicBezTo>
                    <a:pt x="1155" y="27660"/>
                    <a:pt x="1307" y="27569"/>
                    <a:pt x="1216" y="28025"/>
                  </a:cubicBezTo>
                  <a:cubicBezTo>
                    <a:pt x="1125" y="28481"/>
                    <a:pt x="1277" y="28907"/>
                    <a:pt x="1611" y="29241"/>
                  </a:cubicBezTo>
                  <a:cubicBezTo>
                    <a:pt x="1869" y="29522"/>
                    <a:pt x="1874" y="29767"/>
                    <a:pt x="1891" y="29767"/>
                  </a:cubicBezTo>
                  <a:cubicBezTo>
                    <a:pt x="1895" y="29767"/>
                    <a:pt x="1901" y="29746"/>
                    <a:pt x="1915" y="29697"/>
                  </a:cubicBezTo>
                  <a:cubicBezTo>
                    <a:pt x="1976" y="29484"/>
                    <a:pt x="2098" y="29454"/>
                    <a:pt x="2067" y="29119"/>
                  </a:cubicBezTo>
                  <a:cubicBezTo>
                    <a:pt x="2027" y="28876"/>
                    <a:pt x="2000" y="28836"/>
                    <a:pt x="1932" y="28836"/>
                  </a:cubicBezTo>
                  <a:cubicBezTo>
                    <a:pt x="1898" y="28836"/>
                    <a:pt x="1855" y="28846"/>
                    <a:pt x="1794" y="28846"/>
                  </a:cubicBezTo>
                  <a:cubicBezTo>
                    <a:pt x="1611" y="28846"/>
                    <a:pt x="1763" y="28572"/>
                    <a:pt x="1733" y="28238"/>
                  </a:cubicBezTo>
                  <a:cubicBezTo>
                    <a:pt x="1672" y="27934"/>
                    <a:pt x="1581" y="27995"/>
                    <a:pt x="1642" y="27721"/>
                  </a:cubicBezTo>
                  <a:cubicBezTo>
                    <a:pt x="1672" y="27417"/>
                    <a:pt x="1611" y="27113"/>
                    <a:pt x="1307" y="26748"/>
                  </a:cubicBezTo>
                  <a:cubicBezTo>
                    <a:pt x="1034" y="26384"/>
                    <a:pt x="1247" y="26596"/>
                    <a:pt x="1216" y="26019"/>
                  </a:cubicBezTo>
                  <a:cubicBezTo>
                    <a:pt x="1186" y="25441"/>
                    <a:pt x="1277" y="25381"/>
                    <a:pt x="1125" y="25016"/>
                  </a:cubicBezTo>
                  <a:cubicBezTo>
                    <a:pt x="943" y="24682"/>
                    <a:pt x="1034" y="24347"/>
                    <a:pt x="1338" y="23861"/>
                  </a:cubicBezTo>
                  <a:cubicBezTo>
                    <a:pt x="1468" y="23665"/>
                    <a:pt x="1503" y="23610"/>
                    <a:pt x="1506" y="23610"/>
                  </a:cubicBezTo>
                  <a:lnTo>
                    <a:pt x="1506" y="23610"/>
                  </a:lnTo>
                  <a:cubicBezTo>
                    <a:pt x="1510" y="23610"/>
                    <a:pt x="1455" y="23709"/>
                    <a:pt x="1490" y="23709"/>
                  </a:cubicBezTo>
                  <a:cubicBezTo>
                    <a:pt x="1520" y="23739"/>
                    <a:pt x="1733" y="23922"/>
                    <a:pt x="1794" y="24134"/>
                  </a:cubicBezTo>
                  <a:cubicBezTo>
                    <a:pt x="1855" y="24347"/>
                    <a:pt x="1763" y="24408"/>
                    <a:pt x="1703" y="24651"/>
                  </a:cubicBezTo>
                  <a:cubicBezTo>
                    <a:pt x="1672" y="24864"/>
                    <a:pt x="1733" y="25107"/>
                    <a:pt x="1642" y="25259"/>
                  </a:cubicBezTo>
                  <a:cubicBezTo>
                    <a:pt x="1551" y="25411"/>
                    <a:pt x="1794" y="25502"/>
                    <a:pt x="1824" y="25745"/>
                  </a:cubicBezTo>
                  <a:cubicBezTo>
                    <a:pt x="1885" y="25989"/>
                    <a:pt x="1946" y="25989"/>
                    <a:pt x="2098" y="26110"/>
                  </a:cubicBezTo>
                  <a:cubicBezTo>
                    <a:pt x="2280" y="26201"/>
                    <a:pt x="2219" y="26232"/>
                    <a:pt x="2219" y="26475"/>
                  </a:cubicBezTo>
                  <a:cubicBezTo>
                    <a:pt x="2250" y="26718"/>
                    <a:pt x="2462" y="26657"/>
                    <a:pt x="2341" y="26931"/>
                  </a:cubicBezTo>
                  <a:cubicBezTo>
                    <a:pt x="2250" y="27174"/>
                    <a:pt x="2462" y="27660"/>
                    <a:pt x="2675" y="27782"/>
                  </a:cubicBezTo>
                  <a:cubicBezTo>
                    <a:pt x="2888" y="27934"/>
                    <a:pt x="2949" y="28147"/>
                    <a:pt x="2979" y="28481"/>
                  </a:cubicBezTo>
                  <a:cubicBezTo>
                    <a:pt x="3010" y="28815"/>
                    <a:pt x="3344" y="28755"/>
                    <a:pt x="3465" y="29454"/>
                  </a:cubicBezTo>
                  <a:cubicBezTo>
                    <a:pt x="3557" y="30183"/>
                    <a:pt x="3800" y="30122"/>
                    <a:pt x="3891" y="30305"/>
                  </a:cubicBezTo>
                  <a:cubicBezTo>
                    <a:pt x="4013" y="30457"/>
                    <a:pt x="3982" y="30700"/>
                    <a:pt x="3861" y="30973"/>
                  </a:cubicBezTo>
                  <a:cubicBezTo>
                    <a:pt x="3739" y="31247"/>
                    <a:pt x="3648" y="31490"/>
                    <a:pt x="3739" y="31825"/>
                  </a:cubicBezTo>
                  <a:cubicBezTo>
                    <a:pt x="3830" y="32128"/>
                    <a:pt x="4438" y="32372"/>
                    <a:pt x="4499" y="32554"/>
                  </a:cubicBezTo>
                  <a:cubicBezTo>
                    <a:pt x="4560" y="32706"/>
                    <a:pt x="4803" y="33010"/>
                    <a:pt x="5320" y="33010"/>
                  </a:cubicBezTo>
                  <a:cubicBezTo>
                    <a:pt x="5433" y="33004"/>
                    <a:pt x="5507" y="33000"/>
                    <a:pt x="5556" y="33000"/>
                  </a:cubicBezTo>
                  <a:cubicBezTo>
                    <a:pt x="5742" y="33000"/>
                    <a:pt x="5552" y="33054"/>
                    <a:pt x="5745" y="33223"/>
                  </a:cubicBezTo>
                  <a:cubicBezTo>
                    <a:pt x="5988" y="33405"/>
                    <a:pt x="6262" y="33587"/>
                    <a:pt x="6475" y="33679"/>
                  </a:cubicBezTo>
                  <a:cubicBezTo>
                    <a:pt x="6657" y="33800"/>
                    <a:pt x="6931" y="33770"/>
                    <a:pt x="7478" y="33922"/>
                  </a:cubicBezTo>
                  <a:cubicBezTo>
                    <a:pt x="8055" y="34104"/>
                    <a:pt x="7690" y="34165"/>
                    <a:pt x="7903" y="34165"/>
                  </a:cubicBezTo>
                  <a:cubicBezTo>
                    <a:pt x="8116" y="34165"/>
                    <a:pt x="8086" y="34165"/>
                    <a:pt x="8602" y="34287"/>
                  </a:cubicBezTo>
                  <a:cubicBezTo>
                    <a:pt x="8753" y="34315"/>
                    <a:pt x="8839" y="34328"/>
                    <a:pt x="8894" y="34328"/>
                  </a:cubicBezTo>
                  <a:cubicBezTo>
                    <a:pt x="9017" y="34328"/>
                    <a:pt x="8982" y="34261"/>
                    <a:pt x="9149" y="34135"/>
                  </a:cubicBezTo>
                  <a:cubicBezTo>
                    <a:pt x="9393" y="33922"/>
                    <a:pt x="9484" y="33527"/>
                    <a:pt x="10001" y="33527"/>
                  </a:cubicBezTo>
                  <a:cubicBezTo>
                    <a:pt x="10548" y="33527"/>
                    <a:pt x="10031" y="33648"/>
                    <a:pt x="10548" y="33648"/>
                  </a:cubicBezTo>
                  <a:cubicBezTo>
                    <a:pt x="10669" y="33648"/>
                    <a:pt x="10732" y="33646"/>
                    <a:pt x="10761" y="33646"/>
                  </a:cubicBezTo>
                  <a:cubicBezTo>
                    <a:pt x="10848" y="33646"/>
                    <a:pt x="10631" y="33663"/>
                    <a:pt x="10791" y="33800"/>
                  </a:cubicBezTo>
                  <a:cubicBezTo>
                    <a:pt x="10912" y="33922"/>
                    <a:pt x="11308" y="34287"/>
                    <a:pt x="11672" y="34651"/>
                  </a:cubicBezTo>
                  <a:cubicBezTo>
                    <a:pt x="11764" y="34743"/>
                    <a:pt x="11855" y="34834"/>
                    <a:pt x="11946" y="34925"/>
                  </a:cubicBezTo>
                  <a:cubicBezTo>
                    <a:pt x="12127" y="35119"/>
                    <a:pt x="12270" y="35181"/>
                    <a:pt x="12407" y="35181"/>
                  </a:cubicBezTo>
                  <a:cubicBezTo>
                    <a:pt x="12591" y="35181"/>
                    <a:pt x="12765" y="35068"/>
                    <a:pt x="13010" y="35016"/>
                  </a:cubicBezTo>
                  <a:cubicBezTo>
                    <a:pt x="13131" y="35016"/>
                    <a:pt x="13192" y="34986"/>
                    <a:pt x="13223" y="34986"/>
                  </a:cubicBezTo>
                  <a:cubicBezTo>
                    <a:pt x="13374" y="34986"/>
                    <a:pt x="13283" y="35046"/>
                    <a:pt x="13344" y="35290"/>
                  </a:cubicBezTo>
                  <a:cubicBezTo>
                    <a:pt x="13374" y="35594"/>
                    <a:pt x="13496" y="35472"/>
                    <a:pt x="13861" y="35594"/>
                  </a:cubicBezTo>
                  <a:cubicBezTo>
                    <a:pt x="13965" y="35626"/>
                    <a:pt x="14046" y="35641"/>
                    <a:pt x="14115" y="35641"/>
                  </a:cubicBezTo>
                  <a:cubicBezTo>
                    <a:pt x="14309" y="35641"/>
                    <a:pt x="14413" y="35522"/>
                    <a:pt x="14682" y="35320"/>
                  </a:cubicBezTo>
                  <a:cubicBezTo>
                    <a:pt x="14780" y="35238"/>
                    <a:pt x="14837" y="35205"/>
                    <a:pt x="14865" y="35205"/>
                  </a:cubicBezTo>
                  <a:cubicBezTo>
                    <a:pt x="14942" y="35205"/>
                    <a:pt x="14817" y="35447"/>
                    <a:pt x="14773" y="35624"/>
                  </a:cubicBezTo>
                  <a:cubicBezTo>
                    <a:pt x="14712" y="35837"/>
                    <a:pt x="14803" y="35837"/>
                    <a:pt x="15168" y="36080"/>
                  </a:cubicBezTo>
                  <a:cubicBezTo>
                    <a:pt x="15552" y="36287"/>
                    <a:pt x="15620" y="36780"/>
                    <a:pt x="16098" y="36780"/>
                  </a:cubicBezTo>
                  <a:cubicBezTo>
                    <a:pt x="16112" y="36780"/>
                    <a:pt x="16126" y="36780"/>
                    <a:pt x="16140" y="36779"/>
                  </a:cubicBezTo>
                  <a:cubicBezTo>
                    <a:pt x="16657" y="36749"/>
                    <a:pt x="16080" y="36505"/>
                    <a:pt x="16171" y="36232"/>
                  </a:cubicBezTo>
                  <a:cubicBezTo>
                    <a:pt x="16186" y="36188"/>
                    <a:pt x="16212" y="36169"/>
                    <a:pt x="16247" y="36169"/>
                  </a:cubicBezTo>
                  <a:cubicBezTo>
                    <a:pt x="16429" y="36169"/>
                    <a:pt x="16843" y="36682"/>
                    <a:pt x="17022" y="36809"/>
                  </a:cubicBezTo>
                  <a:cubicBezTo>
                    <a:pt x="17204" y="36992"/>
                    <a:pt x="16931" y="36901"/>
                    <a:pt x="16657" y="36961"/>
                  </a:cubicBezTo>
                  <a:cubicBezTo>
                    <a:pt x="16353" y="36992"/>
                    <a:pt x="16505" y="36961"/>
                    <a:pt x="16292" y="37144"/>
                  </a:cubicBezTo>
                  <a:cubicBezTo>
                    <a:pt x="16080" y="37326"/>
                    <a:pt x="16353" y="37448"/>
                    <a:pt x="16384" y="37691"/>
                  </a:cubicBezTo>
                  <a:cubicBezTo>
                    <a:pt x="16408" y="37885"/>
                    <a:pt x="16471" y="38060"/>
                    <a:pt x="16729" y="38060"/>
                  </a:cubicBezTo>
                  <a:cubicBezTo>
                    <a:pt x="16793" y="38060"/>
                    <a:pt x="16870" y="38050"/>
                    <a:pt x="16961" y="38025"/>
                  </a:cubicBezTo>
                  <a:cubicBezTo>
                    <a:pt x="17022" y="38012"/>
                    <a:pt x="17076" y="38007"/>
                    <a:pt x="17124" y="38007"/>
                  </a:cubicBezTo>
                  <a:cubicBezTo>
                    <a:pt x="17411" y="38007"/>
                    <a:pt x="17478" y="38208"/>
                    <a:pt x="17478" y="38208"/>
                  </a:cubicBezTo>
                  <a:lnTo>
                    <a:pt x="17751" y="38481"/>
                  </a:lnTo>
                  <a:cubicBezTo>
                    <a:pt x="17751" y="38481"/>
                    <a:pt x="17934" y="38724"/>
                    <a:pt x="17964" y="38876"/>
                  </a:cubicBezTo>
                  <a:cubicBezTo>
                    <a:pt x="17995" y="39028"/>
                    <a:pt x="17964" y="39028"/>
                    <a:pt x="18329" y="39271"/>
                  </a:cubicBezTo>
                  <a:cubicBezTo>
                    <a:pt x="18431" y="39331"/>
                    <a:pt x="18519" y="39352"/>
                    <a:pt x="18592" y="39352"/>
                  </a:cubicBezTo>
                  <a:cubicBezTo>
                    <a:pt x="18782" y="39352"/>
                    <a:pt x="18876" y="39211"/>
                    <a:pt x="18876" y="39211"/>
                  </a:cubicBezTo>
                  <a:cubicBezTo>
                    <a:pt x="18876" y="39211"/>
                    <a:pt x="19666" y="39332"/>
                    <a:pt x="19849" y="39332"/>
                  </a:cubicBezTo>
                  <a:cubicBezTo>
                    <a:pt x="19897" y="39325"/>
                    <a:pt x="19929" y="39322"/>
                    <a:pt x="19954" y="39322"/>
                  </a:cubicBezTo>
                  <a:cubicBezTo>
                    <a:pt x="20042" y="39322"/>
                    <a:pt x="20046" y="39366"/>
                    <a:pt x="20305" y="39484"/>
                  </a:cubicBezTo>
                  <a:cubicBezTo>
                    <a:pt x="20609" y="39636"/>
                    <a:pt x="20457" y="39727"/>
                    <a:pt x="20548" y="40001"/>
                  </a:cubicBezTo>
                  <a:cubicBezTo>
                    <a:pt x="20586" y="40095"/>
                    <a:pt x="20612" y="40131"/>
                    <a:pt x="20637" y="40131"/>
                  </a:cubicBezTo>
                  <a:cubicBezTo>
                    <a:pt x="20693" y="40131"/>
                    <a:pt x="20745" y="39954"/>
                    <a:pt x="20913" y="39849"/>
                  </a:cubicBezTo>
                  <a:cubicBezTo>
                    <a:pt x="21156" y="39727"/>
                    <a:pt x="21186" y="39575"/>
                    <a:pt x="21186" y="39575"/>
                  </a:cubicBezTo>
                  <a:lnTo>
                    <a:pt x="21065" y="39332"/>
                  </a:lnTo>
                  <a:lnTo>
                    <a:pt x="20761" y="38998"/>
                  </a:lnTo>
                  <a:cubicBezTo>
                    <a:pt x="20761" y="38998"/>
                    <a:pt x="21095" y="38876"/>
                    <a:pt x="21277" y="38816"/>
                  </a:cubicBezTo>
                  <a:cubicBezTo>
                    <a:pt x="21460" y="38724"/>
                    <a:pt x="21490" y="38451"/>
                    <a:pt x="21673" y="38299"/>
                  </a:cubicBezTo>
                  <a:cubicBezTo>
                    <a:pt x="21712" y="38272"/>
                    <a:pt x="21779" y="38260"/>
                    <a:pt x="21859" y="38260"/>
                  </a:cubicBezTo>
                  <a:cubicBezTo>
                    <a:pt x="22143" y="38260"/>
                    <a:pt x="22598" y="38413"/>
                    <a:pt x="22645" y="38603"/>
                  </a:cubicBezTo>
                  <a:cubicBezTo>
                    <a:pt x="22706" y="38876"/>
                    <a:pt x="22736" y="39028"/>
                    <a:pt x="22797" y="39241"/>
                  </a:cubicBezTo>
                  <a:cubicBezTo>
                    <a:pt x="22888" y="39423"/>
                    <a:pt x="23192" y="39515"/>
                    <a:pt x="23253" y="39667"/>
                  </a:cubicBezTo>
                  <a:cubicBezTo>
                    <a:pt x="23344" y="39849"/>
                    <a:pt x="23618" y="40123"/>
                    <a:pt x="23527" y="40244"/>
                  </a:cubicBezTo>
                  <a:cubicBezTo>
                    <a:pt x="23466" y="40366"/>
                    <a:pt x="23800" y="40518"/>
                    <a:pt x="23648" y="40700"/>
                  </a:cubicBezTo>
                  <a:cubicBezTo>
                    <a:pt x="23496" y="40913"/>
                    <a:pt x="23831" y="41460"/>
                    <a:pt x="23679" y="41764"/>
                  </a:cubicBezTo>
                  <a:cubicBezTo>
                    <a:pt x="23527" y="42068"/>
                    <a:pt x="23861" y="42220"/>
                    <a:pt x="23891" y="42524"/>
                  </a:cubicBezTo>
                  <a:cubicBezTo>
                    <a:pt x="23952" y="42828"/>
                    <a:pt x="23618" y="43284"/>
                    <a:pt x="23527" y="43314"/>
                  </a:cubicBezTo>
                  <a:cubicBezTo>
                    <a:pt x="23435" y="43375"/>
                    <a:pt x="22888" y="43466"/>
                    <a:pt x="22858" y="43770"/>
                  </a:cubicBezTo>
                  <a:cubicBezTo>
                    <a:pt x="22858" y="44104"/>
                    <a:pt x="22645" y="44135"/>
                    <a:pt x="22645" y="44135"/>
                  </a:cubicBezTo>
                  <a:cubicBezTo>
                    <a:pt x="22645" y="44135"/>
                    <a:pt x="22584" y="44256"/>
                    <a:pt x="22645" y="44348"/>
                  </a:cubicBezTo>
                  <a:cubicBezTo>
                    <a:pt x="22706" y="44469"/>
                    <a:pt x="22676" y="44499"/>
                    <a:pt x="22554" y="44712"/>
                  </a:cubicBezTo>
                  <a:cubicBezTo>
                    <a:pt x="22402" y="44925"/>
                    <a:pt x="22372" y="44803"/>
                    <a:pt x="21794" y="44925"/>
                  </a:cubicBezTo>
                  <a:cubicBezTo>
                    <a:pt x="21247" y="45047"/>
                    <a:pt x="21642" y="44986"/>
                    <a:pt x="21946" y="45320"/>
                  </a:cubicBezTo>
                  <a:cubicBezTo>
                    <a:pt x="22107" y="45517"/>
                    <a:pt x="22058" y="45535"/>
                    <a:pt x="21965" y="45535"/>
                  </a:cubicBezTo>
                  <a:cubicBezTo>
                    <a:pt x="21944" y="45535"/>
                    <a:pt x="21921" y="45534"/>
                    <a:pt x="21898" y="45534"/>
                  </a:cubicBezTo>
                  <a:cubicBezTo>
                    <a:pt x="21848" y="45534"/>
                    <a:pt x="21798" y="45538"/>
                    <a:pt x="21764" y="45563"/>
                  </a:cubicBezTo>
                  <a:cubicBezTo>
                    <a:pt x="21642" y="45685"/>
                    <a:pt x="21673" y="45898"/>
                    <a:pt x="21581" y="46141"/>
                  </a:cubicBezTo>
                  <a:cubicBezTo>
                    <a:pt x="21490" y="46384"/>
                    <a:pt x="21399" y="46202"/>
                    <a:pt x="21460" y="46445"/>
                  </a:cubicBezTo>
                  <a:cubicBezTo>
                    <a:pt x="21521" y="46688"/>
                    <a:pt x="21612" y="46901"/>
                    <a:pt x="21460" y="47235"/>
                  </a:cubicBezTo>
                  <a:cubicBezTo>
                    <a:pt x="21308" y="47600"/>
                    <a:pt x="21460" y="47509"/>
                    <a:pt x="21612" y="47661"/>
                  </a:cubicBezTo>
                  <a:cubicBezTo>
                    <a:pt x="21680" y="47717"/>
                    <a:pt x="21726" y="47727"/>
                    <a:pt x="21780" y="47727"/>
                  </a:cubicBezTo>
                  <a:cubicBezTo>
                    <a:pt x="21811" y="47727"/>
                    <a:pt x="21844" y="47724"/>
                    <a:pt x="21885" y="47724"/>
                  </a:cubicBezTo>
                  <a:cubicBezTo>
                    <a:pt x="21965" y="47724"/>
                    <a:pt x="22073" y="47737"/>
                    <a:pt x="22250" y="47813"/>
                  </a:cubicBezTo>
                  <a:cubicBezTo>
                    <a:pt x="22676" y="48025"/>
                    <a:pt x="22372" y="48299"/>
                    <a:pt x="22128" y="48329"/>
                  </a:cubicBezTo>
                  <a:cubicBezTo>
                    <a:pt x="21885" y="48360"/>
                    <a:pt x="22128" y="48329"/>
                    <a:pt x="21885" y="48542"/>
                  </a:cubicBezTo>
                  <a:cubicBezTo>
                    <a:pt x="21642" y="48785"/>
                    <a:pt x="21794" y="48694"/>
                    <a:pt x="21429" y="49272"/>
                  </a:cubicBezTo>
                  <a:cubicBezTo>
                    <a:pt x="21065" y="49849"/>
                    <a:pt x="21399" y="49484"/>
                    <a:pt x="21764" y="49880"/>
                  </a:cubicBezTo>
                  <a:cubicBezTo>
                    <a:pt x="22128" y="50275"/>
                    <a:pt x="21916" y="50396"/>
                    <a:pt x="21733" y="50487"/>
                  </a:cubicBezTo>
                  <a:cubicBezTo>
                    <a:pt x="21551" y="50579"/>
                    <a:pt x="22098" y="50670"/>
                    <a:pt x="22797" y="51035"/>
                  </a:cubicBezTo>
                  <a:cubicBezTo>
                    <a:pt x="23527" y="51399"/>
                    <a:pt x="23040" y="51126"/>
                    <a:pt x="23223" y="51430"/>
                  </a:cubicBezTo>
                  <a:cubicBezTo>
                    <a:pt x="23375" y="51734"/>
                    <a:pt x="23314" y="51582"/>
                    <a:pt x="23739" y="51886"/>
                  </a:cubicBezTo>
                  <a:cubicBezTo>
                    <a:pt x="24165" y="52159"/>
                    <a:pt x="24651" y="53223"/>
                    <a:pt x="24925" y="53436"/>
                  </a:cubicBezTo>
                  <a:cubicBezTo>
                    <a:pt x="25198" y="53649"/>
                    <a:pt x="25350" y="53922"/>
                    <a:pt x="25411" y="54196"/>
                  </a:cubicBezTo>
                  <a:cubicBezTo>
                    <a:pt x="25436" y="54390"/>
                    <a:pt x="25440" y="54449"/>
                    <a:pt x="25566" y="54449"/>
                  </a:cubicBezTo>
                  <a:cubicBezTo>
                    <a:pt x="25597" y="54449"/>
                    <a:pt x="25636" y="54445"/>
                    <a:pt x="25685" y="54439"/>
                  </a:cubicBezTo>
                  <a:cubicBezTo>
                    <a:pt x="25693" y="54438"/>
                    <a:pt x="25701" y="54437"/>
                    <a:pt x="25710" y="54437"/>
                  </a:cubicBezTo>
                  <a:cubicBezTo>
                    <a:pt x="25945" y="54437"/>
                    <a:pt x="26184" y="54844"/>
                    <a:pt x="26536" y="55138"/>
                  </a:cubicBezTo>
                  <a:cubicBezTo>
                    <a:pt x="26901" y="55442"/>
                    <a:pt x="26961" y="55533"/>
                    <a:pt x="27022" y="55746"/>
                  </a:cubicBezTo>
                  <a:cubicBezTo>
                    <a:pt x="27053" y="55989"/>
                    <a:pt x="26992" y="56111"/>
                    <a:pt x="27083" y="56293"/>
                  </a:cubicBezTo>
                  <a:cubicBezTo>
                    <a:pt x="27174" y="56506"/>
                    <a:pt x="27539" y="56627"/>
                    <a:pt x="28177" y="56962"/>
                  </a:cubicBezTo>
                  <a:cubicBezTo>
                    <a:pt x="28816" y="57326"/>
                    <a:pt x="29089" y="57509"/>
                    <a:pt x="30426" y="57782"/>
                  </a:cubicBezTo>
                  <a:cubicBezTo>
                    <a:pt x="31764" y="58086"/>
                    <a:pt x="30700" y="57965"/>
                    <a:pt x="31247" y="58147"/>
                  </a:cubicBezTo>
                  <a:cubicBezTo>
                    <a:pt x="31794" y="58299"/>
                    <a:pt x="31308" y="58329"/>
                    <a:pt x="31430" y="58451"/>
                  </a:cubicBezTo>
                  <a:cubicBezTo>
                    <a:pt x="31582" y="58542"/>
                    <a:pt x="31916" y="58451"/>
                    <a:pt x="32220" y="58603"/>
                  </a:cubicBezTo>
                  <a:cubicBezTo>
                    <a:pt x="32341" y="58664"/>
                    <a:pt x="32402" y="58694"/>
                    <a:pt x="32463" y="58725"/>
                  </a:cubicBezTo>
                  <a:cubicBezTo>
                    <a:pt x="32524" y="58785"/>
                    <a:pt x="32524" y="58816"/>
                    <a:pt x="32554" y="58907"/>
                  </a:cubicBezTo>
                  <a:cubicBezTo>
                    <a:pt x="32615" y="59120"/>
                    <a:pt x="32676" y="59211"/>
                    <a:pt x="32858" y="59758"/>
                  </a:cubicBezTo>
                  <a:cubicBezTo>
                    <a:pt x="33041" y="60305"/>
                    <a:pt x="32949" y="60062"/>
                    <a:pt x="33071" y="60579"/>
                  </a:cubicBezTo>
                  <a:cubicBezTo>
                    <a:pt x="33162" y="61126"/>
                    <a:pt x="33041" y="60883"/>
                    <a:pt x="33041" y="61460"/>
                  </a:cubicBezTo>
                  <a:cubicBezTo>
                    <a:pt x="33041" y="62068"/>
                    <a:pt x="33132" y="62311"/>
                    <a:pt x="32949" y="62494"/>
                  </a:cubicBezTo>
                  <a:cubicBezTo>
                    <a:pt x="32737" y="62706"/>
                    <a:pt x="32797" y="62737"/>
                    <a:pt x="32980" y="62858"/>
                  </a:cubicBezTo>
                  <a:cubicBezTo>
                    <a:pt x="33132" y="62950"/>
                    <a:pt x="33071" y="63102"/>
                    <a:pt x="33223" y="63527"/>
                  </a:cubicBezTo>
                  <a:cubicBezTo>
                    <a:pt x="33375" y="63953"/>
                    <a:pt x="33405" y="64135"/>
                    <a:pt x="33344" y="64348"/>
                  </a:cubicBezTo>
                  <a:cubicBezTo>
                    <a:pt x="33284" y="64530"/>
                    <a:pt x="33496" y="64621"/>
                    <a:pt x="33375" y="64895"/>
                  </a:cubicBezTo>
                  <a:cubicBezTo>
                    <a:pt x="33223" y="65168"/>
                    <a:pt x="33284" y="65199"/>
                    <a:pt x="33375" y="65472"/>
                  </a:cubicBezTo>
                  <a:cubicBezTo>
                    <a:pt x="33436" y="65746"/>
                    <a:pt x="33375" y="65928"/>
                    <a:pt x="33192" y="66354"/>
                  </a:cubicBezTo>
                  <a:cubicBezTo>
                    <a:pt x="33010" y="66779"/>
                    <a:pt x="33284" y="66749"/>
                    <a:pt x="33375" y="67205"/>
                  </a:cubicBezTo>
                  <a:cubicBezTo>
                    <a:pt x="33436" y="67691"/>
                    <a:pt x="33132" y="67661"/>
                    <a:pt x="33284" y="67995"/>
                  </a:cubicBezTo>
                  <a:cubicBezTo>
                    <a:pt x="33405" y="68299"/>
                    <a:pt x="33496" y="68451"/>
                    <a:pt x="33588" y="68786"/>
                  </a:cubicBezTo>
                  <a:cubicBezTo>
                    <a:pt x="33709" y="69120"/>
                    <a:pt x="33618" y="69120"/>
                    <a:pt x="33588" y="69454"/>
                  </a:cubicBezTo>
                  <a:cubicBezTo>
                    <a:pt x="33557" y="69758"/>
                    <a:pt x="33496" y="70366"/>
                    <a:pt x="33466" y="70579"/>
                  </a:cubicBezTo>
                  <a:cubicBezTo>
                    <a:pt x="33405" y="70792"/>
                    <a:pt x="33436" y="70913"/>
                    <a:pt x="33344" y="71308"/>
                  </a:cubicBezTo>
                  <a:cubicBezTo>
                    <a:pt x="33223" y="71704"/>
                    <a:pt x="33101" y="71460"/>
                    <a:pt x="33162" y="71704"/>
                  </a:cubicBezTo>
                  <a:cubicBezTo>
                    <a:pt x="33192" y="71947"/>
                    <a:pt x="33132" y="71856"/>
                    <a:pt x="33010" y="71977"/>
                  </a:cubicBezTo>
                  <a:cubicBezTo>
                    <a:pt x="32858" y="72099"/>
                    <a:pt x="32889" y="72068"/>
                    <a:pt x="33010" y="72311"/>
                  </a:cubicBezTo>
                  <a:cubicBezTo>
                    <a:pt x="33132" y="72555"/>
                    <a:pt x="33192" y="72707"/>
                    <a:pt x="33314" y="72889"/>
                  </a:cubicBezTo>
                  <a:cubicBezTo>
                    <a:pt x="33436" y="73071"/>
                    <a:pt x="33466" y="73163"/>
                    <a:pt x="33466" y="73163"/>
                  </a:cubicBezTo>
                  <a:cubicBezTo>
                    <a:pt x="33466" y="73163"/>
                    <a:pt x="33436" y="73254"/>
                    <a:pt x="33375" y="73436"/>
                  </a:cubicBezTo>
                  <a:cubicBezTo>
                    <a:pt x="33284" y="73588"/>
                    <a:pt x="33314" y="73558"/>
                    <a:pt x="33192" y="73740"/>
                  </a:cubicBezTo>
                  <a:cubicBezTo>
                    <a:pt x="33071" y="73892"/>
                    <a:pt x="33162" y="74044"/>
                    <a:pt x="33253" y="74226"/>
                  </a:cubicBezTo>
                  <a:cubicBezTo>
                    <a:pt x="33344" y="74409"/>
                    <a:pt x="33253" y="74287"/>
                    <a:pt x="33314" y="74530"/>
                  </a:cubicBezTo>
                  <a:cubicBezTo>
                    <a:pt x="33375" y="74804"/>
                    <a:pt x="33314" y="74773"/>
                    <a:pt x="33284" y="74925"/>
                  </a:cubicBezTo>
                  <a:cubicBezTo>
                    <a:pt x="33284" y="75077"/>
                    <a:pt x="33223" y="75138"/>
                    <a:pt x="33101" y="75290"/>
                  </a:cubicBezTo>
                  <a:cubicBezTo>
                    <a:pt x="32980" y="75473"/>
                    <a:pt x="33071" y="75381"/>
                    <a:pt x="33132" y="75473"/>
                  </a:cubicBezTo>
                  <a:cubicBezTo>
                    <a:pt x="33151" y="75501"/>
                    <a:pt x="33173" y="75512"/>
                    <a:pt x="33202" y="75512"/>
                  </a:cubicBezTo>
                  <a:cubicBezTo>
                    <a:pt x="33263" y="75512"/>
                    <a:pt x="33351" y="75463"/>
                    <a:pt x="33496" y="75442"/>
                  </a:cubicBezTo>
                  <a:cubicBezTo>
                    <a:pt x="33679" y="75412"/>
                    <a:pt x="33557" y="75381"/>
                    <a:pt x="33588" y="75351"/>
                  </a:cubicBezTo>
                  <a:cubicBezTo>
                    <a:pt x="33618" y="75321"/>
                    <a:pt x="33679" y="74986"/>
                    <a:pt x="33679" y="74986"/>
                  </a:cubicBezTo>
                  <a:cubicBezTo>
                    <a:pt x="33679" y="74986"/>
                    <a:pt x="33709" y="74713"/>
                    <a:pt x="33831" y="74439"/>
                  </a:cubicBezTo>
                  <a:cubicBezTo>
                    <a:pt x="33875" y="74341"/>
                    <a:pt x="33930" y="74309"/>
                    <a:pt x="33983" y="74309"/>
                  </a:cubicBezTo>
                  <a:cubicBezTo>
                    <a:pt x="34078" y="74309"/>
                    <a:pt x="34165" y="74409"/>
                    <a:pt x="34165" y="74409"/>
                  </a:cubicBezTo>
                  <a:lnTo>
                    <a:pt x="34196" y="74804"/>
                  </a:lnTo>
                  <a:cubicBezTo>
                    <a:pt x="34196" y="74804"/>
                    <a:pt x="34135" y="74956"/>
                    <a:pt x="34074" y="75199"/>
                  </a:cubicBezTo>
                  <a:cubicBezTo>
                    <a:pt x="34013" y="75442"/>
                    <a:pt x="34013" y="75351"/>
                    <a:pt x="34074" y="75625"/>
                  </a:cubicBezTo>
                  <a:cubicBezTo>
                    <a:pt x="34135" y="75868"/>
                    <a:pt x="34104" y="75989"/>
                    <a:pt x="34135" y="76293"/>
                  </a:cubicBezTo>
                  <a:cubicBezTo>
                    <a:pt x="34196" y="76597"/>
                    <a:pt x="34074" y="76628"/>
                    <a:pt x="34013" y="76628"/>
                  </a:cubicBezTo>
                  <a:cubicBezTo>
                    <a:pt x="33952" y="76628"/>
                    <a:pt x="33892" y="76567"/>
                    <a:pt x="33770" y="76445"/>
                  </a:cubicBezTo>
                  <a:cubicBezTo>
                    <a:pt x="33679" y="76324"/>
                    <a:pt x="33709" y="76263"/>
                    <a:pt x="33588" y="76111"/>
                  </a:cubicBezTo>
                  <a:cubicBezTo>
                    <a:pt x="33567" y="76077"/>
                    <a:pt x="33556" y="76062"/>
                    <a:pt x="33550" y="76062"/>
                  </a:cubicBezTo>
                  <a:cubicBezTo>
                    <a:pt x="33528" y="76062"/>
                    <a:pt x="33567" y="76229"/>
                    <a:pt x="33496" y="76324"/>
                  </a:cubicBezTo>
                  <a:cubicBezTo>
                    <a:pt x="33405" y="76445"/>
                    <a:pt x="33375" y="76476"/>
                    <a:pt x="33344" y="76628"/>
                  </a:cubicBezTo>
                  <a:cubicBezTo>
                    <a:pt x="33314" y="76810"/>
                    <a:pt x="33223" y="76840"/>
                    <a:pt x="33010" y="76871"/>
                  </a:cubicBezTo>
                  <a:cubicBezTo>
                    <a:pt x="32767" y="76932"/>
                    <a:pt x="32585" y="76932"/>
                    <a:pt x="32129" y="76992"/>
                  </a:cubicBezTo>
                  <a:cubicBezTo>
                    <a:pt x="31673" y="77053"/>
                    <a:pt x="32311" y="77023"/>
                    <a:pt x="32645" y="77053"/>
                  </a:cubicBezTo>
                  <a:cubicBezTo>
                    <a:pt x="32717" y="77060"/>
                    <a:pt x="32784" y="77064"/>
                    <a:pt x="32847" y="77064"/>
                  </a:cubicBezTo>
                  <a:cubicBezTo>
                    <a:pt x="33050" y="77064"/>
                    <a:pt x="33212" y="77024"/>
                    <a:pt x="33375" y="76932"/>
                  </a:cubicBezTo>
                  <a:cubicBezTo>
                    <a:pt x="33442" y="76876"/>
                    <a:pt x="33472" y="76857"/>
                    <a:pt x="33486" y="76857"/>
                  </a:cubicBezTo>
                  <a:cubicBezTo>
                    <a:pt x="33511" y="76857"/>
                    <a:pt x="33488" y="76912"/>
                    <a:pt x="33527" y="76932"/>
                  </a:cubicBezTo>
                  <a:cubicBezTo>
                    <a:pt x="33618" y="76932"/>
                    <a:pt x="33709" y="76901"/>
                    <a:pt x="33892" y="76901"/>
                  </a:cubicBezTo>
                  <a:cubicBezTo>
                    <a:pt x="33908" y="76898"/>
                    <a:pt x="33922" y="76897"/>
                    <a:pt x="33934" y="76897"/>
                  </a:cubicBezTo>
                  <a:cubicBezTo>
                    <a:pt x="34057" y="76897"/>
                    <a:pt x="33972" y="77028"/>
                    <a:pt x="33861" y="77084"/>
                  </a:cubicBezTo>
                  <a:cubicBezTo>
                    <a:pt x="33740" y="77114"/>
                    <a:pt x="33740" y="77175"/>
                    <a:pt x="33709" y="77266"/>
                  </a:cubicBezTo>
                  <a:cubicBezTo>
                    <a:pt x="33679" y="77357"/>
                    <a:pt x="33861" y="77418"/>
                    <a:pt x="33861" y="77418"/>
                  </a:cubicBezTo>
                  <a:cubicBezTo>
                    <a:pt x="33861" y="77418"/>
                    <a:pt x="33831" y="77570"/>
                    <a:pt x="33770" y="77570"/>
                  </a:cubicBezTo>
                  <a:cubicBezTo>
                    <a:pt x="33679" y="77570"/>
                    <a:pt x="33618" y="77539"/>
                    <a:pt x="33527" y="77539"/>
                  </a:cubicBezTo>
                  <a:cubicBezTo>
                    <a:pt x="33436" y="77539"/>
                    <a:pt x="33284" y="77631"/>
                    <a:pt x="33253" y="77691"/>
                  </a:cubicBezTo>
                  <a:cubicBezTo>
                    <a:pt x="33192" y="77722"/>
                    <a:pt x="33405" y="77874"/>
                    <a:pt x="33405" y="77874"/>
                  </a:cubicBezTo>
                  <a:cubicBezTo>
                    <a:pt x="33405" y="77874"/>
                    <a:pt x="33466" y="77813"/>
                    <a:pt x="33588" y="77752"/>
                  </a:cubicBezTo>
                  <a:cubicBezTo>
                    <a:pt x="33592" y="77751"/>
                    <a:pt x="33597" y="77750"/>
                    <a:pt x="33602" y="77750"/>
                  </a:cubicBezTo>
                  <a:cubicBezTo>
                    <a:pt x="33712" y="77750"/>
                    <a:pt x="33743" y="78087"/>
                    <a:pt x="33831" y="78087"/>
                  </a:cubicBezTo>
                  <a:cubicBezTo>
                    <a:pt x="33892" y="78117"/>
                    <a:pt x="33922" y="78451"/>
                    <a:pt x="33922" y="78482"/>
                  </a:cubicBezTo>
                  <a:cubicBezTo>
                    <a:pt x="33922" y="78451"/>
                    <a:pt x="33952" y="78451"/>
                    <a:pt x="33952" y="78451"/>
                  </a:cubicBezTo>
                  <a:cubicBezTo>
                    <a:pt x="33983" y="78391"/>
                    <a:pt x="34013" y="78360"/>
                    <a:pt x="34013" y="78330"/>
                  </a:cubicBezTo>
                  <a:cubicBezTo>
                    <a:pt x="34044" y="78330"/>
                    <a:pt x="34256" y="78360"/>
                    <a:pt x="34256" y="78360"/>
                  </a:cubicBezTo>
                  <a:lnTo>
                    <a:pt x="34256" y="78482"/>
                  </a:lnTo>
                  <a:cubicBezTo>
                    <a:pt x="34256" y="78482"/>
                    <a:pt x="34196" y="78543"/>
                    <a:pt x="34074" y="78603"/>
                  </a:cubicBezTo>
                  <a:cubicBezTo>
                    <a:pt x="33952" y="78664"/>
                    <a:pt x="34074" y="78664"/>
                    <a:pt x="34104" y="78725"/>
                  </a:cubicBezTo>
                  <a:cubicBezTo>
                    <a:pt x="34110" y="78731"/>
                    <a:pt x="34123" y="78733"/>
                    <a:pt x="34138" y="78733"/>
                  </a:cubicBezTo>
                  <a:cubicBezTo>
                    <a:pt x="34200" y="78733"/>
                    <a:pt x="34317" y="78695"/>
                    <a:pt x="34317" y="78695"/>
                  </a:cubicBezTo>
                  <a:cubicBezTo>
                    <a:pt x="34317" y="78695"/>
                    <a:pt x="34530" y="78695"/>
                    <a:pt x="34651" y="78755"/>
                  </a:cubicBezTo>
                  <a:cubicBezTo>
                    <a:pt x="34743" y="78816"/>
                    <a:pt x="35016" y="78907"/>
                    <a:pt x="35016" y="78907"/>
                  </a:cubicBezTo>
                  <a:cubicBezTo>
                    <a:pt x="35016" y="78907"/>
                    <a:pt x="35016" y="79123"/>
                    <a:pt x="34940" y="79123"/>
                  </a:cubicBezTo>
                  <a:cubicBezTo>
                    <a:pt x="34935" y="79123"/>
                    <a:pt x="34930" y="79122"/>
                    <a:pt x="34925" y="79120"/>
                  </a:cubicBezTo>
                  <a:cubicBezTo>
                    <a:pt x="34803" y="79120"/>
                    <a:pt x="34803" y="79090"/>
                    <a:pt x="34743" y="79059"/>
                  </a:cubicBezTo>
                  <a:cubicBezTo>
                    <a:pt x="34682" y="79059"/>
                    <a:pt x="34773" y="79181"/>
                    <a:pt x="34712" y="79242"/>
                  </a:cubicBezTo>
                  <a:cubicBezTo>
                    <a:pt x="34651" y="79333"/>
                    <a:pt x="34743" y="79394"/>
                    <a:pt x="34743" y="79394"/>
                  </a:cubicBezTo>
                  <a:lnTo>
                    <a:pt x="35199" y="79485"/>
                  </a:lnTo>
                  <a:lnTo>
                    <a:pt x="35655" y="79637"/>
                  </a:lnTo>
                  <a:lnTo>
                    <a:pt x="35989" y="79546"/>
                  </a:lnTo>
                  <a:lnTo>
                    <a:pt x="36232" y="79394"/>
                  </a:lnTo>
                  <a:lnTo>
                    <a:pt x="36354" y="79485"/>
                  </a:lnTo>
                  <a:cubicBezTo>
                    <a:pt x="36354" y="79485"/>
                    <a:pt x="36323" y="79667"/>
                    <a:pt x="36354" y="79698"/>
                  </a:cubicBezTo>
                  <a:cubicBezTo>
                    <a:pt x="36354" y="79758"/>
                    <a:pt x="36810" y="79850"/>
                    <a:pt x="36810" y="79850"/>
                  </a:cubicBezTo>
                  <a:lnTo>
                    <a:pt x="37235" y="79850"/>
                  </a:lnTo>
                  <a:cubicBezTo>
                    <a:pt x="37246" y="79852"/>
                    <a:pt x="37258" y="79854"/>
                    <a:pt x="37272" y="79854"/>
                  </a:cubicBezTo>
                  <a:cubicBezTo>
                    <a:pt x="37388" y="79854"/>
                    <a:pt x="37576" y="79754"/>
                    <a:pt x="37753" y="79754"/>
                  </a:cubicBezTo>
                  <a:cubicBezTo>
                    <a:pt x="37773" y="79754"/>
                    <a:pt x="37793" y="79756"/>
                    <a:pt x="37813" y="79758"/>
                  </a:cubicBezTo>
                  <a:cubicBezTo>
                    <a:pt x="38025" y="79758"/>
                    <a:pt x="38390" y="79667"/>
                    <a:pt x="38390" y="79667"/>
                  </a:cubicBezTo>
                  <a:lnTo>
                    <a:pt x="39089" y="79515"/>
                  </a:lnTo>
                  <a:cubicBezTo>
                    <a:pt x="39089" y="79515"/>
                    <a:pt x="39211" y="79454"/>
                    <a:pt x="39272" y="79394"/>
                  </a:cubicBezTo>
                  <a:cubicBezTo>
                    <a:pt x="39332" y="79333"/>
                    <a:pt x="39028" y="79363"/>
                    <a:pt x="38907" y="79302"/>
                  </a:cubicBezTo>
                  <a:cubicBezTo>
                    <a:pt x="38785" y="79272"/>
                    <a:pt x="38512" y="79181"/>
                    <a:pt x="38390" y="79150"/>
                  </a:cubicBezTo>
                  <a:cubicBezTo>
                    <a:pt x="38320" y="79150"/>
                    <a:pt x="38250" y="79240"/>
                    <a:pt x="38180" y="79240"/>
                  </a:cubicBezTo>
                  <a:cubicBezTo>
                    <a:pt x="38159" y="79240"/>
                    <a:pt x="38138" y="79232"/>
                    <a:pt x="38117" y="79211"/>
                  </a:cubicBezTo>
                  <a:cubicBezTo>
                    <a:pt x="38025" y="79120"/>
                    <a:pt x="37873" y="79029"/>
                    <a:pt x="37843" y="78938"/>
                  </a:cubicBezTo>
                  <a:cubicBezTo>
                    <a:pt x="37782" y="78877"/>
                    <a:pt x="37600" y="78634"/>
                    <a:pt x="37417" y="78543"/>
                  </a:cubicBezTo>
                  <a:cubicBezTo>
                    <a:pt x="37266" y="78421"/>
                    <a:pt x="37144" y="78269"/>
                    <a:pt x="37296" y="78087"/>
                  </a:cubicBezTo>
                  <a:cubicBezTo>
                    <a:pt x="37357" y="77995"/>
                    <a:pt x="37387" y="77965"/>
                    <a:pt x="37752" y="77904"/>
                  </a:cubicBezTo>
                  <a:cubicBezTo>
                    <a:pt x="38117" y="77843"/>
                    <a:pt x="37995" y="77813"/>
                    <a:pt x="37995" y="77570"/>
                  </a:cubicBezTo>
                  <a:cubicBezTo>
                    <a:pt x="37995" y="77357"/>
                    <a:pt x="37995" y="77357"/>
                    <a:pt x="38329" y="77175"/>
                  </a:cubicBezTo>
                  <a:cubicBezTo>
                    <a:pt x="38664" y="76962"/>
                    <a:pt x="38725" y="76992"/>
                    <a:pt x="38998" y="76415"/>
                  </a:cubicBezTo>
                  <a:cubicBezTo>
                    <a:pt x="39110" y="76178"/>
                    <a:pt x="39115" y="76105"/>
                    <a:pt x="39080" y="76105"/>
                  </a:cubicBezTo>
                  <a:cubicBezTo>
                    <a:pt x="39029" y="76105"/>
                    <a:pt x="38894" y="76257"/>
                    <a:pt x="38876" y="76293"/>
                  </a:cubicBezTo>
                  <a:cubicBezTo>
                    <a:pt x="38838" y="76313"/>
                    <a:pt x="38725" y="76382"/>
                    <a:pt x="38522" y="76382"/>
                  </a:cubicBezTo>
                  <a:cubicBezTo>
                    <a:pt x="38407" y="76382"/>
                    <a:pt x="38262" y="76359"/>
                    <a:pt x="38086" y="76293"/>
                  </a:cubicBezTo>
                  <a:cubicBezTo>
                    <a:pt x="37600" y="76111"/>
                    <a:pt x="37904" y="76020"/>
                    <a:pt x="38025" y="75777"/>
                  </a:cubicBezTo>
                  <a:cubicBezTo>
                    <a:pt x="38147" y="75564"/>
                    <a:pt x="38481" y="75473"/>
                    <a:pt x="38846" y="75412"/>
                  </a:cubicBezTo>
                  <a:cubicBezTo>
                    <a:pt x="39211" y="75351"/>
                    <a:pt x="38907" y="75260"/>
                    <a:pt x="39059" y="75108"/>
                  </a:cubicBezTo>
                  <a:cubicBezTo>
                    <a:pt x="39241" y="74956"/>
                    <a:pt x="39180" y="75047"/>
                    <a:pt x="39180" y="74834"/>
                  </a:cubicBezTo>
                  <a:cubicBezTo>
                    <a:pt x="39211" y="74591"/>
                    <a:pt x="39150" y="74561"/>
                    <a:pt x="39484" y="74378"/>
                  </a:cubicBezTo>
                  <a:cubicBezTo>
                    <a:pt x="39819" y="74196"/>
                    <a:pt x="39272" y="74166"/>
                    <a:pt x="39302" y="73983"/>
                  </a:cubicBezTo>
                  <a:cubicBezTo>
                    <a:pt x="39332" y="73831"/>
                    <a:pt x="39120" y="73983"/>
                    <a:pt x="39150" y="73649"/>
                  </a:cubicBezTo>
                  <a:cubicBezTo>
                    <a:pt x="39180" y="73284"/>
                    <a:pt x="38907" y="73618"/>
                    <a:pt x="38998" y="73193"/>
                  </a:cubicBezTo>
                  <a:cubicBezTo>
                    <a:pt x="39035" y="73074"/>
                    <a:pt x="39090" y="73035"/>
                    <a:pt x="39175" y="73035"/>
                  </a:cubicBezTo>
                  <a:cubicBezTo>
                    <a:pt x="39340" y="73035"/>
                    <a:pt x="39614" y="73183"/>
                    <a:pt x="40070" y="73183"/>
                  </a:cubicBezTo>
                  <a:cubicBezTo>
                    <a:pt x="40161" y="73183"/>
                    <a:pt x="40259" y="73177"/>
                    <a:pt x="40366" y="73163"/>
                  </a:cubicBezTo>
                  <a:cubicBezTo>
                    <a:pt x="41278" y="73071"/>
                    <a:pt x="40974" y="72828"/>
                    <a:pt x="40974" y="72828"/>
                  </a:cubicBezTo>
                  <a:cubicBezTo>
                    <a:pt x="40974" y="72828"/>
                    <a:pt x="40548" y="72555"/>
                    <a:pt x="40791" y="72311"/>
                  </a:cubicBezTo>
                  <a:cubicBezTo>
                    <a:pt x="41004" y="72099"/>
                    <a:pt x="40731" y="72038"/>
                    <a:pt x="40700" y="71704"/>
                  </a:cubicBezTo>
                  <a:cubicBezTo>
                    <a:pt x="40690" y="71592"/>
                    <a:pt x="40710" y="71555"/>
                    <a:pt x="40757" y="71555"/>
                  </a:cubicBezTo>
                  <a:cubicBezTo>
                    <a:pt x="40849" y="71555"/>
                    <a:pt x="41045" y="71704"/>
                    <a:pt x="41308" y="71704"/>
                  </a:cubicBezTo>
                  <a:cubicBezTo>
                    <a:pt x="41371" y="71708"/>
                    <a:pt x="41435" y="71711"/>
                    <a:pt x="41504" y="71711"/>
                  </a:cubicBezTo>
                  <a:cubicBezTo>
                    <a:pt x="41902" y="71711"/>
                    <a:pt x="42438" y="71605"/>
                    <a:pt x="43527" y="71035"/>
                  </a:cubicBezTo>
                  <a:cubicBezTo>
                    <a:pt x="44834" y="70366"/>
                    <a:pt x="44712" y="69789"/>
                    <a:pt x="44500" y="69758"/>
                  </a:cubicBezTo>
                  <a:cubicBezTo>
                    <a:pt x="44411" y="69758"/>
                    <a:pt x="44339" y="69766"/>
                    <a:pt x="44290" y="69766"/>
                  </a:cubicBezTo>
                  <a:cubicBezTo>
                    <a:pt x="44204" y="69766"/>
                    <a:pt x="44190" y="69742"/>
                    <a:pt x="44287" y="69606"/>
                  </a:cubicBezTo>
                  <a:cubicBezTo>
                    <a:pt x="44439" y="69393"/>
                    <a:pt x="44257" y="69302"/>
                    <a:pt x="44165" y="69181"/>
                  </a:cubicBezTo>
                  <a:cubicBezTo>
                    <a:pt x="44044" y="69059"/>
                    <a:pt x="43436" y="68877"/>
                    <a:pt x="43405" y="68816"/>
                  </a:cubicBezTo>
                  <a:cubicBezTo>
                    <a:pt x="43375" y="68725"/>
                    <a:pt x="43375" y="68603"/>
                    <a:pt x="43527" y="68603"/>
                  </a:cubicBezTo>
                  <a:cubicBezTo>
                    <a:pt x="43679" y="68603"/>
                    <a:pt x="44530" y="68786"/>
                    <a:pt x="44530" y="68786"/>
                  </a:cubicBezTo>
                  <a:cubicBezTo>
                    <a:pt x="44530" y="68786"/>
                    <a:pt x="45290" y="68786"/>
                    <a:pt x="45746" y="68755"/>
                  </a:cubicBezTo>
                  <a:cubicBezTo>
                    <a:pt x="46232" y="68694"/>
                    <a:pt x="46263" y="68634"/>
                    <a:pt x="46597" y="68238"/>
                  </a:cubicBezTo>
                  <a:cubicBezTo>
                    <a:pt x="46719" y="68086"/>
                    <a:pt x="46871" y="67904"/>
                    <a:pt x="47023" y="67691"/>
                  </a:cubicBezTo>
                  <a:cubicBezTo>
                    <a:pt x="47235" y="67387"/>
                    <a:pt x="47509" y="67023"/>
                    <a:pt x="47843" y="66688"/>
                  </a:cubicBezTo>
                  <a:cubicBezTo>
                    <a:pt x="48086" y="66415"/>
                    <a:pt x="48147" y="66354"/>
                    <a:pt x="48208" y="66324"/>
                  </a:cubicBezTo>
                  <a:cubicBezTo>
                    <a:pt x="48238" y="66263"/>
                    <a:pt x="48238" y="66172"/>
                    <a:pt x="48238" y="66111"/>
                  </a:cubicBezTo>
                  <a:cubicBezTo>
                    <a:pt x="48208" y="65989"/>
                    <a:pt x="48360" y="65837"/>
                    <a:pt x="48360" y="65837"/>
                  </a:cubicBezTo>
                  <a:lnTo>
                    <a:pt x="48573" y="65351"/>
                  </a:lnTo>
                  <a:cubicBezTo>
                    <a:pt x="48573" y="65351"/>
                    <a:pt x="48651" y="65312"/>
                    <a:pt x="48728" y="65312"/>
                  </a:cubicBezTo>
                  <a:cubicBezTo>
                    <a:pt x="48748" y="65312"/>
                    <a:pt x="48767" y="65314"/>
                    <a:pt x="48785" y="65320"/>
                  </a:cubicBezTo>
                  <a:cubicBezTo>
                    <a:pt x="48877" y="65351"/>
                    <a:pt x="48968" y="65442"/>
                    <a:pt x="48907" y="65533"/>
                  </a:cubicBezTo>
                  <a:cubicBezTo>
                    <a:pt x="48846" y="65624"/>
                    <a:pt x="48603" y="65868"/>
                    <a:pt x="48512" y="66020"/>
                  </a:cubicBezTo>
                  <a:cubicBezTo>
                    <a:pt x="48482" y="66111"/>
                    <a:pt x="48451" y="66202"/>
                    <a:pt x="48451" y="66232"/>
                  </a:cubicBezTo>
                  <a:cubicBezTo>
                    <a:pt x="48512" y="66202"/>
                    <a:pt x="48603" y="66141"/>
                    <a:pt x="48694" y="66080"/>
                  </a:cubicBezTo>
                  <a:cubicBezTo>
                    <a:pt x="49363" y="65655"/>
                    <a:pt x="49150" y="65412"/>
                    <a:pt x="49454" y="64956"/>
                  </a:cubicBezTo>
                  <a:cubicBezTo>
                    <a:pt x="49789" y="64500"/>
                    <a:pt x="49880" y="64348"/>
                    <a:pt x="50396" y="64074"/>
                  </a:cubicBezTo>
                  <a:cubicBezTo>
                    <a:pt x="50913" y="63801"/>
                    <a:pt x="50609" y="63618"/>
                    <a:pt x="50640" y="63132"/>
                  </a:cubicBezTo>
                  <a:cubicBezTo>
                    <a:pt x="50670" y="62615"/>
                    <a:pt x="50640" y="62585"/>
                    <a:pt x="50822" y="62068"/>
                  </a:cubicBezTo>
                  <a:cubicBezTo>
                    <a:pt x="51035" y="61521"/>
                    <a:pt x="51126" y="61734"/>
                    <a:pt x="51521" y="61339"/>
                  </a:cubicBezTo>
                  <a:cubicBezTo>
                    <a:pt x="51947" y="60974"/>
                    <a:pt x="52038" y="60700"/>
                    <a:pt x="52524" y="60396"/>
                  </a:cubicBezTo>
                  <a:cubicBezTo>
                    <a:pt x="53010" y="60062"/>
                    <a:pt x="52919" y="59880"/>
                    <a:pt x="53314" y="59819"/>
                  </a:cubicBezTo>
                  <a:cubicBezTo>
                    <a:pt x="53710" y="59788"/>
                    <a:pt x="53527" y="59788"/>
                    <a:pt x="53801" y="59424"/>
                  </a:cubicBezTo>
                  <a:cubicBezTo>
                    <a:pt x="54074" y="59059"/>
                    <a:pt x="54469" y="59120"/>
                    <a:pt x="55229" y="59089"/>
                  </a:cubicBezTo>
                  <a:cubicBezTo>
                    <a:pt x="55989" y="59029"/>
                    <a:pt x="55412" y="58816"/>
                    <a:pt x="55716" y="58603"/>
                  </a:cubicBezTo>
                  <a:cubicBezTo>
                    <a:pt x="56020" y="58421"/>
                    <a:pt x="56050" y="58329"/>
                    <a:pt x="56111" y="57995"/>
                  </a:cubicBezTo>
                  <a:cubicBezTo>
                    <a:pt x="56141" y="57630"/>
                    <a:pt x="56263" y="57478"/>
                    <a:pt x="56567" y="57205"/>
                  </a:cubicBezTo>
                  <a:cubicBezTo>
                    <a:pt x="56840" y="56962"/>
                    <a:pt x="56871" y="56901"/>
                    <a:pt x="56962" y="56627"/>
                  </a:cubicBezTo>
                  <a:cubicBezTo>
                    <a:pt x="57053" y="56354"/>
                    <a:pt x="57235" y="56232"/>
                    <a:pt x="57357" y="55898"/>
                  </a:cubicBezTo>
                  <a:cubicBezTo>
                    <a:pt x="57465" y="55574"/>
                    <a:pt x="57477" y="55179"/>
                    <a:pt x="57563" y="55179"/>
                  </a:cubicBezTo>
                  <a:cubicBezTo>
                    <a:pt x="57574" y="55179"/>
                    <a:pt x="57587" y="55185"/>
                    <a:pt x="57600" y="55199"/>
                  </a:cubicBezTo>
                  <a:cubicBezTo>
                    <a:pt x="57617" y="55220"/>
                    <a:pt x="57629" y="55230"/>
                    <a:pt x="57639" y="55230"/>
                  </a:cubicBezTo>
                  <a:cubicBezTo>
                    <a:pt x="57696" y="55230"/>
                    <a:pt x="57638" y="54853"/>
                    <a:pt x="57874" y="54408"/>
                  </a:cubicBezTo>
                  <a:cubicBezTo>
                    <a:pt x="58147" y="53892"/>
                    <a:pt x="58087" y="53436"/>
                    <a:pt x="58117" y="52919"/>
                  </a:cubicBezTo>
                  <a:cubicBezTo>
                    <a:pt x="58178" y="52402"/>
                    <a:pt x="58178" y="51703"/>
                    <a:pt x="58239" y="51247"/>
                  </a:cubicBezTo>
                  <a:cubicBezTo>
                    <a:pt x="58270" y="51010"/>
                    <a:pt x="58335" y="50912"/>
                    <a:pt x="58407" y="50912"/>
                  </a:cubicBezTo>
                  <a:cubicBezTo>
                    <a:pt x="58473" y="50912"/>
                    <a:pt x="58545" y="50995"/>
                    <a:pt x="58603" y="51126"/>
                  </a:cubicBezTo>
                  <a:cubicBezTo>
                    <a:pt x="58623" y="51171"/>
                    <a:pt x="58641" y="51191"/>
                    <a:pt x="58658" y="51191"/>
                  </a:cubicBezTo>
                  <a:cubicBezTo>
                    <a:pt x="58744" y="51191"/>
                    <a:pt x="58815" y="50661"/>
                    <a:pt x="59120" y="50153"/>
                  </a:cubicBezTo>
                  <a:cubicBezTo>
                    <a:pt x="59485" y="49576"/>
                    <a:pt x="59637" y="49211"/>
                    <a:pt x="59758" y="48998"/>
                  </a:cubicBezTo>
                  <a:cubicBezTo>
                    <a:pt x="59880" y="48755"/>
                    <a:pt x="60062" y="48633"/>
                    <a:pt x="60305" y="48147"/>
                  </a:cubicBezTo>
                  <a:cubicBezTo>
                    <a:pt x="60549" y="47691"/>
                    <a:pt x="60609" y="47265"/>
                    <a:pt x="60913" y="46597"/>
                  </a:cubicBezTo>
                  <a:cubicBezTo>
                    <a:pt x="61248" y="45928"/>
                    <a:pt x="60883" y="45168"/>
                    <a:pt x="60761" y="44682"/>
                  </a:cubicBezTo>
                  <a:cubicBezTo>
                    <a:pt x="60696" y="44353"/>
                    <a:pt x="60503" y="44245"/>
                    <a:pt x="60207" y="44245"/>
                  </a:cubicBezTo>
                  <a:cubicBezTo>
                    <a:pt x="60093" y="44245"/>
                    <a:pt x="59963" y="44261"/>
                    <a:pt x="59819" y="44287"/>
                  </a:cubicBezTo>
                  <a:cubicBezTo>
                    <a:pt x="59659" y="44324"/>
                    <a:pt x="59546" y="44350"/>
                    <a:pt x="59438" y="44350"/>
                  </a:cubicBezTo>
                  <a:cubicBezTo>
                    <a:pt x="59197" y="44350"/>
                    <a:pt x="58981" y="44220"/>
                    <a:pt x="58330" y="43800"/>
                  </a:cubicBezTo>
                  <a:cubicBezTo>
                    <a:pt x="57637" y="43331"/>
                    <a:pt x="57190" y="43223"/>
                    <a:pt x="56870" y="43223"/>
                  </a:cubicBezTo>
                  <a:cubicBezTo>
                    <a:pt x="56754" y="43223"/>
                    <a:pt x="56655" y="43237"/>
                    <a:pt x="56567" y="43253"/>
                  </a:cubicBezTo>
                  <a:cubicBezTo>
                    <a:pt x="56336" y="43299"/>
                    <a:pt x="55912" y="43416"/>
                    <a:pt x="55695" y="43416"/>
                  </a:cubicBezTo>
                  <a:cubicBezTo>
                    <a:pt x="55626" y="43416"/>
                    <a:pt x="55578" y="43404"/>
                    <a:pt x="55564" y="43375"/>
                  </a:cubicBezTo>
                  <a:cubicBezTo>
                    <a:pt x="55536" y="43320"/>
                    <a:pt x="55491" y="43290"/>
                    <a:pt x="55440" y="43290"/>
                  </a:cubicBezTo>
                  <a:cubicBezTo>
                    <a:pt x="55379" y="43290"/>
                    <a:pt x="55310" y="43335"/>
                    <a:pt x="55260" y="43436"/>
                  </a:cubicBezTo>
                  <a:cubicBezTo>
                    <a:pt x="55221" y="43484"/>
                    <a:pt x="55183" y="43504"/>
                    <a:pt x="55131" y="43504"/>
                  </a:cubicBezTo>
                  <a:cubicBezTo>
                    <a:pt x="55018" y="43504"/>
                    <a:pt x="54843" y="43408"/>
                    <a:pt x="54469" y="43284"/>
                  </a:cubicBezTo>
                  <a:cubicBezTo>
                    <a:pt x="54328" y="43236"/>
                    <a:pt x="54227" y="43216"/>
                    <a:pt x="54151" y="43216"/>
                  </a:cubicBezTo>
                  <a:cubicBezTo>
                    <a:pt x="53933" y="43216"/>
                    <a:pt x="53920" y="43385"/>
                    <a:pt x="53740" y="43588"/>
                  </a:cubicBezTo>
                  <a:cubicBezTo>
                    <a:pt x="53506" y="43821"/>
                    <a:pt x="53245" y="44167"/>
                    <a:pt x="53225" y="44167"/>
                  </a:cubicBezTo>
                  <a:cubicBezTo>
                    <a:pt x="53224" y="44167"/>
                    <a:pt x="53223" y="44166"/>
                    <a:pt x="53223" y="44165"/>
                  </a:cubicBezTo>
                  <a:cubicBezTo>
                    <a:pt x="53223" y="44104"/>
                    <a:pt x="53223" y="43983"/>
                    <a:pt x="53223" y="43892"/>
                  </a:cubicBezTo>
                  <a:cubicBezTo>
                    <a:pt x="53193" y="43831"/>
                    <a:pt x="53223" y="43679"/>
                    <a:pt x="53314" y="43405"/>
                  </a:cubicBezTo>
                  <a:cubicBezTo>
                    <a:pt x="53406" y="43132"/>
                    <a:pt x="53254" y="43010"/>
                    <a:pt x="53132" y="42889"/>
                  </a:cubicBezTo>
                  <a:cubicBezTo>
                    <a:pt x="53067" y="42823"/>
                    <a:pt x="52949" y="42793"/>
                    <a:pt x="52817" y="42793"/>
                  </a:cubicBezTo>
                  <a:cubicBezTo>
                    <a:pt x="52702" y="42793"/>
                    <a:pt x="52576" y="42816"/>
                    <a:pt x="52463" y="42858"/>
                  </a:cubicBezTo>
                  <a:cubicBezTo>
                    <a:pt x="52440" y="42864"/>
                    <a:pt x="52420" y="42867"/>
                    <a:pt x="52404" y="42867"/>
                  </a:cubicBezTo>
                  <a:cubicBezTo>
                    <a:pt x="52258" y="42867"/>
                    <a:pt x="52418" y="42633"/>
                    <a:pt x="52281" y="42524"/>
                  </a:cubicBezTo>
                  <a:cubicBezTo>
                    <a:pt x="52159" y="42433"/>
                    <a:pt x="51582" y="42463"/>
                    <a:pt x="50974" y="42311"/>
                  </a:cubicBezTo>
                  <a:cubicBezTo>
                    <a:pt x="50795" y="42264"/>
                    <a:pt x="50660" y="42243"/>
                    <a:pt x="50551" y="42243"/>
                  </a:cubicBezTo>
                  <a:cubicBezTo>
                    <a:pt x="50309" y="42243"/>
                    <a:pt x="50200" y="42347"/>
                    <a:pt x="50032" y="42493"/>
                  </a:cubicBezTo>
                  <a:cubicBezTo>
                    <a:pt x="49789" y="42706"/>
                    <a:pt x="49849" y="43101"/>
                    <a:pt x="49667" y="43253"/>
                  </a:cubicBezTo>
                  <a:cubicBezTo>
                    <a:pt x="49477" y="43389"/>
                    <a:pt x="49263" y="43597"/>
                    <a:pt x="49219" y="43597"/>
                  </a:cubicBezTo>
                  <a:cubicBezTo>
                    <a:pt x="49214" y="43597"/>
                    <a:pt x="49211" y="43594"/>
                    <a:pt x="49211" y="43588"/>
                  </a:cubicBezTo>
                  <a:cubicBezTo>
                    <a:pt x="49211" y="43527"/>
                    <a:pt x="48998" y="43466"/>
                    <a:pt x="49241" y="43344"/>
                  </a:cubicBezTo>
                  <a:cubicBezTo>
                    <a:pt x="49454" y="43223"/>
                    <a:pt x="49424" y="43162"/>
                    <a:pt x="49667" y="42919"/>
                  </a:cubicBezTo>
                  <a:cubicBezTo>
                    <a:pt x="49880" y="42645"/>
                    <a:pt x="49728" y="42615"/>
                    <a:pt x="49819" y="42281"/>
                  </a:cubicBezTo>
                  <a:cubicBezTo>
                    <a:pt x="49846" y="42133"/>
                    <a:pt x="49843" y="42092"/>
                    <a:pt x="49798" y="42092"/>
                  </a:cubicBezTo>
                  <a:cubicBezTo>
                    <a:pt x="49741" y="42092"/>
                    <a:pt x="49615" y="42159"/>
                    <a:pt x="49393" y="42159"/>
                  </a:cubicBezTo>
                  <a:cubicBezTo>
                    <a:pt x="49029" y="42159"/>
                    <a:pt x="48634" y="41916"/>
                    <a:pt x="48238" y="41733"/>
                  </a:cubicBezTo>
                  <a:cubicBezTo>
                    <a:pt x="48192" y="41714"/>
                    <a:pt x="48152" y="41706"/>
                    <a:pt x="48119" y="41706"/>
                  </a:cubicBezTo>
                  <a:cubicBezTo>
                    <a:pt x="47895" y="41706"/>
                    <a:pt x="47965" y="42098"/>
                    <a:pt x="47965" y="42098"/>
                  </a:cubicBezTo>
                  <a:cubicBezTo>
                    <a:pt x="47965" y="42098"/>
                    <a:pt x="47600" y="42250"/>
                    <a:pt x="47448" y="42524"/>
                  </a:cubicBezTo>
                  <a:cubicBezTo>
                    <a:pt x="47266" y="42797"/>
                    <a:pt x="47205" y="43010"/>
                    <a:pt x="47175" y="43284"/>
                  </a:cubicBezTo>
                  <a:cubicBezTo>
                    <a:pt x="47160" y="43401"/>
                    <a:pt x="47088" y="43455"/>
                    <a:pt x="47022" y="43455"/>
                  </a:cubicBezTo>
                  <a:cubicBezTo>
                    <a:pt x="46951" y="43455"/>
                    <a:pt x="46885" y="43394"/>
                    <a:pt x="46901" y="43284"/>
                  </a:cubicBezTo>
                  <a:cubicBezTo>
                    <a:pt x="46962" y="43071"/>
                    <a:pt x="47114" y="42919"/>
                    <a:pt x="47387" y="42311"/>
                  </a:cubicBezTo>
                  <a:cubicBezTo>
                    <a:pt x="47500" y="42047"/>
                    <a:pt x="47546" y="41981"/>
                    <a:pt x="47576" y="41981"/>
                  </a:cubicBezTo>
                  <a:cubicBezTo>
                    <a:pt x="47605" y="41981"/>
                    <a:pt x="47619" y="42049"/>
                    <a:pt x="47670" y="42049"/>
                  </a:cubicBezTo>
                  <a:cubicBezTo>
                    <a:pt x="47690" y="42049"/>
                    <a:pt x="47716" y="42038"/>
                    <a:pt x="47752" y="42007"/>
                  </a:cubicBezTo>
                  <a:cubicBezTo>
                    <a:pt x="47965" y="41825"/>
                    <a:pt x="47904" y="41916"/>
                    <a:pt x="47934" y="41733"/>
                  </a:cubicBezTo>
                  <a:cubicBezTo>
                    <a:pt x="47934" y="41551"/>
                    <a:pt x="48330" y="41004"/>
                    <a:pt x="48299" y="40822"/>
                  </a:cubicBezTo>
                  <a:cubicBezTo>
                    <a:pt x="48290" y="40756"/>
                    <a:pt x="48269" y="40733"/>
                    <a:pt x="48239" y="40733"/>
                  </a:cubicBezTo>
                  <a:cubicBezTo>
                    <a:pt x="48180" y="40733"/>
                    <a:pt x="48088" y="40824"/>
                    <a:pt x="47992" y="40824"/>
                  </a:cubicBezTo>
                  <a:cubicBezTo>
                    <a:pt x="47983" y="40824"/>
                    <a:pt x="47974" y="40823"/>
                    <a:pt x="47965" y="40822"/>
                  </a:cubicBezTo>
                  <a:cubicBezTo>
                    <a:pt x="47813" y="40822"/>
                    <a:pt x="47570" y="40518"/>
                    <a:pt x="47296" y="40062"/>
                  </a:cubicBezTo>
                  <a:cubicBezTo>
                    <a:pt x="47023" y="39575"/>
                    <a:pt x="46992" y="39028"/>
                    <a:pt x="46536" y="39028"/>
                  </a:cubicBezTo>
                  <a:cubicBezTo>
                    <a:pt x="46323" y="39028"/>
                    <a:pt x="45928" y="39028"/>
                    <a:pt x="45928" y="38967"/>
                  </a:cubicBezTo>
                  <a:cubicBezTo>
                    <a:pt x="45898" y="38907"/>
                    <a:pt x="46141" y="38785"/>
                    <a:pt x="45959" y="38694"/>
                  </a:cubicBezTo>
                  <a:cubicBezTo>
                    <a:pt x="45594" y="38512"/>
                    <a:pt x="45807" y="38664"/>
                    <a:pt x="45564" y="38360"/>
                  </a:cubicBezTo>
                  <a:cubicBezTo>
                    <a:pt x="45290" y="38086"/>
                    <a:pt x="45290" y="38147"/>
                    <a:pt x="45047" y="38116"/>
                  </a:cubicBezTo>
                  <a:cubicBezTo>
                    <a:pt x="44864" y="38086"/>
                    <a:pt x="44682" y="38056"/>
                    <a:pt x="44409" y="37964"/>
                  </a:cubicBezTo>
                  <a:cubicBezTo>
                    <a:pt x="44287" y="37934"/>
                    <a:pt x="44196" y="37904"/>
                    <a:pt x="44074" y="37843"/>
                  </a:cubicBezTo>
                  <a:cubicBezTo>
                    <a:pt x="43951" y="37807"/>
                    <a:pt x="43856" y="37793"/>
                    <a:pt x="43782" y="37793"/>
                  </a:cubicBezTo>
                  <a:cubicBezTo>
                    <a:pt x="43545" y="37793"/>
                    <a:pt x="43527" y="37934"/>
                    <a:pt x="43527" y="37934"/>
                  </a:cubicBezTo>
                  <a:cubicBezTo>
                    <a:pt x="43527" y="37934"/>
                    <a:pt x="43508" y="37933"/>
                    <a:pt x="43475" y="37933"/>
                  </a:cubicBezTo>
                  <a:cubicBezTo>
                    <a:pt x="43329" y="37933"/>
                    <a:pt x="42911" y="37953"/>
                    <a:pt x="42737" y="38177"/>
                  </a:cubicBezTo>
                  <a:cubicBezTo>
                    <a:pt x="42667" y="38267"/>
                    <a:pt x="42614" y="38294"/>
                    <a:pt x="42554" y="38294"/>
                  </a:cubicBezTo>
                  <a:cubicBezTo>
                    <a:pt x="42455" y="38294"/>
                    <a:pt x="42337" y="38220"/>
                    <a:pt x="42099" y="38220"/>
                  </a:cubicBezTo>
                  <a:cubicBezTo>
                    <a:pt x="42036" y="38220"/>
                    <a:pt x="41966" y="38225"/>
                    <a:pt x="41886" y="38238"/>
                  </a:cubicBezTo>
                  <a:cubicBezTo>
                    <a:pt x="41758" y="38261"/>
                    <a:pt x="41666" y="38271"/>
                    <a:pt x="41599" y="38271"/>
                  </a:cubicBezTo>
                  <a:cubicBezTo>
                    <a:pt x="41491" y="38271"/>
                    <a:pt x="41449" y="38245"/>
                    <a:pt x="41430" y="38208"/>
                  </a:cubicBezTo>
                  <a:cubicBezTo>
                    <a:pt x="41399" y="38177"/>
                    <a:pt x="41369" y="38116"/>
                    <a:pt x="41308" y="38025"/>
                  </a:cubicBezTo>
                  <a:cubicBezTo>
                    <a:pt x="41163" y="37856"/>
                    <a:pt x="40748" y="37764"/>
                    <a:pt x="40386" y="37764"/>
                  </a:cubicBezTo>
                  <a:cubicBezTo>
                    <a:pt x="40293" y="37764"/>
                    <a:pt x="40203" y="37770"/>
                    <a:pt x="40123" y="37782"/>
                  </a:cubicBezTo>
                  <a:cubicBezTo>
                    <a:pt x="40068" y="37791"/>
                    <a:pt x="40029" y="37795"/>
                    <a:pt x="40001" y="37795"/>
                  </a:cubicBezTo>
                  <a:cubicBezTo>
                    <a:pt x="39843" y="37795"/>
                    <a:pt x="40066" y="37655"/>
                    <a:pt x="40092" y="37448"/>
                  </a:cubicBezTo>
                  <a:cubicBezTo>
                    <a:pt x="40092" y="37205"/>
                    <a:pt x="40032" y="37326"/>
                    <a:pt x="39788" y="37113"/>
                  </a:cubicBezTo>
                  <a:cubicBezTo>
                    <a:pt x="39606" y="36931"/>
                    <a:pt x="39363" y="36901"/>
                    <a:pt x="39059" y="36809"/>
                  </a:cubicBezTo>
                  <a:cubicBezTo>
                    <a:pt x="38998" y="36779"/>
                    <a:pt x="38937" y="36749"/>
                    <a:pt x="38846" y="36718"/>
                  </a:cubicBezTo>
                  <a:cubicBezTo>
                    <a:pt x="38649" y="36642"/>
                    <a:pt x="38557" y="36635"/>
                    <a:pt x="38497" y="36635"/>
                  </a:cubicBezTo>
                  <a:cubicBezTo>
                    <a:pt x="38481" y="36635"/>
                    <a:pt x="38468" y="36635"/>
                    <a:pt x="38455" y="36635"/>
                  </a:cubicBezTo>
                  <a:cubicBezTo>
                    <a:pt x="38418" y="36635"/>
                    <a:pt x="38386" y="36631"/>
                    <a:pt x="38329" y="36597"/>
                  </a:cubicBezTo>
                  <a:cubicBezTo>
                    <a:pt x="38208" y="36536"/>
                    <a:pt x="38238" y="36445"/>
                    <a:pt x="38086" y="36171"/>
                  </a:cubicBezTo>
                  <a:cubicBezTo>
                    <a:pt x="38086" y="36141"/>
                    <a:pt x="38056" y="36141"/>
                    <a:pt x="38025" y="36080"/>
                  </a:cubicBezTo>
                  <a:cubicBezTo>
                    <a:pt x="37904" y="35867"/>
                    <a:pt x="37661" y="35837"/>
                    <a:pt x="37448" y="35806"/>
                  </a:cubicBezTo>
                  <a:lnTo>
                    <a:pt x="37205" y="35806"/>
                  </a:lnTo>
                  <a:cubicBezTo>
                    <a:pt x="37053" y="35776"/>
                    <a:pt x="36445" y="35715"/>
                    <a:pt x="36323" y="35654"/>
                  </a:cubicBezTo>
                  <a:cubicBezTo>
                    <a:pt x="36232" y="35594"/>
                    <a:pt x="36171" y="35350"/>
                    <a:pt x="36050" y="35138"/>
                  </a:cubicBezTo>
                  <a:cubicBezTo>
                    <a:pt x="36005" y="35075"/>
                    <a:pt x="35971" y="35052"/>
                    <a:pt x="35927" y="35052"/>
                  </a:cubicBezTo>
                  <a:cubicBezTo>
                    <a:pt x="35822" y="35052"/>
                    <a:pt x="35662" y="35186"/>
                    <a:pt x="35168" y="35229"/>
                  </a:cubicBezTo>
                  <a:cubicBezTo>
                    <a:pt x="34439" y="35290"/>
                    <a:pt x="34621" y="35290"/>
                    <a:pt x="34621" y="35472"/>
                  </a:cubicBezTo>
                  <a:cubicBezTo>
                    <a:pt x="34651" y="35654"/>
                    <a:pt x="34651" y="35654"/>
                    <a:pt x="34317" y="35898"/>
                  </a:cubicBezTo>
                  <a:cubicBezTo>
                    <a:pt x="34118" y="36042"/>
                    <a:pt x="34049" y="36079"/>
                    <a:pt x="33942" y="36079"/>
                  </a:cubicBezTo>
                  <a:cubicBezTo>
                    <a:pt x="33869" y="36079"/>
                    <a:pt x="33778" y="36062"/>
                    <a:pt x="33618" y="36050"/>
                  </a:cubicBezTo>
                  <a:cubicBezTo>
                    <a:pt x="33223" y="35989"/>
                    <a:pt x="32858" y="35685"/>
                    <a:pt x="32645" y="35563"/>
                  </a:cubicBezTo>
                  <a:cubicBezTo>
                    <a:pt x="32592" y="35533"/>
                    <a:pt x="32550" y="35519"/>
                    <a:pt x="32513" y="35519"/>
                  </a:cubicBezTo>
                  <a:cubicBezTo>
                    <a:pt x="32402" y="35519"/>
                    <a:pt x="32334" y="35639"/>
                    <a:pt x="32129" y="35776"/>
                  </a:cubicBezTo>
                  <a:cubicBezTo>
                    <a:pt x="31885" y="35989"/>
                    <a:pt x="31733" y="35989"/>
                    <a:pt x="31338" y="35989"/>
                  </a:cubicBezTo>
                  <a:cubicBezTo>
                    <a:pt x="30943" y="35989"/>
                    <a:pt x="31095" y="35867"/>
                    <a:pt x="31065" y="35502"/>
                  </a:cubicBezTo>
                  <a:cubicBezTo>
                    <a:pt x="31042" y="35229"/>
                    <a:pt x="30848" y="35195"/>
                    <a:pt x="30381" y="35195"/>
                  </a:cubicBezTo>
                  <a:cubicBezTo>
                    <a:pt x="30225" y="35195"/>
                    <a:pt x="30039" y="35198"/>
                    <a:pt x="29819" y="35198"/>
                  </a:cubicBezTo>
                  <a:cubicBezTo>
                    <a:pt x="28937" y="35229"/>
                    <a:pt x="29180" y="35563"/>
                    <a:pt x="28664" y="35715"/>
                  </a:cubicBezTo>
                  <a:cubicBezTo>
                    <a:pt x="28177" y="35867"/>
                    <a:pt x="28329" y="35746"/>
                    <a:pt x="28360" y="36019"/>
                  </a:cubicBezTo>
                  <a:cubicBezTo>
                    <a:pt x="28390" y="36293"/>
                    <a:pt x="28755" y="36749"/>
                    <a:pt x="28816" y="37053"/>
                  </a:cubicBezTo>
                  <a:cubicBezTo>
                    <a:pt x="28876" y="37357"/>
                    <a:pt x="28785" y="37357"/>
                    <a:pt x="28572" y="37448"/>
                  </a:cubicBezTo>
                  <a:cubicBezTo>
                    <a:pt x="28402" y="37533"/>
                    <a:pt x="28336" y="37633"/>
                    <a:pt x="28301" y="37633"/>
                  </a:cubicBezTo>
                  <a:cubicBezTo>
                    <a:pt x="28287" y="37633"/>
                    <a:pt x="28277" y="37615"/>
                    <a:pt x="28268" y="37569"/>
                  </a:cubicBezTo>
                  <a:cubicBezTo>
                    <a:pt x="28268" y="37387"/>
                    <a:pt x="28116" y="37357"/>
                    <a:pt x="27964" y="37144"/>
                  </a:cubicBezTo>
                  <a:cubicBezTo>
                    <a:pt x="27782" y="36931"/>
                    <a:pt x="27995" y="36931"/>
                    <a:pt x="28025" y="36749"/>
                  </a:cubicBezTo>
                  <a:cubicBezTo>
                    <a:pt x="28056" y="36597"/>
                    <a:pt x="28147" y="36627"/>
                    <a:pt x="28238" y="36445"/>
                  </a:cubicBezTo>
                  <a:cubicBezTo>
                    <a:pt x="28329" y="36262"/>
                    <a:pt x="28147" y="36110"/>
                    <a:pt x="28116" y="35958"/>
                  </a:cubicBezTo>
                  <a:cubicBezTo>
                    <a:pt x="28056" y="35806"/>
                    <a:pt x="27964" y="35806"/>
                    <a:pt x="27782" y="35563"/>
                  </a:cubicBezTo>
                  <a:cubicBezTo>
                    <a:pt x="27569" y="35290"/>
                    <a:pt x="27782" y="35411"/>
                    <a:pt x="28056" y="35259"/>
                  </a:cubicBezTo>
                  <a:cubicBezTo>
                    <a:pt x="28299" y="35138"/>
                    <a:pt x="28238" y="35107"/>
                    <a:pt x="28299" y="34803"/>
                  </a:cubicBezTo>
                  <a:cubicBezTo>
                    <a:pt x="28343" y="34656"/>
                    <a:pt x="28287" y="34594"/>
                    <a:pt x="28169" y="34594"/>
                  </a:cubicBezTo>
                  <a:cubicBezTo>
                    <a:pt x="28044" y="34594"/>
                    <a:pt x="27849" y="34663"/>
                    <a:pt x="27630" y="34773"/>
                  </a:cubicBezTo>
                  <a:cubicBezTo>
                    <a:pt x="27239" y="34940"/>
                    <a:pt x="27438" y="35236"/>
                    <a:pt x="27308" y="35236"/>
                  </a:cubicBezTo>
                  <a:cubicBezTo>
                    <a:pt x="27297" y="35236"/>
                    <a:pt x="27283" y="35234"/>
                    <a:pt x="27265" y="35229"/>
                  </a:cubicBezTo>
                  <a:cubicBezTo>
                    <a:pt x="27178" y="35191"/>
                    <a:pt x="27106" y="35159"/>
                    <a:pt x="27052" y="35159"/>
                  </a:cubicBezTo>
                  <a:cubicBezTo>
                    <a:pt x="26973" y="35159"/>
                    <a:pt x="26931" y="35226"/>
                    <a:pt x="26931" y="35442"/>
                  </a:cubicBezTo>
                  <a:cubicBezTo>
                    <a:pt x="26907" y="35725"/>
                    <a:pt x="26719" y="35788"/>
                    <a:pt x="26579" y="35788"/>
                  </a:cubicBezTo>
                  <a:cubicBezTo>
                    <a:pt x="26539" y="35788"/>
                    <a:pt x="26502" y="35783"/>
                    <a:pt x="26475" y="35776"/>
                  </a:cubicBezTo>
                  <a:cubicBezTo>
                    <a:pt x="26399" y="35757"/>
                    <a:pt x="26253" y="35715"/>
                    <a:pt x="26146" y="35715"/>
                  </a:cubicBezTo>
                  <a:cubicBezTo>
                    <a:pt x="26081" y="35715"/>
                    <a:pt x="26031" y="35730"/>
                    <a:pt x="26019" y="35776"/>
                  </a:cubicBezTo>
                  <a:cubicBezTo>
                    <a:pt x="25962" y="35861"/>
                    <a:pt x="25985" y="36052"/>
                    <a:pt x="25765" y="36052"/>
                  </a:cubicBezTo>
                  <a:cubicBezTo>
                    <a:pt x="25750" y="36052"/>
                    <a:pt x="25733" y="36052"/>
                    <a:pt x="25715" y="36050"/>
                  </a:cubicBezTo>
                  <a:cubicBezTo>
                    <a:pt x="25666" y="36037"/>
                    <a:pt x="25629" y="36031"/>
                    <a:pt x="25598" y="36031"/>
                  </a:cubicBezTo>
                  <a:cubicBezTo>
                    <a:pt x="25480" y="36031"/>
                    <a:pt x="25465" y="36123"/>
                    <a:pt x="25198" y="36293"/>
                  </a:cubicBezTo>
                  <a:cubicBezTo>
                    <a:pt x="24894" y="36505"/>
                    <a:pt x="24955" y="36992"/>
                    <a:pt x="25016" y="37478"/>
                  </a:cubicBezTo>
                  <a:cubicBezTo>
                    <a:pt x="25040" y="37659"/>
                    <a:pt x="24997" y="37692"/>
                    <a:pt x="24925" y="37692"/>
                  </a:cubicBezTo>
                  <a:cubicBezTo>
                    <a:pt x="24885" y="37692"/>
                    <a:pt x="24836" y="37681"/>
                    <a:pt x="24784" y="37681"/>
                  </a:cubicBezTo>
                  <a:cubicBezTo>
                    <a:pt x="24695" y="37681"/>
                    <a:pt x="24599" y="37711"/>
                    <a:pt x="24530" y="37873"/>
                  </a:cubicBezTo>
                  <a:cubicBezTo>
                    <a:pt x="24378" y="38329"/>
                    <a:pt x="23983" y="38025"/>
                    <a:pt x="24074" y="38542"/>
                  </a:cubicBezTo>
                  <a:cubicBezTo>
                    <a:pt x="24101" y="38786"/>
                    <a:pt x="24080" y="38861"/>
                    <a:pt x="24045" y="38861"/>
                  </a:cubicBezTo>
                  <a:cubicBezTo>
                    <a:pt x="24002" y="38861"/>
                    <a:pt x="23939" y="38744"/>
                    <a:pt x="23922" y="38694"/>
                  </a:cubicBezTo>
                  <a:cubicBezTo>
                    <a:pt x="23891" y="38664"/>
                    <a:pt x="23861" y="38633"/>
                    <a:pt x="23831" y="38572"/>
                  </a:cubicBezTo>
                  <a:cubicBezTo>
                    <a:pt x="23770" y="38512"/>
                    <a:pt x="23679" y="38451"/>
                    <a:pt x="23557" y="38329"/>
                  </a:cubicBezTo>
                  <a:cubicBezTo>
                    <a:pt x="23314" y="38147"/>
                    <a:pt x="23253" y="38268"/>
                    <a:pt x="22888" y="37904"/>
                  </a:cubicBezTo>
                  <a:cubicBezTo>
                    <a:pt x="22788" y="37803"/>
                    <a:pt x="22657" y="37765"/>
                    <a:pt x="22511" y="37765"/>
                  </a:cubicBezTo>
                  <a:cubicBezTo>
                    <a:pt x="22125" y="37765"/>
                    <a:pt x="21630" y="38028"/>
                    <a:pt x="21277" y="38116"/>
                  </a:cubicBezTo>
                  <a:cubicBezTo>
                    <a:pt x="20761" y="38268"/>
                    <a:pt x="20548" y="38481"/>
                    <a:pt x="20183" y="38664"/>
                  </a:cubicBezTo>
                  <a:cubicBezTo>
                    <a:pt x="20086" y="38709"/>
                    <a:pt x="20005" y="38728"/>
                    <a:pt x="19936" y="38728"/>
                  </a:cubicBezTo>
                  <a:cubicBezTo>
                    <a:pt x="19728" y="38728"/>
                    <a:pt x="19636" y="38550"/>
                    <a:pt x="19545" y="38390"/>
                  </a:cubicBezTo>
                  <a:cubicBezTo>
                    <a:pt x="19495" y="38320"/>
                    <a:pt x="19462" y="38293"/>
                    <a:pt x="19440" y="38293"/>
                  </a:cubicBezTo>
                  <a:cubicBezTo>
                    <a:pt x="19396" y="38293"/>
                    <a:pt x="19403" y="38409"/>
                    <a:pt x="19423" y="38512"/>
                  </a:cubicBezTo>
                  <a:cubicBezTo>
                    <a:pt x="19423" y="38578"/>
                    <a:pt x="19411" y="38600"/>
                    <a:pt x="19392" y="38600"/>
                  </a:cubicBezTo>
                  <a:cubicBezTo>
                    <a:pt x="19357" y="38600"/>
                    <a:pt x="19299" y="38531"/>
                    <a:pt x="19241" y="38512"/>
                  </a:cubicBezTo>
                  <a:cubicBezTo>
                    <a:pt x="19150" y="38512"/>
                    <a:pt x="19089" y="38451"/>
                    <a:pt x="19119" y="38268"/>
                  </a:cubicBezTo>
                  <a:cubicBezTo>
                    <a:pt x="19150" y="38116"/>
                    <a:pt x="19058" y="38116"/>
                    <a:pt x="18937" y="38116"/>
                  </a:cubicBezTo>
                  <a:cubicBezTo>
                    <a:pt x="18907" y="38116"/>
                    <a:pt x="18876" y="38116"/>
                    <a:pt x="18815" y="38086"/>
                  </a:cubicBezTo>
                  <a:cubicBezTo>
                    <a:pt x="18603" y="38056"/>
                    <a:pt x="18542" y="37934"/>
                    <a:pt x="18451" y="37782"/>
                  </a:cubicBezTo>
                  <a:cubicBezTo>
                    <a:pt x="18359" y="37660"/>
                    <a:pt x="18329" y="37600"/>
                    <a:pt x="18207" y="37387"/>
                  </a:cubicBezTo>
                  <a:cubicBezTo>
                    <a:pt x="18116" y="37144"/>
                    <a:pt x="18025" y="37053"/>
                    <a:pt x="18025" y="37053"/>
                  </a:cubicBezTo>
                  <a:cubicBezTo>
                    <a:pt x="18025" y="37053"/>
                    <a:pt x="17903" y="36870"/>
                    <a:pt x="17782" y="36657"/>
                  </a:cubicBezTo>
                  <a:cubicBezTo>
                    <a:pt x="17691" y="36475"/>
                    <a:pt x="17691" y="36475"/>
                    <a:pt x="17873" y="36353"/>
                  </a:cubicBezTo>
                  <a:cubicBezTo>
                    <a:pt x="18025" y="36201"/>
                    <a:pt x="17843" y="36293"/>
                    <a:pt x="17782" y="36019"/>
                  </a:cubicBezTo>
                  <a:cubicBezTo>
                    <a:pt x="17691" y="35746"/>
                    <a:pt x="17812" y="35837"/>
                    <a:pt x="18025" y="35654"/>
                  </a:cubicBezTo>
                  <a:cubicBezTo>
                    <a:pt x="18207" y="35472"/>
                    <a:pt x="17964" y="35290"/>
                    <a:pt x="17903" y="35046"/>
                  </a:cubicBezTo>
                  <a:cubicBezTo>
                    <a:pt x="17873" y="34803"/>
                    <a:pt x="17903" y="34894"/>
                    <a:pt x="17995" y="34651"/>
                  </a:cubicBezTo>
                  <a:cubicBezTo>
                    <a:pt x="18086" y="34378"/>
                    <a:pt x="18116" y="34347"/>
                    <a:pt x="18207" y="34104"/>
                  </a:cubicBezTo>
                  <a:cubicBezTo>
                    <a:pt x="18314" y="33891"/>
                    <a:pt x="18117" y="33795"/>
                    <a:pt x="18026" y="33795"/>
                  </a:cubicBezTo>
                  <a:cubicBezTo>
                    <a:pt x="18013" y="33795"/>
                    <a:pt x="18002" y="33797"/>
                    <a:pt x="17995" y="33800"/>
                  </a:cubicBezTo>
                  <a:cubicBezTo>
                    <a:pt x="17934" y="33800"/>
                    <a:pt x="17691" y="33891"/>
                    <a:pt x="17539" y="33952"/>
                  </a:cubicBezTo>
                  <a:cubicBezTo>
                    <a:pt x="17523" y="33955"/>
                    <a:pt x="17511" y="33956"/>
                    <a:pt x="17502" y="33956"/>
                  </a:cubicBezTo>
                  <a:cubicBezTo>
                    <a:pt x="17413" y="33956"/>
                    <a:pt x="17699" y="33820"/>
                    <a:pt x="17782" y="33709"/>
                  </a:cubicBezTo>
                  <a:cubicBezTo>
                    <a:pt x="17903" y="33557"/>
                    <a:pt x="18025" y="33618"/>
                    <a:pt x="18116" y="33496"/>
                  </a:cubicBezTo>
                  <a:cubicBezTo>
                    <a:pt x="18207" y="33375"/>
                    <a:pt x="18147" y="33344"/>
                    <a:pt x="18025" y="33344"/>
                  </a:cubicBezTo>
                  <a:cubicBezTo>
                    <a:pt x="17903" y="33344"/>
                    <a:pt x="17782" y="33284"/>
                    <a:pt x="17508" y="33132"/>
                  </a:cubicBezTo>
                  <a:cubicBezTo>
                    <a:pt x="17265" y="33010"/>
                    <a:pt x="17022" y="33132"/>
                    <a:pt x="16840" y="32980"/>
                  </a:cubicBezTo>
                  <a:cubicBezTo>
                    <a:pt x="16816" y="32960"/>
                    <a:pt x="16789" y="32952"/>
                    <a:pt x="16761" y="32952"/>
                  </a:cubicBezTo>
                  <a:cubicBezTo>
                    <a:pt x="16640" y="32952"/>
                    <a:pt x="16484" y="33098"/>
                    <a:pt x="16335" y="33098"/>
                  </a:cubicBezTo>
                  <a:cubicBezTo>
                    <a:pt x="16300" y="33098"/>
                    <a:pt x="16265" y="33090"/>
                    <a:pt x="16232" y="33071"/>
                  </a:cubicBezTo>
                  <a:cubicBezTo>
                    <a:pt x="16193" y="33051"/>
                    <a:pt x="16161" y="33043"/>
                    <a:pt x="16132" y="33043"/>
                  </a:cubicBezTo>
                  <a:cubicBezTo>
                    <a:pt x="16024" y="33043"/>
                    <a:pt x="15954" y="33157"/>
                    <a:pt x="15715" y="33253"/>
                  </a:cubicBezTo>
                  <a:cubicBezTo>
                    <a:pt x="15588" y="33324"/>
                    <a:pt x="15447" y="33349"/>
                    <a:pt x="15300" y="33349"/>
                  </a:cubicBezTo>
                  <a:cubicBezTo>
                    <a:pt x="15130" y="33349"/>
                    <a:pt x="14951" y="33316"/>
                    <a:pt x="14773" y="33284"/>
                  </a:cubicBezTo>
                  <a:cubicBezTo>
                    <a:pt x="14730" y="33276"/>
                    <a:pt x="14693" y="33272"/>
                    <a:pt x="14660" y="33272"/>
                  </a:cubicBezTo>
                  <a:cubicBezTo>
                    <a:pt x="14469" y="33272"/>
                    <a:pt x="14431" y="33386"/>
                    <a:pt x="14358" y="33386"/>
                  </a:cubicBezTo>
                  <a:cubicBezTo>
                    <a:pt x="14346" y="33386"/>
                    <a:pt x="14332" y="33382"/>
                    <a:pt x="14317" y="33375"/>
                  </a:cubicBezTo>
                  <a:cubicBezTo>
                    <a:pt x="14266" y="33337"/>
                    <a:pt x="14247" y="33320"/>
                    <a:pt x="14224" y="33320"/>
                  </a:cubicBezTo>
                  <a:cubicBezTo>
                    <a:pt x="14193" y="33320"/>
                    <a:pt x="14154" y="33352"/>
                    <a:pt x="14013" y="33405"/>
                  </a:cubicBezTo>
                  <a:cubicBezTo>
                    <a:pt x="13977" y="33415"/>
                    <a:pt x="13947" y="33420"/>
                    <a:pt x="13921" y="33420"/>
                  </a:cubicBezTo>
                  <a:cubicBezTo>
                    <a:pt x="13810" y="33420"/>
                    <a:pt x="13785" y="33340"/>
                    <a:pt x="13709" y="33340"/>
                  </a:cubicBezTo>
                  <a:cubicBezTo>
                    <a:pt x="13700" y="33340"/>
                    <a:pt x="13690" y="33341"/>
                    <a:pt x="13678" y="33344"/>
                  </a:cubicBezTo>
                  <a:cubicBezTo>
                    <a:pt x="13618" y="33344"/>
                    <a:pt x="13648" y="33314"/>
                    <a:pt x="13678" y="33284"/>
                  </a:cubicBezTo>
                  <a:cubicBezTo>
                    <a:pt x="13739" y="33192"/>
                    <a:pt x="13952" y="33040"/>
                    <a:pt x="14134" y="32828"/>
                  </a:cubicBezTo>
                  <a:cubicBezTo>
                    <a:pt x="14408" y="32524"/>
                    <a:pt x="14286" y="32280"/>
                    <a:pt x="14286" y="31946"/>
                  </a:cubicBezTo>
                  <a:cubicBezTo>
                    <a:pt x="14256" y="31642"/>
                    <a:pt x="14378" y="31642"/>
                    <a:pt x="14560" y="31551"/>
                  </a:cubicBezTo>
                  <a:cubicBezTo>
                    <a:pt x="14651" y="31490"/>
                    <a:pt x="14621" y="31490"/>
                    <a:pt x="14621" y="31399"/>
                  </a:cubicBezTo>
                  <a:cubicBezTo>
                    <a:pt x="14590" y="31308"/>
                    <a:pt x="14621" y="31156"/>
                    <a:pt x="14773" y="30821"/>
                  </a:cubicBezTo>
                  <a:cubicBezTo>
                    <a:pt x="15137" y="30122"/>
                    <a:pt x="14985" y="30426"/>
                    <a:pt x="14955" y="30214"/>
                  </a:cubicBezTo>
                  <a:cubicBezTo>
                    <a:pt x="14925" y="30001"/>
                    <a:pt x="14925" y="29849"/>
                    <a:pt x="15016" y="29697"/>
                  </a:cubicBezTo>
                  <a:cubicBezTo>
                    <a:pt x="15107" y="29514"/>
                    <a:pt x="15441" y="29119"/>
                    <a:pt x="15563" y="28876"/>
                  </a:cubicBezTo>
                  <a:cubicBezTo>
                    <a:pt x="15660" y="28682"/>
                    <a:pt x="15680" y="28545"/>
                    <a:pt x="15497" y="28545"/>
                  </a:cubicBezTo>
                  <a:cubicBezTo>
                    <a:pt x="15451" y="28545"/>
                    <a:pt x="15393" y="28554"/>
                    <a:pt x="15320" y="28572"/>
                  </a:cubicBezTo>
                  <a:cubicBezTo>
                    <a:pt x="15079" y="28616"/>
                    <a:pt x="14980" y="28722"/>
                    <a:pt x="14876" y="28722"/>
                  </a:cubicBezTo>
                  <a:cubicBezTo>
                    <a:pt x="14835" y="28722"/>
                    <a:pt x="14794" y="28706"/>
                    <a:pt x="14742" y="28663"/>
                  </a:cubicBezTo>
                  <a:cubicBezTo>
                    <a:pt x="14692" y="28620"/>
                    <a:pt x="14619" y="28602"/>
                    <a:pt x="14531" y="28602"/>
                  </a:cubicBezTo>
                  <a:cubicBezTo>
                    <a:pt x="14249" y="28602"/>
                    <a:pt x="13813" y="28783"/>
                    <a:pt x="13466" y="28876"/>
                  </a:cubicBezTo>
                  <a:cubicBezTo>
                    <a:pt x="13010" y="28998"/>
                    <a:pt x="13010" y="29180"/>
                    <a:pt x="12949" y="29666"/>
                  </a:cubicBezTo>
                  <a:cubicBezTo>
                    <a:pt x="12919" y="30122"/>
                    <a:pt x="12767" y="30609"/>
                    <a:pt x="12615" y="30852"/>
                  </a:cubicBezTo>
                  <a:cubicBezTo>
                    <a:pt x="12493" y="31095"/>
                    <a:pt x="12341" y="31186"/>
                    <a:pt x="11672" y="31338"/>
                  </a:cubicBezTo>
                  <a:cubicBezTo>
                    <a:pt x="11034" y="31460"/>
                    <a:pt x="11551" y="31429"/>
                    <a:pt x="11216" y="31551"/>
                  </a:cubicBezTo>
                  <a:cubicBezTo>
                    <a:pt x="10882" y="31642"/>
                    <a:pt x="10943" y="31642"/>
                    <a:pt x="10487" y="31946"/>
                  </a:cubicBezTo>
                  <a:cubicBezTo>
                    <a:pt x="10372" y="32028"/>
                    <a:pt x="10283" y="32062"/>
                    <a:pt x="10212" y="32062"/>
                  </a:cubicBezTo>
                  <a:cubicBezTo>
                    <a:pt x="10020" y="32062"/>
                    <a:pt x="9951" y="31820"/>
                    <a:pt x="9818" y="31642"/>
                  </a:cubicBezTo>
                  <a:cubicBezTo>
                    <a:pt x="9781" y="31590"/>
                    <a:pt x="9737" y="31573"/>
                    <a:pt x="9688" y="31573"/>
                  </a:cubicBezTo>
                  <a:cubicBezTo>
                    <a:pt x="9584" y="31573"/>
                    <a:pt x="9458" y="31651"/>
                    <a:pt x="9330" y="31651"/>
                  </a:cubicBezTo>
                  <a:cubicBezTo>
                    <a:pt x="9270" y="31651"/>
                    <a:pt x="9209" y="31633"/>
                    <a:pt x="9149" y="31581"/>
                  </a:cubicBezTo>
                  <a:cubicBezTo>
                    <a:pt x="8906" y="31369"/>
                    <a:pt x="9028" y="31125"/>
                    <a:pt x="8998" y="30852"/>
                  </a:cubicBezTo>
                  <a:cubicBezTo>
                    <a:pt x="8967" y="30578"/>
                    <a:pt x="8694" y="30609"/>
                    <a:pt x="8572" y="30153"/>
                  </a:cubicBezTo>
                  <a:cubicBezTo>
                    <a:pt x="8481" y="29727"/>
                    <a:pt x="8359" y="29606"/>
                    <a:pt x="8268" y="28967"/>
                  </a:cubicBezTo>
                  <a:cubicBezTo>
                    <a:pt x="8177" y="28299"/>
                    <a:pt x="8207" y="28542"/>
                    <a:pt x="8450" y="27782"/>
                  </a:cubicBezTo>
                  <a:cubicBezTo>
                    <a:pt x="8694" y="27022"/>
                    <a:pt x="8481" y="27144"/>
                    <a:pt x="8663" y="26870"/>
                  </a:cubicBezTo>
                  <a:cubicBezTo>
                    <a:pt x="8724" y="26748"/>
                    <a:pt x="8754" y="26657"/>
                    <a:pt x="8785" y="26536"/>
                  </a:cubicBezTo>
                  <a:cubicBezTo>
                    <a:pt x="8815" y="26323"/>
                    <a:pt x="8785" y="26141"/>
                    <a:pt x="8754" y="25958"/>
                  </a:cubicBezTo>
                  <a:cubicBezTo>
                    <a:pt x="8724" y="25654"/>
                    <a:pt x="8724" y="25776"/>
                    <a:pt x="8846" y="25563"/>
                  </a:cubicBezTo>
                  <a:cubicBezTo>
                    <a:pt x="8967" y="25350"/>
                    <a:pt x="8967" y="25320"/>
                    <a:pt x="8937" y="25077"/>
                  </a:cubicBezTo>
                  <a:cubicBezTo>
                    <a:pt x="8906" y="24864"/>
                    <a:pt x="8998" y="24803"/>
                    <a:pt x="9180" y="24560"/>
                  </a:cubicBezTo>
                  <a:cubicBezTo>
                    <a:pt x="9393" y="24347"/>
                    <a:pt x="9453" y="24378"/>
                    <a:pt x="9514" y="24195"/>
                  </a:cubicBezTo>
                  <a:cubicBezTo>
                    <a:pt x="9545" y="24104"/>
                    <a:pt x="9560" y="24089"/>
                    <a:pt x="9605" y="24089"/>
                  </a:cubicBezTo>
                  <a:cubicBezTo>
                    <a:pt x="9628" y="24089"/>
                    <a:pt x="9659" y="24093"/>
                    <a:pt x="9702" y="24093"/>
                  </a:cubicBezTo>
                  <a:cubicBezTo>
                    <a:pt x="9746" y="24093"/>
                    <a:pt x="9803" y="24089"/>
                    <a:pt x="9879" y="24074"/>
                  </a:cubicBezTo>
                  <a:cubicBezTo>
                    <a:pt x="10183" y="24043"/>
                    <a:pt x="10001" y="24043"/>
                    <a:pt x="10122" y="23891"/>
                  </a:cubicBezTo>
                  <a:cubicBezTo>
                    <a:pt x="10167" y="23846"/>
                    <a:pt x="10191" y="23835"/>
                    <a:pt x="10213" y="23835"/>
                  </a:cubicBezTo>
                  <a:cubicBezTo>
                    <a:pt x="10237" y="23835"/>
                    <a:pt x="10258" y="23849"/>
                    <a:pt x="10300" y="23849"/>
                  </a:cubicBezTo>
                  <a:cubicBezTo>
                    <a:pt x="10324" y="23849"/>
                    <a:pt x="10354" y="23844"/>
                    <a:pt x="10396" y="23830"/>
                  </a:cubicBezTo>
                  <a:cubicBezTo>
                    <a:pt x="10608" y="23770"/>
                    <a:pt x="10548" y="23739"/>
                    <a:pt x="10578" y="23587"/>
                  </a:cubicBezTo>
                  <a:cubicBezTo>
                    <a:pt x="10578" y="23466"/>
                    <a:pt x="10487" y="23405"/>
                    <a:pt x="10608" y="23192"/>
                  </a:cubicBezTo>
                  <a:cubicBezTo>
                    <a:pt x="10637" y="23149"/>
                    <a:pt x="10658" y="23135"/>
                    <a:pt x="10679" y="23135"/>
                  </a:cubicBezTo>
                  <a:cubicBezTo>
                    <a:pt x="10718" y="23135"/>
                    <a:pt x="10760" y="23183"/>
                    <a:pt x="10866" y="23183"/>
                  </a:cubicBezTo>
                  <a:cubicBezTo>
                    <a:pt x="10942" y="23183"/>
                    <a:pt x="11051" y="23158"/>
                    <a:pt x="11216" y="23071"/>
                  </a:cubicBezTo>
                  <a:cubicBezTo>
                    <a:pt x="11480" y="22939"/>
                    <a:pt x="11539" y="22892"/>
                    <a:pt x="11573" y="22892"/>
                  </a:cubicBezTo>
                  <a:cubicBezTo>
                    <a:pt x="11611" y="22892"/>
                    <a:pt x="11619" y="22947"/>
                    <a:pt x="11824" y="23010"/>
                  </a:cubicBezTo>
                  <a:cubicBezTo>
                    <a:pt x="11942" y="23049"/>
                    <a:pt x="12012" y="23066"/>
                    <a:pt x="12064" y="23066"/>
                  </a:cubicBezTo>
                  <a:cubicBezTo>
                    <a:pt x="12171" y="23066"/>
                    <a:pt x="12196" y="22991"/>
                    <a:pt x="12402" y="22888"/>
                  </a:cubicBezTo>
                  <a:cubicBezTo>
                    <a:pt x="12468" y="22855"/>
                    <a:pt x="12512" y="22842"/>
                    <a:pt x="12544" y="22842"/>
                  </a:cubicBezTo>
                  <a:cubicBezTo>
                    <a:pt x="12656" y="22842"/>
                    <a:pt x="12593" y="23010"/>
                    <a:pt x="12736" y="23010"/>
                  </a:cubicBezTo>
                  <a:cubicBezTo>
                    <a:pt x="12888" y="23010"/>
                    <a:pt x="12919" y="23010"/>
                    <a:pt x="13162" y="23071"/>
                  </a:cubicBezTo>
                  <a:cubicBezTo>
                    <a:pt x="13214" y="23084"/>
                    <a:pt x="13259" y="23090"/>
                    <a:pt x="13298" y="23090"/>
                  </a:cubicBezTo>
                  <a:cubicBezTo>
                    <a:pt x="13442" y="23090"/>
                    <a:pt x="13509" y="23008"/>
                    <a:pt x="13557" y="22888"/>
                  </a:cubicBezTo>
                  <a:cubicBezTo>
                    <a:pt x="13585" y="22842"/>
                    <a:pt x="13610" y="22824"/>
                    <a:pt x="13636" y="22824"/>
                  </a:cubicBezTo>
                  <a:cubicBezTo>
                    <a:pt x="13694" y="22824"/>
                    <a:pt x="13755" y="22916"/>
                    <a:pt x="13861" y="22979"/>
                  </a:cubicBezTo>
                  <a:cubicBezTo>
                    <a:pt x="13886" y="22994"/>
                    <a:pt x="13905" y="23001"/>
                    <a:pt x="13919" y="23001"/>
                  </a:cubicBezTo>
                  <a:cubicBezTo>
                    <a:pt x="13990" y="23001"/>
                    <a:pt x="13922" y="22823"/>
                    <a:pt x="13770" y="22645"/>
                  </a:cubicBezTo>
                  <a:cubicBezTo>
                    <a:pt x="13587" y="22432"/>
                    <a:pt x="13770" y="22463"/>
                    <a:pt x="13739" y="22220"/>
                  </a:cubicBezTo>
                  <a:cubicBezTo>
                    <a:pt x="13739" y="22156"/>
                    <a:pt x="13734" y="22133"/>
                    <a:pt x="13721" y="22133"/>
                  </a:cubicBezTo>
                  <a:cubicBezTo>
                    <a:pt x="13689" y="22133"/>
                    <a:pt x="13615" y="22259"/>
                    <a:pt x="13466" y="22280"/>
                  </a:cubicBezTo>
                  <a:cubicBezTo>
                    <a:pt x="13438" y="22284"/>
                    <a:pt x="13415" y="22286"/>
                    <a:pt x="13395" y="22286"/>
                  </a:cubicBezTo>
                  <a:cubicBezTo>
                    <a:pt x="13262" y="22286"/>
                    <a:pt x="13295" y="22200"/>
                    <a:pt x="13374" y="22068"/>
                  </a:cubicBezTo>
                  <a:cubicBezTo>
                    <a:pt x="13416" y="22015"/>
                    <a:pt x="13466" y="21999"/>
                    <a:pt x="13532" y="21999"/>
                  </a:cubicBezTo>
                  <a:cubicBezTo>
                    <a:pt x="13640" y="21999"/>
                    <a:pt x="13793" y="22041"/>
                    <a:pt x="14034" y="22041"/>
                  </a:cubicBezTo>
                  <a:cubicBezTo>
                    <a:pt x="14075" y="22041"/>
                    <a:pt x="14118" y="22040"/>
                    <a:pt x="14165" y="22037"/>
                  </a:cubicBezTo>
                  <a:cubicBezTo>
                    <a:pt x="14651" y="22007"/>
                    <a:pt x="14590" y="21885"/>
                    <a:pt x="14651" y="21794"/>
                  </a:cubicBezTo>
                  <a:cubicBezTo>
                    <a:pt x="14668" y="21760"/>
                    <a:pt x="14678" y="21745"/>
                    <a:pt x="14684" y="21745"/>
                  </a:cubicBezTo>
                  <a:cubicBezTo>
                    <a:pt x="14700" y="21745"/>
                    <a:pt x="14690" y="21845"/>
                    <a:pt x="14712" y="21976"/>
                  </a:cubicBezTo>
                  <a:cubicBezTo>
                    <a:pt x="14729" y="22027"/>
                    <a:pt x="14746" y="22047"/>
                    <a:pt x="14770" y="22047"/>
                  </a:cubicBezTo>
                  <a:cubicBezTo>
                    <a:pt x="14832" y="22047"/>
                    <a:pt x="14944" y="21912"/>
                    <a:pt x="15229" y="21824"/>
                  </a:cubicBezTo>
                  <a:cubicBezTo>
                    <a:pt x="15492" y="21749"/>
                    <a:pt x="15499" y="21697"/>
                    <a:pt x="15610" y="21697"/>
                  </a:cubicBezTo>
                  <a:cubicBezTo>
                    <a:pt x="15679" y="21697"/>
                    <a:pt x="15787" y="21717"/>
                    <a:pt x="16019" y="21764"/>
                  </a:cubicBezTo>
                  <a:cubicBezTo>
                    <a:pt x="16657" y="21916"/>
                    <a:pt x="16049" y="22128"/>
                    <a:pt x="16627" y="22189"/>
                  </a:cubicBezTo>
                  <a:cubicBezTo>
                    <a:pt x="16675" y="22194"/>
                    <a:pt x="16718" y="22197"/>
                    <a:pt x="16756" y="22197"/>
                  </a:cubicBezTo>
                  <a:cubicBezTo>
                    <a:pt x="17182" y="22197"/>
                    <a:pt x="17080" y="21913"/>
                    <a:pt x="17387" y="21885"/>
                  </a:cubicBezTo>
                  <a:cubicBezTo>
                    <a:pt x="17460" y="21873"/>
                    <a:pt x="17518" y="21867"/>
                    <a:pt x="17566" y="21867"/>
                  </a:cubicBezTo>
                  <a:cubicBezTo>
                    <a:pt x="17759" y="21867"/>
                    <a:pt x="17788" y="21964"/>
                    <a:pt x="17934" y="22159"/>
                  </a:cubicBezTo>
                  <a:cubicBezTo>
                    <a:pt x="18147" y="22402"/>
                    <a:pt x="18390" y="22220"/>
                    <a:pt x="18481" y="22523"/>
                  </a:cubicBezTo>
                  <a:cubicBezTo>
                    <a:pt x="18603" y="22858"/>
                    <a:pt x="18359" y="22919"/>
                    <a:pt x="18390" y="23223"/>
                  </a:cubicBezTo>
                  <a:cubicBezTo>
                    <a:pt x="18390" y="23516"/>
                    <a:pt x="18503" y="23923"/>
                    <a:pt x="18675" y="23923"/>
                  </a:cubicBezTo>
                  <a:cubicBezTo>
                    <a:pt x="18681" y="23923"/>
                    <a:pt x="18688" y="23923"/>
                    <a:pt x="18694" y="23922"/>
                  </a:cubicBezTo>
                  <a:cubicBezTo>
                    <a:pt x="18704" y="23920"/>
                    <a:pt x="18713" y="23919"/>
                    <a:pt x="18721" y="23919"/>
                  </a:cubicBezTo>
                  <a:cubicBezTo>
                    <a:pt x="18835" y="23919"/>
                    <a:pt x="18761" y="24110"/>
                    <a:pt x="18846" y="24195"/>
                  </a:cubicBezTo>
                  <a:cubicBezTo>
                    <a:pt x="18967" y="24317"/>
                    <a:pt x="19393" y="24894"/>
                    <a:pt x="19514" y="24925"/>
                  </a:cubicBezTo>
                  <a:cubicBezTo>
                    <a:pt x="19561" y="24925"/>
                    <a:pt x="19620" y="24942"/>
                    <a:pt x="19691" y="24942"/>
                  </a:cubicBezTo>
                  <a:cubicBezTo>
                    <a:pt x="19807" y="24942"/>
                    <a:pt x="19953" y="24896"/>
                    <a:pt x="20122" y="24651"/>
                  </a:cubicBezTo>
                  <a:cubicBezTo>
                    <a:pt x="20396" y="24256"/>
                    <a:pt x="20335" y="23587"/>
                    <a:pt x="20092" y="23344"/>
                  </a:cubicBezTo>
                  <a:cubicBezTo>
                    <a:pt x="19818" y="23101"/>
                    <a:pt x="19970" y="23010"/>
                    <a:pt x="20001" y="22736"/>
                  </a:cubicBezTo>
                  <a:cubicBezTo>
                    <a:pt x="20031" y="22493"/>
                    <a:pt x="19910" y="22523"/>
                    <a:pt x="19727" y="22189"/>
                  </a:cubicBezTo>
                  <a:cubicBezTo>
                    <a:pt x="19545" y="21885"/>
                    <a:pt x="19484" y="21703"/>
                    <a:pt x="19393" y="21429"/>
                  </a:cubicBezTo>
                  <a:cubicBezTo>
                    <a:pt x="19302" y="21186"/>
                    <a:pt x="19180" y="21216"/>
                    <a:pt x="19332" y="20913"/>
                  </a:cubicBezTo>
                  <a:cubicBezTo>
                    <a:pt x="19454" y="20639"/>
                    <a:pt x="19545" y="20244"/>
                    <a:pt x="19758" y="20031"/>
                  </a:cubicBezTo>
                  <a:cubicBezTo>
                    <a:pt x="19940" y="19818"/>
                    <a:pt x="19970" y="19818"/>
                    <a:pt x="20487" y="19393"/>
                  </a:cubicBezTo>
                  <a:cubicBezTo>
                    <a:pt x="20973" y="18967"/>
                    <a:pt x="21004" y="18876"/>
                    <a:pt x="21277" y="18633"/>
                  </a:cubicBezTo>
                  <a:cubicBezTo>
                    <a:pt x="21521" y="18359"/>
                    <a:pt x="21916" y="18390"/>
                    <a:pt x="21976" y="18207"/>
                  </a:cubicBezTo>
                  <a:cubicBezTo>
                    <a:pt x="22037" y="18055"/>
                    <a:pt x="22128" y="18086"/>
                    <a:pt x="22524" y="17873"/>
                  </a:cubicBezTo>
                  <a:cubicBezTo>
                    <a:pt x="22919" y="17660"/>
                    <a:pt x="22767" y="17721"/>
                    <a:pt x="23101" y="17508"/>
                  </a:cubicBezTo>
                  <a:cubicBezTo>
                    <a:pt x="23405" y="17295"/>
                    <a:pt x="23587" y="16991"/>
                    <a:pt x="23223" y="16840"/>
                  </a:cubicBezTo>
                  <a:cubicBezTo>
                    <a:pt x="22888" y="16657"/>
                    <a:pt x="23223" y="16718"/>
                    <a:pt x="23709" y="16566"/>
                  </a:cubicBezTo>
                  <a:cubicBezTo>
                    <a:pt x="24195" y="16414"/>
                    <a:pt x="23618" y="16414"/>
                    <a:pt x="23435" y="16292"/>
                  </a:cubicBezTo>
                  <a:cubicBezTo>
                    <a:pt x="23283" y="16201"/>
                    <a:pt x="23283" y="16049"/>
                    <a:pt x="23283" y="15836"/>
                  </a:cubicBezTo>
                  <a:cubicBezTo>
                    <a:pt x="23314" y="15624"/>
                    <a:pt x="23375" y="15593"/>
                    <a:pt x="23314" y="15289"/>
                  </a:cubicBezTo>
                  <a:cubicBezTo>
                    <a:pt x="23223" y="15016"/>
                    <a:pt x="23314" y="14894"/>
                    <a:pt x="23527" y="14651"/>
                  </a:cubicBezTo>
                  <a:cubicBezTo>
                    <a:pt x="23580" y="14583"/>
                    <a:pt x="23608" y="14554"/>
                    <a:pt x="23621" y="14554"/>
                  </a:cubicBezTo>
                  <a:cubicBezTo>
                    <a:pt x="23658" y="14554"/>
                    <a:pt x="23549" y="14811"/>
                    <a:pt x="23527" y="15016"/>
                  </a:cubicBezTo>
                  <a:cubicBezTo>
                    <a:pt x="23527" y="15289"/>
                    <a:pt x="23557" y="15198"/>
                    <a:pt x="23770" y="15289"/>
                  </a:cubicBezTo>
                  <a:cubicBezTo>
                    <a:pt x="23858" y="15327"/>
                    <a:pt x="23904" y="15349"/>
                    <a:pt x="23931" y="15349"/>
                  </a:cubicBezTo>
                  <a:cubicBezTo>
                    <a:pt x="23968" y="15349"/>
                    <a:pt x="23965" y="15305"/>
                    <a:pt x="23983" y="15198"/>
                  </a:cubicBezTo>
                  <a:cubicBezTo>
                    <a:pt x="24013" y="15016"/>
                    <a:pt x="23983" y="14864"/>
                    <a:pt x="24013" y="14681"/>
                  </a:cubicBezTo>
                  <a:cubicBezTo>
                    <a:pt x="24034" y="14609"/>
                    <a:pt x="24047" y="14582"/>
                    <a:pt x="24066" y="14582"/>
                  </a:cubicBezTo>
                  <a:cubicBezTo>
                    <a:pt x="24102" y="14582"/>
                    <a:pt x="24157" y="14682"/>
                    <a:pt x="24317" y="14742"/>
                  </a:cubicBezTo>
                  <a:cubicBezTo>
                    <a:pt x="24370" y="14769"/>
                    <a:pt x="24404" y="14781"/>
                    <a:pt x="24427" y="14781"/>
                  </a:cubicBezTo>
                  <a:cubicBezTo>
                    <a:pt x="24511" y="14781"/>
                    <a:pt x="24454" y="14622"/>
                    <a:pt x="24621" y="14408"/>
                  </a:cubicBezTo>
                  <a:cubicBezTo>
                    <a:pt x="24834" y="14165"/>
                    <a:pt x="24773" y="14225"/>
                    <a:pt x="24834" y="13952"/>
                  </a:cubicBezTo>
                  <a:cubicBezTo>
                    <a:pt x="24834" y="13952"/>
                    <a:pt x="24530" y="13830"/>
                    <a:pt x="24894" y="13739"/>
                  </a:cubicBezTo>
                  <a:cubicBezTo>
                    <a:pt x="25259" y="13618"/>
                    <a:pt x="24955" y="13587"/>
                    <a:pt x="25107" y="13405"/>
                  </a:cubicBezTo>
                  <a:cubicBezTo>
                    <a:pt x="25187" y="13338"/>
                    <a:pt x="25214" y="13324"/>
                    <a:pt x="25263" y="13324"/>
                  </a:cubicBezTo>
                  <a:cubicBezTo>
                    <a:pt x="25299" y="13324"/>
                    <a:pt x="25348" y="13332"/>
                    <a:pt x="25439" y="13332"/>
                  </a:cubicBezTo>
                  <a:cubicBezTo>
                    <a:pt x="25505" y="13332"/>
                    <a:pt x="25593" y="13328"/>
                    <a:pt x="25715" y="13314"/>
                  </a:cubicBezTo>
                  <a:cubicBezTo>
                    <a:pt x="26232" y="13253"/>
                    <a:pt x="26232" y="13253"/>
                    <a:pt x="26323" y="13010"/>
                  </a:cubicBezTo>
                  <a:cubicBezTo>
                    <a:pt x="26361" y="12933"/>
                    <a:pt x="26385" y="12905"/>
                    <a:pt x="26407" y="12905"/>
                  </a:cubicBezTo>
                  <a:cubicBezTo>
                    <a:pt x="26456" y="12905"/>
                    <a:pt x="26500" y="13038"/>
                    <a:pt x="26688" y="13101"/>
                  </a:cubicBezTo>
                  <a:cubicBezTo>
                    <a:pt x="26717" y="13110"/>
                    <a:pt x="26744" y="13114"/>
                    <a:pt x="26770" y="13114"/>
                  </a:cubicBezTo>
                  <a:cubicBezTo>
                    <a:pt x="27008" y="13114"/>
                    <a:pt x="27074" y="12761"/>
                    <a:pt x="26992" y="12706"/>
                  </a:cubicBezTo>
                  <a:cubicBezTo>
                    <a:pt x="26931" y="12645"/>
                    <a:pt x="26718" y="12645"/>
                    <a:pt x="26718" y="12402"/>
                  </a:cubicBezTo>
                  <a:cubicBezTo>
                    <a:pt x="26688" y="12128"/>
                    <a:pt x="26657" y="12098"/>
                    <a:pt x="27144" y="11672"/>
                  </a:cubicBezTo>
                  <a:cubicBezTo>
                    <a:pt x="27412" y="11438"/>
                    <a:pt x="27486" y="11425"/>
                    <a:pt x="27539" y="11425"/>
                  </a:cubicBezTo>
                  <a:cubicBezTo>
                    <a:pt x="27546" y="11425"/>
                    <a:pt x="27552" y="11425"/>
                    <a:pt x="27558" y="11425"/>
                  </a:cubicBezTo>
                  <a:cubicBezTo>
                    <a:pt x="27593" y="11425"/>
                    <a:pt x="27629" y="11419"/>
                    <a:pt x="27721" y="11338"/>
                  </a:cubicBezTo>
                  <a:cubicBezTo>
                    <a:pt x="27887" y="11172"/>
                    <a:pt x="27887" y="11154"/>
                    <a:pt x="27993" y="11154"/>
                  </a:cubicBezTo>
                  <a:cubicBezTo>
                    <a:pt x="28023" y="11154"/>
                    <a:pt x="28062" y="11156"/>
                    <a:pt x="28116" y="11156"/>
                  </a:cubicBezTo>
                  <a:cubicBezTo>
                    <a:pt x="28360" y="11156"/>
                    <a:pt x="28390" y="11064"/>
                    <a:pt x="28542" y="11034"/>
                  </a:cubicBezTo>
                  <a:cubicBezTo>
                    <a:pt x="28724" y="11004"/>
                    <a:pt x="28724" y="10882"/>
                    <a:pt x="29028" y="10821"/>
                  </a:cubicBezTo>
                  <a:cubicBezTo>
                    <a:pt x="29363" y="10760"/>
                    <a:pt x="29211" y="10730"/>
                    <a:pt x="29180" y="10517"/>
                  </a:cubicBezTo>
                  <a:cubicBezTo>
                    <a:pt x="29150" y="10335"/>
                    <a:pt x="29211" y="10426"/>
                    <a:pt x="29606" y="10365"/>
                  </a:cubicBezTo>
                  <a:cubicBezTo>
                    <a:pt x="29971" y="10304"/>
                    <a:pt x="30214" y="10122"/>
                    <a:pt x="30548" y="9970"/>
                  </a:cubicBezTo>
                  <a:cubicBezTo>
                    <a:pt x="30626" y="9937"/>
                    <a:pt x="30673" y="9924"/>
                    <a:pt x="30697" y="9924"/>
                  </a:cubicBezTo>
                  <a:cubicBezTo>
                    <a:pt x="30785" y="9924"/>
                    <a:pt x="30578" y="10098"/>
                    <a:pt x="30578" y="10122"/>
                  </a:cubicBezTo>
                  <a:cubicBezTo>
                    <a:pt x="30585" y="10128"/>
                    <a:pt x="30594" y="10131"/>
                    <a:pt x="30609" y="10131"/>
                  </a:cubicBezTo>
                  <a:cubicBezTo>
                    <a:pt x="30667" y="10131"/>
                    <a:pt x="30803" y="10092"/>
                    <a:pt x="31095" y="10092"/>
                  </a:cubicBezTo>
                  <a:cubicBezTo>
                    <a:pt x="31460" y="10092"/>
                    <a:pt x="31126" y="10183"/>
                    <a:pt x="31095" y="10274"/>
                  </a:cubicBezTo>
                  <a:cubicBezTo>
                    <a:pt x="31073" y="10319"/>
                    <a:pt x="31002" y="10347"/>
                    <a:pt x="30894" y="10347"/>
                  </a:cubicBezTo>
                  <a:cubicBezTo>
                    <a:pt x="30854" y="10347"/>
                    <a:pt x="30810" y="10343"/>
                    <a:pt x="30761" y="10335"/>
                  </a:cubicBezTo>
                  <a:cubicBezTo>
                    <a:pt x="30674" y="10335"/>
                    <a:pt x="30637" y="10315"/>
                    <a:pt x="30592" y="10315"/>
                  </a:cubicBezTo>
                  <a:cubicBezTo>
                    <a:pt x="30559" y="10315"/>
                    <a:pt x="30522" y="10326"/>
                    <a:pt x="30457" y="10365"/>
                  </a:cubicBezTo>
                  <a:cubicBezTo>
                    <a:pt x="30335" y="10426"/>
                    <a:pt x="29940" y="10639"/>
                    <a:pt x="29940" y="10639"/>
                  </a:cubicBezTo>
                  <a:cubicBezTo>
                    <a:pt x="29940" y="10639"/>
                    <a:pt x="29910" y="10730"/>
                    <a:pt x="29819" y="10912"/>
                  </a:cubicBezTo>
                  <a:cubicBezTo>
                    <a:pt x="29727" y="11125"/>
                    <a:pt x="29727" y="11125"/>
                    <a:pt x="29727" y="11247"/>
                  </a:cubicBezTo>
                  <a:cubicBezTo>
                    <a:pt x="29727" y="11368"/>
                    <a:pt x="29910" y="11490"/>
                    <a:pt x="30001" y="11490"/>
                  </a:cubicBezTo>
                  <a:cubicBezTo>
                    <a:pt x="30123" y="11459"/>
                    <a:pt x="30366" y="11338"/>
                    <a:pt x="30518" y="11247"/>
                  </a:cubicBezTo>
                  <a:cubicBezTo>
                    <a:pt x="30700" y="11186"/>
                    <a:pt x="30791" y="11004"/>
                    <a:pt x="30913" y="10912"/>
                  </a:cubicBezTo>
                  <a:cubicBezTo>
                    <a:pt x="31034" y="10821"/>
                    <a:pt x="30913" y="10821"/>
                    <a:pt x="30974" y="10669"/>
                  </a:cubicBezTo>
                  <a:cubicBezTo>
                    <a:pt x="30989" y="10639"/>
                    <a:pt x="31008" y="10627"/>
                    <a:pt x="31028" y="10627"/>
                  </a:cubicBezTo>
                  <a:cubicBezTo>
                    <a:pt x="31088" y="10627"/>
                    <a:pt x="31156" y="10730"/>
                    <a:pt x="31156" y="10730"/>
                  </a:cubicBezTo>
                  <a:cubicBezTo>
                    <a:pt x="31156" y="10730"/>
                    <a:pt x="31247" y="10730"/>
                    <a:pt x="31399" y="10608"/>
                  </a:cubicBezTo>
                  <a:cubicBezTo>
                    <a:pt x="31460" y="10548"/>
                    <a:pt x="31475" y="10540"/>
                    <a:pt x="31502" y="10540"/>
                  </a:cubicBezTo>
                  <a:cubicBezTo>
                    <a:pt x="31511" y="10540"/>
                    <a:pt x="31521" y="10541"/>
                    <a:pt x="31534" y="10541"/>
                  </a:cubicBezTo>
                  <a:cubicBezTo>
                    <a:pt x="31561" y="10541"/>
                    <a:pt x="31602" y="10537"/>
                    <a:pt x="31673" y="10517"/>
                  </a:cubicBezTo>
                  <a:cubicBezTo>
                    <a:pt x="31885" y="10487"/>
                    <a:pt x="31946" y="10487"/>
                    <a:pt x="32037" y="10365"/>
                  </a:cubicBezTo>
                  <a:cubicBezTo>
                    <a:pt x="32159" y="10213"/>
                    <a:pt x="32129" y="10274"/>
                    <a:pt x="32524" y="10183"/>
                  </a:cubicBezTo>
                  <a:cubicBezTo>
                    <a:pt x="32919" y="10061"/>
                    <a:pt x="32676" y="10001"/>
                    <a:pt x="32554" y="9879"/>
                  </a:cubicBezTo>
                  <a:cubicBezTo>
                    <a:pt x="32508" y="9821"/>
                    <a:pt x="32484" y="9807"/>
                    <a:pt x="32461" y="9807"/>
                  </a:cubicBezTo>
                  <a:cubicBezTo>
                    <a:pt x="32441" y="9807"/>
                    <a:pt x="32422" y="9819"/>
                    <a:pt x="32389" y="9819"/>
                  </a:cubicBezTo>
                  <a:cubicBezTo>
                    <a:pt x="32363" y="9819"/>
                    <a:pt x="32330" y="9812"/>
                    <a:pt x="32281" y="9788"/>
                  </a:cubicBezTo>
                  <a:cubicBezTo>
                    <a:pt x="32235" y="9751"/>
                    <a:pt x="32217" y="9728"/>
                    <a:pt x="32210" y="9718"/>
                  </a:cubicBezTo>
                  <a:lnTo>
                    <a:pt x="32210" y="9718"/>
                  </a:lnTo>
                  <a:cubicBezTo>
                    <a:pt x="32213" y="9732"/>
                    <a:pt x="32210" y="9767"/>
                    <a:pt x="32159" y="9818"/>
                  </a:cubicBezTo>
                  <a:cubicBezTo>
                    <a:pt x="32116" y="9851"/>
                    <a:pt x="32084" y="9860"/>
                    <a:pt x="32044" y="9860"/>
                  </a:cubicBezTo>
                  <a:cubicBezTo>
                    <a:pt x="31988" y="9860"/>
                    <a:pt x="31915" y="9842"/>
                    <a:pt x="31771" y="9842"/>
                  </a:cubicBezTo>
                  <a:cubicBezTo>
                    <a:pt x="31726" y="9842"/>
                    <a:pt x="31673" y="9844"/>
                    <a:pt x="31612" y="9849"/>
                  </a:cubicBezTo>
                  <a:cubicBezTo>
                    <a:pt x="31514" y="9865"/>
                    <a:pt x="31427" y="9872"/>
                    <a:pt x="31352" y="9872"/>
                  </a:cubicBezTo>
                  <a:cubicBezTo>
                    <a:pt x="31146" y="9872"/>
                    <a:pt x="31026" y="9816"/>
                    <a:pt x="31004" y="9727"/>
                  </a:cubicBezTo>
                  <a:cubicBezTo>
                    <a:pt x="30974" y="9636"/>
                    <a:pt x="31034" y="9605"/>
                    <a:pt x="30639" y="9575"/>
                  </a:cubicBezTo>
                  <a:cubicBezTo>
                    <a:pt x="30275" y="9575"/>
                    <a:pt x="30457" y="9484"/>
                    <a:pt x="30426" y="9241"/>
                  </a:cubicBezTo>
                  <a:cubicBezTo>
                    <a:pt x="30415" y="9136"/>
                    <a:pt x="30412" y="9103"/>
                    <a:pt x="30401" y="9103"/>
                  </a:cubicBezTo>
                  <a:cubicBezTo>
                    <a:pt x="30384" y="9103"/>
                    <a:pt x="30345" y="9191"/>
                    <a:pt x="30214" y="9210"/>
                  </a:cubicBezTo>
                  <a:cubicBezTo>
                    <a:pt x="30175" y="9215"/>
                    <a:pt x="30147" y="9218"/>
                    <a:pt x="30128" y="9218"/>
                  </a:cubicBezTo>
                  <a:cubicBezTo>
                    <a:pt x="30026" y="9218"/>
                    <a:pt x="30167" y="9146"/>
                    <a:pt x="30244" y="8967"/>
                  </a:cubicBezTo>
                  <a:cubicBezTo>
                    <a:pt x="30335" y="8724"/>
                    <a:pt x="30366" y="8785"/>
                    <a:pt x="30396" y="8663"/>
                  </a:cubicBezTo>
                  <a:cubicBezTo>
                    <a:pt x="30413" y="8637"/>
                    <a:pt x="30404" y="8626"/>
                    <a:pt x="30378" y="8626"/>
                  </a:cubicBezTo>
                  <a:cubicBezTo>
                    <a:pt x="30312" y="8626"/>
                    <a:pt x="30140" y="8698"/>
                    <a:pt x="30031" y="8785"/>
                  </a:cubicBezTo>
                  <a:cubicBezTo>
                    <a:pt x="29960" y="8842"/>
                    <a:pt x="29895" y="8872"/>
                    <a:pt x="29836" y="8872"/>
                  </a:cubicBezTo>
                  <a:cubicBezTo>
                    <a:pt x="29771" y="8872"/>
                    <a:pt x="29715" y="8835"/>
                    <a:pt x="29667" y="8754"/>
                  </a:cubicBezTo>
                  <a:cubicBezTo>
                    <a:pt x="29621" y="8693"/>
                    <a:pt x="29591" y="8678"/>
                    <a:pt x="29541" y="8678"/>
                  </a:cubicBezTo>
                  <a:cubicBezTo>
                    <a:pt x="29492" y="8678"/>
                    <a:pt x="29423" y="8693"/>
                    <a:pt x="29302" y="8693"/>
                  </a:cubicBezTo>
                  <a:cubicBezTo>
                    <a:pt x="29089" y="8693"/>
                    <a:pt x="29241" y="8663"/>
                    <a:pt x="29302" y="8633"/>
                  </a:cubicBezTo>
                  <a:cubicBezTo>
                    <a:pt x="29363" y="8602"/>
                    <a:pt x="29393" y="8572"/>
                    <a:pt x="29575" y="8572"/>
                  </a:cubicBezTo>
                  <a:cubicBezTo>
                    <a:pt x="29606" y="8566"/>
                    <a:pt x="29635" y="8563"/>
                    <a:pt x="29662" y="8563"/>
                  </a:cubicBezTo>
                  <a:cubicBezTo>
                    <a:pt x="29771" y="8563"/>
                    <a:pt x="29849" y="8602"/>
                    <a:pt x="29849" y="8602"/>
                  </a:cubicBezTo>
                  <a:lnTo>
                    <a:pt x="30183" y="8481"/>
                  </a:lnTo>
                  <a:cubicBezTo>
                    <a:pt x="30183" y="8481"/>
                    <a:pt x="30366" y="8450"/>
                    <a:pt x="30670" y="8329"/>
                  </a:cubicBezTo>
                  <a:cubicBezTo>
                    <a:pt x="30943" y="8207"/>
                    <a:pt x="30913" y="8177"/>
                    <a:pt x="30700" y="8086"/>
                  </a:cubicBezTo>
                  <a:cubicBezTo>
                    <a:pt x="30528" y="8036"/>
                    <a:pt x="30455" y="7947"/>
                    <a:pt x="30192" y="7947"/>
                  </a:cubicBezTo>
                  <a:cubicBezTo>
                    <a:pt x="30130" y="7947"/>
                    <a:pt x="30058" y="7952"/>
                    <a:pt x="29971" y="7964"/>
                  </a:cubicBezTo>
                  <a:cubicBezTo>
                    <a:pt x="29545" y="8025"/>
                    <a:pt x="28755" y="8329"/>
                    <a:pt x="28755" y="8329"/>
                  </a:cubicBezTo>
                  <a:cubicBezTo>
                    <a:pt x="28755" y="8329"/>
                    <a:pt x="28329" y="8511"/>
                    <a:pt x="28086" y="8633"/>
                  </a:cubicBezTo>
                  <a:cubicBezTo>
                    <a:pt x="27873" y="8724"/>
                    <a:pt x="27721" y="8876"/>
                    <a:pt x="27508" y="9058"/>
                  </a:cubicBezTo>
                  <a:cubicBezTo>
                    <a:pt x="27440" y="9126"/>
                    <a:pt x="27385" y="9154"/>
                    <a:pt x="27344" y="9154"/>
                  </a:cubicBezTo>
                  <a:cubicBezTo>
                    <a:pt x="27259" y="9154"/>
                    <a:pt x="27244" y="9030"/>
                    <a:pt x="27326" y="8906"/>
                  </a:cubicBezTo>
                  <a:cubicBezTo>
                    <a:pt x="27448" y="8724"/>
                    <a:pt x="27660" y="8602"/>
                    <a:pt x="27934" y="8298"/>
                  </a:cubicBezTo>
                  <a:cubicBezTo>
                    <a:pt x="28039" y="8181"/>
                    <a:pt x="28108" y="8145"/>
                    <a:pt x="28173" y="8145"/>
                  </a:cubicBezTo>
                  <a:cubicBezTo>
                    <a:pt x="28276" y="8145"/>
                    <a:pt x="28367" y="8238"/>
                    <a:pt x="28572" y="8238"/>
                  </a:cubicBezTo>
                  <a:cubicBezTo>
                    <a:pt x="28907" y="8207"/>
                    <a:pt x="28846" y="8116"/>
                    <a:pt x="29028" y="7751"/>
                  </a:cubicBezTo>
                  <a:cubicBezTo>
                    <a:pt x="29135" y="7569"/>
                    <a:pt x="29188" y="7538"/>
                    <a:pt x="29249" y="7538"/>
                  </a:cubicBezTo>
                  <a:cubicBezTo>
                    <a:pt x="29279" y="7538"/>
                    <a:pt x="29311" y="7546"/>
                    <a:pt x="29353" y="7546"/>
                  </a:cubicBezTo>
                  <a:cubicBezTo>
                    <a:pt x="29395" y="7546"/>
                    <a:pt x="29446" y="7538"/>
                    <a:pt x="29515" y="7508"/>
                  </a:cubicBezTo>
                  <a:cubicBezTo>
                    <a:pt x="29788" y="7386"/>
                    <a:pt x="30366" y="7386"/>
                    <a:pt x="30366" y="7386"/>
                  </a:cubicBezTo>
                  <a:cubicBezTo>
                    <a:pt x="30366" y="7386"/>
                    <a:pt x="31065" y="7356"/>
                    <a:pt x="32068" y="7265"/>
                  </a:cubicBezTo>
                  <a:cubicBezTo>
                    <a:pt x="33101" y="7174"/>
                    <a:pt x="32554" y="7083"/>
                    <a:pt x="33132" y="6657"/>
                  </a:cubicBezTo>
                  <a:cubicBezTo>
                    <a:pt x="33709" y="6262"/>
                    <a:pt x="33405" y="6292"/>
                    <a:pt x="34013" y="6171"/>
                  </a:cubicBezTo>
                  <a:cubicBezTo>
                    <a:pt x="34621" y="6079"/>
                    <a:pt x="34408" y="6079"/>
                    <a:pt x="34408" y="6079"/>
                  </a:cubicBezTo>
                  <a:cubicBezTo>
                    <a:pt x="34408" y="6079"/>
                    <a:pt x="34560" y="6049"/>
                    <a:pt x="34773" y="5776"/>
                  </a:cubicBezTo>
                  <a:cubicBezTo>
                    <a:pt x="35016" y="5532"/>
                    <a:pt x="34651" y="5715"/>
                    <a:pt x="34651" y="5502"/>
                  </a:cubicBezTo>
                  <a:cubicBezTo>
                    <a:pt x="34682" y="5259"/>
                    <a:pt x="34560" y="5259"/>
                    <a:pt x="34317" y="5168"/>
                  </a:cubicBezTo>
                  <a:cubicBezTo>
                    <a:pt x="34248" y="5133"/>
                    <a:pt x="34193" y="5123"/>
                    <a:pt x="34150" y="5123"/>
                  </a:cubicBezTo>
                  <a:cubicBezTo>
                    <a:pt x="34092" y="5123"/>
                    <a:pt x="34055" y="5141"/>
                    <a:pt x="34029" y="5141"/>
                  </a:cubicBezTo>
                  <a:cubicBezTo>
                    <a:pt x="34006" y="5141"/>
                    <a:pt x="33993" y="5127"/>
                    <a:pt x="33983" y="5076"/>
                  </a:cubicBezTo>
                  <a:cubicBezTo>
                    <a:pt x="33956" y="4996"/>
                    <a:pt x="33959" y="4969"/>
                    <a:pt x="33926" y="4969"/>
                  </a:cubicBezTo>
                  <a:cubicBezTo>
                    <a:pt x="33884" y="4969"/>
                    <a:pt x="33785" y="5012"/>
                    <a:pt x="33496" y="5046"/>
                  </a:cubicBezTo>
                  <a:cubicBezTo>
                    <a:pt x="32949" y="5137"/>
                    <a:pt x="32828" y="5289"/>
                    <a:pt x="32676" y="5380"/>
                  </a:cubicBezTo>
                  <a:cubicBezTo>
                    <a:pt x="32493" y="5472"/>
                    <a:pt x="32433" y="5502"/>
                    <a:pt x="32281" y="5502"/>
                  </a:cubicBezTo>
                  <a:cubicBezTo>
                    <a:pt x="32159" y="5472"/>
                    <a:pt x="32433" y="5320"/>
                    <a:pt x="32433" y="5320"/>
                  </a:cubicBezTo>
                  <a:cubicBezTo>
                    <a:pt x="32433" y="5320"/>
                    <a:pt x="32797" y="5289"/>
                    <a:pt x="32949" y="5168"/>
                  </a:cubicBezTo>
                  <a:cubicBezTo>
                    <a:pt x="33101" y="5076"/>
                    <a:pt x="33101" y="5107"/>
                    <a:pt x="33344" y="4955"/>
                  </a:cubicBezTo>
                  <a:cubicBezTo>
                    <a:pt x="33618" y="4833"/>
                    <a:pt x="33648" y="4833"/>
                    <a:pt x="33466" y="4772"/>
                  </a:cubicBezTo>
                  <a:cubicBezTo>
                    <a:pt x="33354" y="4717"/>
                    <a:pt x="33402" y="4661"/>
                    <a:pt x="33372" y="4661"/>
                  </a:cubicBezTo>
                  <a:cubicBezTo>
                    <a:pt x="33354" y="4661"/>
                    <a:pt x="33303" y="4683"/>
                    <a:pt x="33162" y="4742"/>
                  </a:cubicBezTo>
                  <a:cubicBezTo>
                    <a:pt x="33022" y="4785"/>
                    <a:pt x="32928" y="4805"/>
                    <a:pt x="32861" y="4805"/>
                  </a:cubicBezTo>
                  <a:cubicBezTo>
                    <a:pt x="32738" y="4805"/>
                    <a:pt x="32704" y="4738"/>
                    <a:pt x="32645" y="4620"/>
                  </a:cubicBezTo>
                  <a:cubicBezTo>
                    <a:pt x="32620" y="4578"/>
                    <a:pt x="32604" y="4561"/>
                    <a:pt x="32587" y="4561"/>
                  </a:cubicBezTo>
                  <a:cubicBezTo>
                    <a:pt x="32545" y="4561"/>
                    <a:pt x="32499" y="4668"/>
                    <a:pt x="32281" y="4712"/>
                  </a:cubicBezTo>
                  <a:cubicBezTo>
                    <a:pt x="32179" y="4732"/>
                    <a:pt x="32112" y="4745"/>
                    <a:pt x="32063" y="4745"/>
                  </a:cubicBezTo>
                  <a:cubicBezTo>
                    <a:pt x="31967" y="4745"/>
                    <a:pt x="31946" y="4691"/>
                    <a:pt x="31885" y="4529"/>
                  </a:cubicBezTo>
                  <a:cubicBezTo>
                    <a:pt x="31866" y="4460"/>
                    <a:pt x="31817" y="4436"/>
                    <a:pt x="31752" y="4436"/>
                  </a:cubicBezTo>
                  <a:cubicBezTo>
                    <a:pt x="31616" y="4436"/>
                    <a:pt x="31411" y="4539"/>
                    <a:pt x="31247" y="4560"/>
                  </a:cubicBezTo>
                  <a:cubicBezTo>
                    <a:pt x="31215" y="4568"/>
                    <a:pt x="31189" y="4571"/>
                    <a:pt x="31168" y="4571"/>
                  </a:cubicBezTo>
                  <a:cubicBezTo>
                    <a:pt x="31028" y="4571"/>
                    <a:pt x="31107" y="4406"/>
                    <a:pt x="31186" y="4195"/>
                  </a:cubicBezTo>
                  <a:cubicBezTo>
                    <a:pt x="31278" y="3952"/>
                    <a:pt x="31156" y="4134"/>
                    <a:pt x="31095" y="3952"/>
                  </a:cubicBezTo>
                  <a:cubicBezTo>
                    <a:pt x="31065" y="3739"/>
                    <a:pt x="31034" y="3830"/>
                    <a:pt x="30548" y="3709"/>
                  </a:cubicBezTo>
                  <a:cubicBezTo>
                    <a:pt x="30062" y="3587"/>
                    <a:pt x="29910" y="3465"/>
                    <a:pt x="29515" y="3192"/>
                  </a:cubicBezTo>
                  <a:cubicBezTo>
                    <a:pt x="29405" y="3109"/>
                    <a:pt x="29347" y="3079"/>
                    <a:pt x="29320" y="3079"/>
                  </a:cubicBezTo>
                  <a:cubicBezTo>
                    <a:pt x="29256" y="3079"/>
                    <a:pt x="29353" y="3241"/>
                    <a:pt x="29332" y="3283"/>
                  </a:cubicBezTo>
                  <a:cubicBezTo>
                    <a:pt x="29302" y="3344"/>
                    <a:pt x="29119" y="3678"/>
                    <a:pt x="29059" y="3800"/>
                  </a:cubicBezTo>
                  <a:cubicBezTo>
                    <a:pt x="28967" y="3921"/>
                    <a:pt x="28846" y="3830"/>
                    <a:pt x="28451" y="4104"/>
                  </a:cubicBezTo>
                  <a:cubicBezTo>
                    <a:pt x="28278" y="4233"/>
                    <a:pt x="28194" y="4267"/>
                    <a:pt x="28153" y="4267"/>
                  </a:cubicBezTo>
                  <a:cubicBezTo>
                    <a:pt x="28108" y="4267"/>
                    <a:pt x="28116" y="4225"/>
                    <a:pt x="28116" y="4225"/>
                  </a:cubicBezTo>
                  <a:cubicBezTo>
                    <a:pt x="28116" y="4225"/>
                    <a:pt x="27873" y="4043"/>
                    <a:pt x="27569" y="3921"/>
                  </a:cubicBezTo>
                  <a:cubicBezTo>
                    <a:pt x="27296" y="3830"/>
                    <a:pt x="27569" y="3921"/>
                    <a:pt x="27326" y="3769"/>
                  </a:cubicBezTo>
                  <a:cubicBezTo>
                    <a:pt x="27053" y="3617"/>
                    <a:pt x="27296" y="3617"/>
                    <a:pt x="27296" y="3222"/>
                  </a:cubicBezTo>
                  <a:cubicBezTo>
                    <a:pt x="27286" y="3097"/>
                    <a:pt x="27283" y="3051"/>
                    <a:pt x="27270" y="3051"/>
                  </a:cubicBezTo>
                  <a:cubicBezTo>
                    <a:pt x="27242" y="3051"/>
                    <a:pt x="27170" y="3261"/>
                    <a:pt x="26901" y="3344"/>
                  </a:cubicBezTo>
                  <a:cubicBezTo>
                    <a:pt x="26771" y="3387"/>
                    <a:pt x="26707" y="3407"/>
                    <a:pt x="26674" y="3407"/>
                  </a:cubicBezTo>
                  <a:cubicBezTo>
                    <a:pt x="26613" y="3407"/>
                    <a:pt x="26656" y="3340"/>
                    <a:pt x="26597" y="3222"/>
                  </a:cubicBezTo>
                  <a:cubicBezTo>
                    <a:pt x="26536" y="3040"/>
                    <a:pt x="26323" y="3131"/>
                    <a:pt x="25989" y="2979"/>
                  </a:cubicBezTo>
                  <a:cubicBezTo>
                    <a:pt x="25890" y="2934"/>
                    <a:pt x="25831" y="2919"/>
                    <a:pt x="25788" y="2919"/>
                  </a:cubicBezTo>
                  <a:cubicBezTo>
                    <a:pt x="25684" y="2919"/>
                    <a:pt x="25669" y="3010"/>
                    <a:pt x="25411" y="3010"/>
                  </a:cubicBezTo>
                  <a:cubicBezTo>
                    <a:pt x="25016" y="3040"/>
                    <a:pt x="24864" y="3101"/>
                    <a:pt x="24287" y="3192"/>
                  </a:cubicBezTo>
                  <a:cubicBezTo>
                    <a:pt x="23709" y="3313"/>
                    <a:pt x="24195" y="3374"/>
                    <a:pt x="24074" y="3557"/>
                  </a:cubicBezTo>
                  <a:cubicBezTo>
                    <a:pt x="23952" y="3709"/>
                    <a:pt x="23648" y="3709"/>
                    <a:pt x="23861" y="4013"/>
                  </a:cubicBezTo>
                  <a:cubicBezTo>
                    <a:pt x="24074" y="4286"/>
                    <a:pt x="23709" y="4377"/>
                    <a:pt x="23223" y="4499"/>
                  </a:cubicBezTo>
                  <a:cubicBezTo>
                    <a:pt x="22767" y="4651"/>
                    <a:pt x="23101" y="4620"/>
                    <a:pt x="23831" y="4924"/>
                  </a:cubicBezTo>
                  <a:cubicBezTo>
                    <a:pt x="24591" y="5228"/>
                    <a:pt x="23952" y="5289"/>
                    <a:pt x="23861" y="5624"/>
                  </a:cubicBezTo>
                  <a:cubicBezTo>
                    <a:pt x="23739" y="5928"/>
                    <a:pt x="23283" y="6049"/>
                    <a:pt x="22736" y="6201"/>
                  </a:cubicBezTo>
                  <a:cubicBezTo>
                    <a:pt x="22189" y="6323"/>
                    <a:pt x="22037" y="6353"/>
                    <a:pt x="22341" y="6475"/>
                  </a:cubicBezTo>
                  <a:cubicBezTo>
                    <a:pt x="22676" y="6566"/>
                    <a:pt x="22402" y="7204"/>
                    <a:pt x="22402" y="7204"/>
                  </a:cubicBezTo>
                  <a:lnTo>
                    <a:pt x="22402" y="8268"/>
                  </a:lnTo>
                  <a:cubicBezTo>
                    <a:pt x="22402" y="8268"/>
                    <a:pt x="22189" y="8937"/>
                    <a:pt x="21946" y="8997"/>
                  </a:cubicBezTo>
                  <a:lnTo>
                    <a:pt x="21794" y="8997"/>
                  </a:lnTo>
                  <a:cubicBezTo>
                    <a:pt x="21790" y="8998"/>
                    <a:pt x="21786" y="8998"/>
                    <a:pt x="21782" y="8998"/>
                  </a:cubicBezTo>
                  <a:cubicBezTo>
                    <a:pt x="21601" y="8998"/>
                    <a:pt x="21369" y="8359"/>
                    <a:pt x="21369" y="8359"/>
                  </a:cubicBezTo>
                  <a:cubicBezTo>
                    <a:pt x="21369" y="8359"/>
                    <a:pt x="21065" y="7903"/>
                    <a:pt x="20943" y="7630"/>
                  </a:cubicBezTo>
                  <a:cubicBezTo>
                    <a:pt x="20821" y="7326"/>
                    <a:pt x="20852" y="7174"/>
                    <a:pt x="20852" y="7052"/>
                  </a:cubicBezTo>
                  <a:cubicBezTo>
                    <a:pt x="20882" y="6900"/>
                    <a:pt x="20943" y="6718"/>
                    <a:pt x="21095" y="6383"/>
                  </a:cubicBezTo>
                  <a:cubicBezTo>
                    <a:pt x="21141" y="6291"/>
                    <a:pt x="21134" y="6258"/>
                    <a:pt x="21095" y="6258"/>
                  </a:cubicBezTo>
                  <a:cubicBezTo>
                    <a:pt x="21005" y="6258"/>
                    <a:pt x="20747" y="6432"/>
                    <a:pt x="20578" y="6475"/>
                  </a:cubicBezTo>
                  <a:cubicBezTo>
                    <a:pt x="20335" y="6535"/>
                    <a:pt x="20183" y="6566"/>
                    <a:pt x="19879" y="6596"/>
                  </a:cubicBezTo>
                  <a:cubicBezTo>
                    <a:pt x="19841" y="6600"/>
                    <a:pt x="19808" y="6602"/>
                    <a:pt x="19779" y="6602"/>
                  </a:cubicBezTo>
                  <a:cubicBezTo>
                    <a:pt x="19581" y="6602"/>
                    <a:pt x="19567" y="6512"/>
                    <a:pt x="19089" y="6353"/>
                  </a:cubicBezTo>
                  <a:cubicBezTo>
                    <a:pt x="18572" y="6171"/>
                    <a:pt x="18663" y="6323"/>
                    <a:pt x="18207" y="6079"/>
                  </a:cubicBezTo>
                  <a:cubicBezTo>
                    <a:pt x="18103" y="6031"/>
                    <a:pt x="17998" y="6011"/>
                    <a:pt x="17894" y="6011"/>
                  </a:cubicBezTo>
                  <a:cubicBezTo>
                    <a:pt x="17547" y="6011"/>
                    <a:pt x="17212" y="6236"/>
                    <a:pt x="16931" y="6353"/>
                  </a:cubicBezTo>
                  <a:cubicBezTo>
                    <a:pt x="16864" y="6381"/>
                    <a:pt x="16820" y="6393"/>
                    <a:pt x="16794" y="6393"/>
                  </a:cubicBezTo>
                  <a:cubicBezTo>
                    <a:pt x="16677" y="6393"/>
                    <a:pt x="16900" y="6145"/>
                    <a:pt x="16900" y="5897"/>
                  </a:cubicBezTo>
                  <a:cubicBezTo>
                    <a:pt x="16870" y="5624"/>
                    <a:pt x="16840" y="5624"/>
                    <a:pt x="16688" y="5532"/>
                  </a:cubicBezTo>
                  <a:cubicBezTo>
                    <a:pt x="16505" y="5441"/>
                    <a:pt x="16779" y="5259"/>
                    <a:pt x="17478" y="4742"/>
                  </a:cubicBezTo>
                  <a:cubicBezTo>
                    <a:pt x="18147" y="4225"/>
                    <a:pt x="18086" y="4195"/>
                    <a:pt x="18663" y="4104"/>
                  </a:cubicBezTo>
                  <a:cubicBezTo>
                    <a:pt x="19271" y="3982"/>
                    <a:pt x="19058" y="3800"/>
                    <a:pt x="19514" y="3557"/>
                  </a:cubicBezTo>
                  <a:cubicBezTo>
                    <a:pt x="19677" y="3486"/>
                    <a:pt x="19856" y="3469"/>
                    <a:pt x="20027" y="3469"/>
                  </a:cubicBezTo>
                  <a:cubicBezTo>
                    <a:pt x="20182" y="3469"/>
                    <a:pt x="20331" y="3483"/>
                    <a:pt x="20455" y="3483"/>
                  </a:cubicBezTo>
                  <a:cubicBezTo>
                    <a:pt x="20604" y="3483"/>
                    <a:pt x="20716" y="3463"/>
                    <a:pt x="20761" y="3374"/>
                  </a:cubicBezTo>
                  <a:cubicBezTo>
                    <a:pt x="20913" y="3131"/>
                    <a:pt x="21065" y="3131"/>
                    <a:pt x="21369" y="2888"/>
                  </a:cubicBezTo>
                  <a:cubicBezTo>
                    <a:pt x="21673" y="2614"/>
                    <a:pt x="21673" y="2645"/>
                    <a:pt x="21733" y="2523"/>
                  </a:cubicBezTo>
                  <a:cubicBezTo>
                    <a:pt x="21824" y="2432"/>
                    <a:pt x="22250" y="2493"/>
                    <a:pt x="22463" y="2402"/>
                  </a:cubicBezTo>
                  <a:cubicBezTo>
                    <a:pt x="22676" y="2280"/>
                    <a:pt x="23071" y="2128"/>
                    <a:pt x="23496" y="1915"/>
                  </a:cubicBezTo>
                  <a:cubicBezTo>
                    <a:pt x="23891" y="1703"/>
                    <a:pt x="23527" y="1672"/>
                    <a:pt x="23435" y="1368"/>
                  </a:cubicBezTo>
                  <a:cubicBezTo>
                    <a:pt x="23407" y="1282"/>
                    <a:pt x="23499" y="1253"/>
                    <a:pt x="23647" y="1253"/>
                  </a:cubicBezTo>
                  <a:cubicBezTo>
                    <a:pt x="23946" y="1253"/>
                    <a:pt x="24473" y="1370"/>
                    <a:pt x="24697" y="1370"/>
                  </a:cubicBezTo>
                  <a:cubicBezTo>
                    <a:pt x="24714" y="1370"/>
                    <a:pt x="24729" y="1370"/>
                    <a:pt x="24742" y="1368"/>
                  </a:cubicBezTo>
                  <a:cubicBezTo>
                    <a:pt x="24955" y="1307"/>
                    <a:pt x="24955" y="912"/>
                    <a:pt x="24986" y="912"/>
                  </a:cubicBezTo>
                  <a:lnTo>
                    <a:pt x="25060" y="888"/>
                  </a:lnTo>
                  <a:lnTo>
                    <a:pt x="25060" y="888"/>
                  </a:lnTo>
                  <a:cubicBezTo>
                    <a:pt x="25023" y="917"/>
                    <a:pt x="25050" y="1061"/>
                    <a:pt x="25077" y="1277"/>
                  </a:cubicBezTo>
                  <a:cubicBezTo>
                    <a:pt x="25087" y="1387"/>
                    <a:pt x="25090" y="1424"/>
                    <a:pt x="25098" y="1424"/>
                  </a:cubicBezTo>
                  <a:cubicBezTo>
                    <a:pt x="25113" y="1424"/>
                    <a:pt x="25147" y="1267"/>
                    <a:pt x="25290" y="1247"/>
                  </a:cubicBezTo>
                  <a:cubicBezTo>
                    <a:pt x="25343" y="1239"/>
                    <a:pt x="25383" y="1235"/>
                    <a:pt x="25417" y="1235"/>
                  </a:cubicBezTo>
                  <a:cubicBezTo>
                    <a:pt x="25519" y="1235"/>
                    <a:pt x="25571" y="1269"/>
                    <a:pt x="25776" y="1338"/>
                  </a:cubicBezTo>
                  <a:cubicBezTo>
                    <a:pt x="26050" y="1399"/>
                    <a:pt x="25776" y="1399"/>
                    <a:pt x="25715" y="1459"/>
                  </a:cubicBezTo>
                  <a:cubicBezTo>
                    <a:pt x="25685" y="1551"/>
                    <a:pt x="25229" y="1703"/>
                    <a:pt x="25229" y="1703"/>
                  </a:cubicBezTo>
                  <a:cubicBezTo>
                    <a:pt x="25229" y="1703"/>
                    <a:pt x="24803" y="1885"/>
                    <a:pt x="25046" y="1885"/>
                  </a:cubicBezTo>
                  <a:cubicBezTo>
                    <a:pt x="25259" y="1854"/>
                    <a:pt x="25350" y="1854"/>
                    <a:pt x="25624" y="1794"/>
                  </a:cubicBezTo>
                  <a:cubicBezTo>
                    <a:pt x="25898" y="1733"/>
                    <a:pt x="25776" y="1642"/>
                    <a:pt x="25958" y="1429"/>
                  </a:cubicBezTo>
                  <a:cubicBezTo>
                    <a:pt x="26019" y="1358"/>
                    <a:pt x="26050" y="1338"/>
                    <a:pt x="26073" y="1338"/>
                  </a:cubicBezTo>
                  <a:cubicBezTo>
                    <a:pt x="26105" y="1338"/>
                    <a:pt x="26124" y="1374"/>
                    <a:pt x="26188" y="1374"/>
                  </a:cubicBezTo>
                  <a:cubicBezTo>
                    <a:pt x="26219" y="1374"/>
                    <a:pt x="26262" y="1365"/>
                    <a:pt x="26323" y="1338"/>
                  </a:cubicBezTo>
                  <a:cubicBezTo>
                    <a:pt x="26406" y="1305"/>
                    <a:pt x="26463" y="1292"/>
                    <a:pt x="26505" y="1292"/>
                  </a:cubicBezTo>
                  <a:cubicBezTo>
                    <a:pt x="26615" y="1292"/>
                    <a:pt x="26605" y="1385"/>
                    <a:pt x="26627" y="1429"/>
                  </a:cubicBezTo>
                  <a:cubicBezTo>
                    <a:pt x="26627" y="1490"/>
                    <a:pt x="26475" y="1581"/>
                    <a:pt x="26262" y="1703"/>
                  </a:cubicBezTo>
                  <a:cubicBezTo>
                    <a:pt x="26019" y="1824"/>
                    <a:pt x="25989" y="1824"/>
                    <a:pt x="25898" y="1946"/>
                  </a:cubicBezTo>
                  <a:cubicBezTo>
                    <a:pt x="25806" y="2037"/>
                    <a:pt x="25259" y="2189"/>
                    <a:pt x="25259" y="2189"/>
                  </a:cubicBezTo>
                  <a:cubicBezTo>
                    <a:pt x="25259" y="2189"/>
                    <a:pt x="24378" y="2432"/>
                    <a:pt x="24287" y="2523"/>
                  </a:cubicBezTo>
                  <a:cubicBezTo>
                    <a:pt x="24213" y="2572"/>
                    <a:pt x="24437" y="2661"/>
                    <a:pt x="24719" y="2661"/>
                  </a:cubicBezTo>
                  <a:cubicBezTo>
                    <a:pt x="24786" y="2661"/>
                    <a:pt x="24855" y="2656"/>
                    <a:pt x="24925" y="2645"/>
                  </a:cubicBezTo>
                  <a:cubicBezTo>
                    <a:pt x="25320" y="2554"/>
                    <a:pt x="25411" y="2493"/>
                    <a:pt x="25867" y="2402"/>
                  </a:cubicBezTo>
                  <a:cubicBezTo>
                    <a:pt x="25925" y="2393"/>
                    <a:pt x="25972" y="2390"/>
                    <a:pt x="26012" y="2390"/>
                  </a:cubicBezTo>
                  <a:cubicBezTo>
                    <a:pt x="26268" y="2390"/>
                    <a:pt x="26216" y="2544"/>
                    <a:pt x="26505" y="2675"/>
                  </a:cubicBezTo>
                  <a:cubicBezTo>
                    <a:pt x="26728" y="2756"/>
                    <a:pt x="26762" y="2797"/>
                    <a:pt x="26796" y="2797"/>
                  </a:cubicBezTo>
                  <a:cubicBezTo>
                    <a:pt x="26813" y="2797"/>
                    <a:pt x="26830" y="2787"/>
                    <a:pt x="26870" y="2766"/>
                  </a:cubicBezTo>
                  <a:cubicBezTo>
                    <a:pt x="27022" y="2706"/>
                    <a:pt x="27265" y="2675"/>
                    <a:pt x="27265" y="2675"/>
                  </a:cubicBezTo>
                  <a:lnTo>
                    <a:pt x="28390" y="2614"/>
                  </a:lnTo>
                  <a:cubicBezTo>
                    <a:pt x="28390" y="2614"/>
                    <a:pt x="28907" y="2554"/>
                    <a:pt x="29089" y="2432"/>
                  </a:cubicBezTo>
                  <a:cubicBezTo>
                    <a:pt x="29135" y="2402"/>
                    <a:pt x="29119" y="2390"/>
                    <a:pt x="29071" y="2390"/>
                  </a:cubicBezTo>
                  <a:cubicBezTo>
                    <a:pt x="28926" y="2390"/>
                    <a:pt x="28481" y="2493"/>
                    <a:pt x="28481" y="2493"/>
                  </a:cubicBezTo>
                  <a:cubicBezTo>
                    <a:pt x="28481" y="2493"/>
                    <a:pt x="27964" y="2402"/>
                    <a:pt x="27752" y="2280"/>
                  </a:cubicBezTo>
                  <a:cubicBezTo>
                    <a:pt x="27667" y="2231"/>
                    <a:pt x="27771" y="2217"/>
                    <a:pt x="27927" y="2217"/>
                  </a:cubicBezTo>
                  <a:cubicBezTo>
                    <a:pt x="28161" y="2217"/>
                    <a:pt x="28512" y="2250"/>
                    <a:pt x="28512" y="2250"/>
                  </a:cubicBezTo>
                  <a:lnTo>
                    <a:pt x="29211" y="2250"/>
                  </a:lnTo>
                  <a:cubicBezTo>
                    <a:pt x="29211" y="2250"/>
                    <a:pt x="29454" y="2128"/>
                    <a:pt x="29515" y="1976"/>
                  </a:cubicBezTo>
                  <a:cubicBezTo>
                    <a:pt x="29575" y="1854"/>
                    <a:pt x="29454" y="1794"/>
                    <a:pt x="29150" y="1733"/>
                  </a:cubicBezTo>
                  <a:cubicBezTo>
                    <a:pt x="29096" y="1722"/>
                    <a:pt x="29046" y="1718"/>
                    <a:pt x="28997" y="1718"/>
                  </a:cubicBezTo>
                  <a:cubicBezTo>
                    <a:pt x="28838" y="1718"/>
                    <a:pt x="28703" y="1763"/>
                    <a:pt x="28577" y="1763"/>
                  </a:cubicBezTo>
                  <a:cubicBezTo>
                    <a:pt x="28524" y="1763"/>
                    <a:pt x="28472" y="1755"/>
                    <a:pt x="28420" y="1733"/>
                  </a:cubicBezTo>
                  <a:cubicBezTo>
                    <a:pt x="28208" y="1642"/>
                    <a:pt x="28268" y="1520"/>
                    <a:pt x="28299" y="1490"/>
                  </a:cubicBezTo>
                  <a:cubicBezTo>
                    <a:pt x="28301" y="1488"/>
                    <a:pt x="28306" y="1487"/>
                    <a:pt x="28314" y="1487"/>
                  </a:cubicBezTo>
                  <a:cubicBezTo>
                    <a:pt x="28444" y="1487"/>
                    <a:pt x="29332" y="1703"/>
                    <a:pt x="29332" y="1703"/>
                  </a:cubicBezTo>
                  <a:cubicBezTo>
                    <a:pt x="29332" y="1703"/>
                    <a:pt x="29347" y="1704"/>
                    <a:pt x="29374" y="1704"/>
                  </a:cubicBezTo>
                  <a:cubicBezTo>
                    <a:pt x="29454" y="1704"/>
                    <a:pt x="29636" y="1687"/>
                    <a:pt x="29819" y="1551"/>
                  </a:cubicBezTo>
                  <a:cubicBezTo>
                    <a:pt x="30031" y="1338"/>
                    <a:pt x="30214" y="1186"/>
                    <a:pt x="30305" y="1095"/>
                  </a:cubicBezTo>
                  <a:cubicBezTo>
                    <a:pt x="30350" y="1064"/>
                    <a:pt x="30092" y="1057"/>
                    <a:pt x="29822" y="1057"/>
                  </a:cubicBezTo>
                  <a:cubicBezTo>
                    <a:pt x="29553" y="1057"/>
                    <a:pt x="29271" y="1064"/>
                    <a:pt x="29271" y="1064"/>
                  </a:cubicBezTo>
                  <a:lnTo>
                    <a:pt x="28512" y="1125"/>
                  </a:lnTo>
                  <a:lnTo>
                    <a:pt x="27843" y="973"/>
                  </a:lnTo>
                  <a:cubicBezTo>
                    <a:pt x="27843" y="973"/>
                    <a:pt x="27964" y="943"/>
                    <a:pt x="28208" y="760"/>
                  </a:cubicBezTo>
                  <a:cubicBezTo>
                    <a:pt x="28325" y="682"/>
                    <a:pt x="28291" y="660"/>
                    <a:pt x="28215" y="660"/>
                  </a:cubicBezTo>
                  <a:cubicBezTo>
                    <a:pt x="28113" y="660"/>
                    <a:pt x="27934" y="699"/>
                    <a:pt x="27934" y="699"/>
                  </a:cubicBezTo>
                  <a:lnTo>
                    <a:pt x="27357" y="699"/>
                  </a:lnTo>
                  <a:lnTo>
                    <a:pt x="26657" y="760"/>
                  </a:lnTo>
                  <a:lnTo>
                    <a:pt x="25928" y="517"/>
                  </a:lnTo>
                  <a:lnTo>
                    <a:pt x="26384" y="274"/>
                  </a:lnTo>
                  <a:cubicBezTo>
                    <a:pt x="26384" y="274"/>
                    <a:pt x="26627" y="122"/>
                    <a:pt x="2690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95" name="Google Shape;1295;p69"/>
            <p:cNvSpPr/>
            <p:nvPr/>
          </p:nvSpPr>
          <p:spPr>
            <a:xfrm>
              <a:off x="3552000" y="2853675"/>
              <a:ext cx="589700" cy="770050"/>
            </a:xfrm>
            <a:custGeom>
              <a:rect b="b" l="l" r="r" t="t"/>
              <a:pathLst>
                <a:path extrusionOk="0" h="30802" w="23588">
                  <a:moveTo>
                    <a:pt x="23588" y="1"/>
                  </a:moveTo>
                  <a:lnTo>
                    <a:pt x="23588" y="1"/>
                  </a:lnTo>
                  <a:cubicBezTo>
                    <a:pt x="23132" y="912"/>
                    <a:pt x="22676" y="1824"/>
                    <a:pt x="22190" y="2706"/>
                  </a:cubicBezTo>
                  <a:cubicBezTo>
                    <a:pt x="22098" y="2949"/>
                    <a:pt x="21946" y="3192"/>
                    <a:pt x="22007" y="3435"/>
                  </a:cubicBezTo>
                  <a:cubicBezTo>
                    <a:pt x="22050" y="3781"/>
                    <a:pt x="22332" y="4010"/>
                    <a:pt x="22614" y="4234"/>
                  </a:cubicBezTo>
                  <a:lnTo>
                    <a:pt x="22614" y="4234"/>
                  </a:lnTo>
                  <a:lnTo>
                    <a:pt x="23588" y="1"/>
                  </a:lnTo>
                  <a:close/>
                  <a:moveTo>
                    <a:pt x="22614" y="4234"/>
                  </a:moveTo>
                  <a:lnTo>
                    <a:pt x="22383" y="5236"/>
                  </a:lnTo>
                  <a:lnTo>
                    <a:pt x="22383" y="5236"/>
                  </a:lnTo>
                  <a:lnTo>
                    <a:pt x="23223" y="5107"/>
                  </a:lnTo>
                  <a:cubicBezTo>
                    <a:pt x="23239" y="4723"/>
                    <a:pt x="22926" y="4482"/>
                    <a:pt x="22614" y="4234"/>
                  </a:cubicBezTo>
                  <a:close/>
                  <a:moveTo>
                    <a:pt x="22383" y="5236"/>
                  </a:moveTo>
                  <a:lnTo>
                    <a:pt x="21247" y="5411"/>
                  </a:lnTo>
                  <a:cubicBezTo>
                    <a:pt x="21126" y="5441"/>
                    <a:pt x="21004" y="5472"/>
                    <a:pt x="20913" y="5563"/>
                  </a:cubicBezTo>
                  <a:cubicBezTo>
                    <a:pt x="20791" y="5684"/>
                    <a:pt x="20822" y="5867"/>
                    <a:pt x="20852" y="6049"/>
                  </a:cubicBezTo>
                  <a:cubicBezTo>
                    <a:pt x="20976" y="6531"/>
                    <a:pt x="21244" y="6988"/>
                    <a:pt x="21455" y="7451"/>
                  </a:cubicBezTo>
                  <a:lnTo>
                    <a:pt x="21455" y="7451"/>
                  </a:lnTo>
                  <a:cubicBezTo>
                    <a:pt x="21610" y="7395"/>
                    <a:pt x="21764" y="7333"/>
                    <a:pt x="21916" y="7265"/>
                  </a:cubicBezTo>
                  <a:lnTo>
                    <a:pt x="22383" y="5236"/>
                  </a:lnTo>
                  <a:close/>
                  <a:moveTo>
                    <a:pt x="21455" y="7451"/>
                  </a:moveTo>
                  <a:cubicBezTo>
                    <a:pt x="20360" y="7846"/>
                    <a:pt x="19204" y="7957"/>
                    <a:pt x="18025" y="7957"/>
                  </a:cubicBezTo>
                  <a:cubicBezTo>
                    <a:pt x="16609" y="7957"/>
                    <a:pt x="15158" y="7797"/>
                    <a:pt x="13740" y="7782"/>
                  </a:cubicBezTo>
                  <a:cubicBezTo>
                    <a:pt x="13604" y="7776"/>
                    <a:pt x="13468" y="7772"/>
                    <a:pt x="13331" y="7772"/>
                  </a:cubicBezTo>
                  <a:cubicBezTo>
                    <a:pt x="12761" y="7772"/>
                    <a:pt x="12187" y="7835"/>
                    <a:pt x="11673" y="8055"/>
                  </a:cubicBezTo>
                  <a:cubicBezTo>
                    <a:pt x="11034" y="8299"/>
                    <a:pt x="10487" y="8724"/>
                    <a:pt x="9970" y="9180"/>
                  </a:cubicBezTo>
                  <a:cubicBezTo>
                    <a:pt x="9059" y="9909"/>
                    <a:pt x="8147" y="10669"/>
                    <a:pt x="7265" y="11399"/>
                  </a:cubicBezTo>
                  <a:cubicBezTo>
                    <a:pt x="6201" y="12280"/>
                    <a:pt x="5107" y="13162"/>
                    <a:pt x="4378" y="14347"/>
                  </a:cubicBezTo>
                  <a:cubicBezTo>
                    <a:pt x="3709" y="15411"/>
                    <a:pt x="3375" y="16627"/>
                    <a:pt x="3040" y="17843"/>
                  </a:cubicBezTo>
                  <a:cubicBezTo>
                    <a:pt x="2645" y="19271"/>
                    <a:pt x="2250" y="20700"/>
                    <a:pt x="1885" y="22098"/>
                  </a:cubicBezTo>
                  <a:cubicBezTo>
                    <a:pt x="1460" y="23587"/>
                    <a:pt x="1065" y="25077"/>
                    <a:pt x="669" y="26536"/>
                  </a:cubicBezTo>
                  <a:cubicBezTo>
                    <a:pt x="335" y="27752"/>
                    <a:pt x="1" y="29059"/>
                    <a:pt x="335" y="30275"/>
                  </a:cubicBezTo>
                  <a:cubicBezTo>
                    <a:pt x="365" y="30427"/>
                    <a:pt x="457" y="30609"/>
                    <a:pt x="578" y="30730"/>
                  </a:cubicBezTo>
                  <a:cubicBezTo>
                    <a:pt x="655" y="30780"/>
                    <a:pt x="738" y="30801"/>
                    <a:pt x="820" y="30801"/>
                  </a:cubicBezTo>
                  <a:cubicBezTo>
                    <a:pt x="1095" y="30801"/>
                    <a:pt x="1373" y="30562"/>
                    <a:pt x="1490" y="30305"/>
                  </a:cubicBezTo>
                  <a:cubicBezTo>
                    <a:pt x="1642" y="29940"/>
                    <a:pt x="1642" y="29545"/>
                    <a:pt x="1794" y="29180"/>
                  </a:cubicBezTo>
                  <a:cubicBezTo>
                    <a:pt x="2220" y="28238"/>
                    <a:pt x="3679" y="27904"/>
                    <a:pt x="3800" y="26840"/>
                  </a:cubicBezTo>
                  <a:cubicBezTo>
                    <a:pt x="3861" y="26232"/>
                    <a:pt x="3496" y="25381"/>
                    <a:pt x="4074" y="25138"/>
                  </a:cubicBezTo>
                  <a:cubicBezTo>
                    <a:pt x="4138" y="25110"/>
                    <a:pt x="4206" y="25099"/>
                    <a:pt x="4275" y="25099"/>
                  </a:cubicBezTo>
                  <a:cubicBezTo>
                    <a:pt x="4434" y="25099"/>
                    <a:pt x="4604" y="25156"/>
                    <a:pt x="4773" y="25198"/>
                  </a:cubicBezTo>
                  <a:cubicBezTo>
                    <a:pt x="5006" y="25259"/>
                    <a:pt x="5252" y="25293"/>
                    <a:pt x="5498" y="25293"/>
                  </a:cubicBezTo>
                  <a:cubicBezTo>
                    <a:pt x="5989" y="25293"/>
                    <a:pt x="6475" y="25158"/>
                    <a:pt x="6840" y="24834"/>
                  </a:cubicBezTo>
                  <a:cubicBezTo>
                    <a:pt x="7387" y="24317"/>
                    <a:pt x="7448" y="23314"/>
                    <a:pt x="6870" y="22888"/>
                  </a:cubicBezTo>
                  <a:cubicBezTo>
                    <a:pt x="7904" y="22858"/>
                    <a:pt x="8937" y="22584"/>
                    <a:pt x="9879" y="22159"/>
                  </a:cubicBezTo>
                  <a:cubicBezTo>
                    <a:pt x="10183" y="22007"/>
                    <a:pt x="10518" y="21855"/>
                    <a:pt x="10670" y="21581"/>
                  </a:cubicBezTo>
                  <a:cubicBezTo>
                    <a:pt x="11125" y="20852"/>
                    <a:pt x="10639" y="19636"/>
                    <a:pt x="11399" y="19302"/>
                  </a:cubicBezTo>
                  <a:lnTo>
                    <a:pt x="11399" y="19302"/>
                  </a:lnTo>
                  <a:cubicBezTo>
                    <a:pt x="11338" y="19818"/>
                    <a:pt x="11399" y="20366"/>
                    <a:pt x="11551" y="20882"/>
                  </a:cubicBezTo>
                  <a:cubicBezTo>
                    <a:pt x="12037" y="20092"/>
                    <a:pt x="12645" y="19393"/>
                    <a:pt x="13344" y="18815"/>
                  </a:cubicBezTo>
                  <a:cubicBezTo>
                    <a:pt x="13618" y="18603"/>
                    <a:pt x="13922" y="18390"/>
                    <a:pt x="14135" y="18086"/>
                  </a:cubicBezTo>
                  <a:cubicBezTo>
                    <a:pt x="14287" y="17873"/>
                    <a:pt x="14378" y="17630"/>
                    <a:pt x="14469" y="17387"/>
                  </a:cubicBezTo>
                  <a:cubicBezTo>
                    <a:pt x="14803" y="16597"/>
                    <a:pt x="15138" y="15806"/>
                    <a:pt x="15442" y="15016"/>
                  </a:cubicBezTo>
                  <a:cubicBezTo>
                    <a:pt x="15654" y="14499"/>
                    <a:pt x="15928" y="13952"/>
                    <a:pt x="16445" y="13739"/>
                  </a:cubicBezTo>
                  <a:cubicBezTo>
                    <a:pt x="16607" y="13685"/>
                    <a:pt x="16785" y="13669"/>
                    <a:pt x="16970" y="13669"/>
                  </a:cubicBezTo>
                  <a:cubicBezTo>
                    <a:pt x="17260" y="13669"/>
                    <a:pt x="17564" y="13710"/>
                    <a:pt x="17841" y="13710"/>
                  </a:cubicBezTo>
                  <a:cubicBezTo>
                    <a:pt x="18182" y="13710"/>
                    <a:pt x="18481" y="13648"/>
                    <a:pt x="18664" y="13375"/>
                  </a:cubicBezTo>
                  <a:cubicBezTo>
                    <a:pt x="18846" y="13101"/>
                    <a:pt x="18785" y="12767"/>
                    <a:pt x="18846" y="12463"/>
                  </a:cubicBezTo>
                  <a:cubicBezTo>
                    <a:pt x="19089" y="10882"/>
                    <a:pt x="21490" y="10396"/>
                    <a:pt x="21734" y="8815"/>
                  </a:cubicBezTo>
                  <a:cubicBezTo>
                    <a:pt x="21808" y="8340"/>
                    <a:pt x="21657" y="7893"/>
                    <a:pt x="21455" y="745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96" name="Google Shape;1296;p69"/>
            <p:cNvSpPr/>
            <p:nvPr/>
          </p:nvSpPr>
          <p:spPr>
            <a:xfrm>
              <a:off x="2578167" y="1660535"/>
              <a:ext cx="337400" cy="680900"/>
            </a:xfrm>
            <a:custGeom>
              <a:rect b="b" l="l" r="r" t="t"/>
              <a:pathLst>
                <a:path extrusionOk="0" h="27236" w="13496">
                  <a:moveTo>
                    <a:pt x="9788" y="1"/>
                  </a:moveTo>
                  <a:cubicBezTo>
                    <a:pt x="8268" y="4469"/>
                    <a:pt x="2523" y="4135"/>
                    <a:pt x="2402" y="12645"/>
                  </a:cubicBezTo>
                  <a:cubicBezTo>
                    <a:pt x="0" y="18451"/>
                    <a:pt x="3496" y="27235"/>
                    <a:pt x="3496" y="27235"/>
                  </a:cubicBezTo>
                  <a:lnTo>
                    <a:pt x="4316" y="27144"/>
                  </a:lnTo>
                  <a:cubicBezTo>
                    <a:pt x="426" y="16566"/>
                    <a:pt x="3891" y="13345"/>
                    <a:pt x="3891" y="13345"/>
                  </a:cubicBezTo>
                  <a:cubicBezTo>
                    <a:pt x="13496" y="11642"/>
                    <a:pt x="9788" y="1"/>
                    <a:pt x="9788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97" name="Google Shape;1297;p69"/>
            <p:cNvSpPr/>
            <p:nvPr/>
          </p:nvSpPr>
          <p:spPr>
            <a:xfrm>
              <a:off x="2306892" y="1864035"/>
              <a:ext cx="315375" cy="307175"/>
            </a:xfrm>
            <a:custGeom>
              <a:rect b="b" l="l" r="r" t="t"/>
              <a:pathLst>
                <a:path extrusionOk="0" h="12287" w="12615">
                  <a:moveTo>
                    <a:pt x="2432" y="0"/>
                  </a:moveTo>
                  <a:cubicBezTo>
                    <a:pt x="1680" y="0"/>
                    <a:pt x="870" y="51"/>
                    <a:pt x="0" y="159"/>
                  </a:cubicBezTo>
                  <a:cubicBezTo>
                    <a:pt x="2806" y="2539"/>
                    <a:pt x="3072" y="6820"/>
                    <a:pt x="7642" y="6820"/>
                  </a:cubicBezTo>
                  <a:cubicBezTo>
                    <a:pt x="8616" y="6820"/>
                    <a:pt x="9785" y="6626"/>
                    <a:pt x="11216" y="6177"/>
                  </a:cubicBezTo>
                  <a:cubicBezTo>
                    <a:pt x="11216" y="6177"/>
                    <a:pt x="12401" y="9338"/>
                    <a:pt x="12614" y="12287"/>
                  </a:cubicBezTo>
                  <a:lnTo>
                    <a:pt x="12432" y="8548"/>
                  </a:lnTo>
                  <a:cubicBezTo>
                    <a:pt x="12432" y="8548"/>
                    <a:pt x="12248" y="0"/>
                    <a:pt x="2432" y="0"/>
                  </a:cubicBezTo>
                  <a:close/>
                </a:path>
              </a:pathLst>
            </a:custGeom>
            <a:solidFill>
              <a:srgbClr val="14998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98" name="Google Shape;1298;p69"/>
            <p:cNvSpPr/>
            <p:nvPr/>
          </p:nvSpPr>
          <p:spPr>
            <a:xfrm>
              <a:off x="4393663" y="2803824"/>
              <a:ext cx="669500" cy="421775"/>
            </a:xfrm>
            <a:custGeom>
              <a:rect b="b" l="l" r="r" t="t"/>
              <a:pathLst>
                <a:path extrusionOk="0" h="16871" w="26780">
                  <a:moveTo>
                    <a:pt x="17738" y="0"/>
                  </a:moveTo>
                  <a:cubicBezTo>
                    <a:pt x="14101" y="0"/>
                    <a:pt x="10501" y="1108"/>
                    <a:pt x="8420" y="6293"/>
                  </a:cubicBezTo>
                  <a:cubicBezTo>
                    <a:pt x="6110" y="7843"/>
                    <a:pt x="1095" y="13800"/>
                    <a:pt x="1095" y="13800"/>
                  </a:cubicBezTo>
                  <a:lnTo>
                    <a:pt x="1" y="16870"/>
                  </a:lnTo>
                  <a:cubicBezTo>
                    <a:pt x="5259" y="9970"/>
                    <a:pt x="9758" y="7204"/>
                    <a:pt x="9758" y="7204"/>
                  </a:cubicBezTo>
                  <a:cubicBezTo>
                    <a:pt x="10785" y="7361"/>
                    <a:pt x="11766" y="7432"/>
                    <a:pt x="12703" y="7432"/>
                  </a:cubicBezTo>
                  <a:cubicBezTo>
                    <a:pt x="21966" y="7432"/>
                    <a:pt x="26779" y="487"/>
                    <a:pt x="26779" y="487"/>
                  </a:cubicBezTo>
                  <a:lnTo>
                    <a:pt x="26779" y="487"/>
                  </a:lnTo>
                  <a:cubicBezTo>
                    <a:pt x="26336" y="579"/>
                    <a:pt x="25847" y="616"/>
                    <a:pt x="25323" y="616"/>
                  </a:cubicBezTo>
                  <a:cubicBezTo>
                    <a:pt x="23184" y="616"/>
                    <a:pt x="20451" y="0"/>
                    <a:pt x="17738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99" name="Google Shape;1299;p69"/>
            <p:cNvSpPr/>
            <p:nvPr/>
          </p:nvSpPr>
          <p:spPr>
            <a:xfrm>
              <a:off x="4209763" y="2677699"/>
              <a:ext cx="362500" cy="763700"/>
            </a:xfrm>
            <a:custGeom>
              <a:rect b="b" l="l" r="r" t="t"/>
              <a:pathLst>
                <a:path extrusionOk="0" h="30548" w="14500">
                  <a:moveTo>
                    <a:pt x="4165" y="0"/>
                  </a:moveTo>
                  <a:cubicBezTo>
                    <a:pt x="3983" y="9939"/>
                    <a:pt x="9211" y="13678"/>
                    <a:pt x="9211" y="13678"/>
                  </a:cubicBezTo>
                  <a:cubicBezTo>
                    <a:pt x="8846" y="22371"/>
                    <a:pt x="1" y="29575"/>
                    <a:pt x="1" y="29575"/>
                  </a:cubicBezTo>
                  <a:lnTo>
                    <a:pt x="122" y="30548"/>
                  </a:lnTo>
                  <a:cubicBezTo>
                    <a:pt x="7569" y="24286"/>
                    <a:pt x="11399" y="14468"/>
                    <a:pt x="11399" y="14468"/>
                  </a:cubicBezTo>
                  <a:cubicBezTo>
                    <a:pt x="14500" y="5046"/>
                    <a:pt x="4166" y="0"/>
                    <a:pt x="4165" y="0"/>
                  </a:cubicBezTo>
                  <a:close/>
                </a:path>
              </a:pathLst>
            </a:custGeom>
            <a:solidFill>
              <a:srgbClr val="13897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300" name="Google Shape;1300;p69"/>
          <p:cNvSpPr/>
          <p:nvPr/>
        </p:nvSpPr>
        <p:spPr>
          <a:xfrm>
            <a:off x="1127100" y="2503100"/>
            <a:ext cx="6889800" cy="286200"/>
          </a:xfrm>
          <a:prstGeom prst="rect">
            <a:avLst/>
          </a:prstGeom>
          <a:solidFill>
            <a:schemeClr val="accent6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ca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Encuentro diplomático de alto nivel</a:t>
            </a:r>
            <a:endParaRPr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301" name="Google Shape;1301;p69"/>
          <p:cNvSpPr/>
          <p:nvPr/>
        </p:nvSpPr>
        <p:spPr>
          <a:xfrm>
            <a:off x="297150" y="2865425"/>
            <a:ext cx="6354900" cy="286200"/>
          </a:xfrm>
          <a:prstGeom prst="rect">
            <a:avLst/>
          </a:prstGeom>
          <a:solidFill>
            <a:schemeClr val="accent6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ca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Reunión del mundo político y empresarial</a:t>
            </a:r>
            <a:endParaRPr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302" name="Google Shape;1302;p69"/>
          <p:cNvSpPr/>
          <p:nvPr/>
        </p:nvSpPr>
        <p:spPr>
          <a:xfrm>
            <a:off x="1757450" y="3227750"/>
            <a:ext cx="7118700" cy="286200"/>
          </a:xfrm>
          <a:prstGeom prst="rect">
            <a:avLst/>
          </a:prstGeom>
          <a:solidFill>
            <a:schemeClr val="accent6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ca">
                <a:solidFill>
                  <a:srgbClr val="F2F2F2"/>
                </a:solidFill>
                <a:latin typeface="Montserrat"/>
                <a:ea typeface="Montserrat"/>
                <a:cs typeface="Montserrat"/>
                <a:sym typeface="Montserrat"/>
              </a:rPr>
              <a:t>Encuentro s</a:t>
            </a:r>
            <a:r>
              <a:rPr lang="ca">
                <a:solidFill>
                  <a:srgbClr val="F2F2F2"/>
                </a:solidFill>
                <a:latin typeface="Montserrat"/>
                <a:ea typeface="Montserrat"/>
                <a:cs typeface="Montserrat"/>
                <a:sym typeface="Montserrat"/>
              </a:rPr>
              <a:t>ociedad civil, </a:t>
            </a:r>
            <a:r>
              <a:rPr lang="ca">
                <a:solidFill>
                  <a:srgbClr val="F2F2F2"/>
                </a:solidFill>
                <a:latin typeface="Montserrat"/>
                <a:ea typeface="Montserrat"/>
                <a:cs typeface="Montserrat"/>
                <a:sym typeface="Montserrat"/>
              </a:rPr>
              <a:t>científicos y </a:t>
            </a:r>
            <a:r>
              <a:rPr lang="ca">
                <a:solidFill>
                  <a:srgbClr val="F2F2F2"/>
                </a:solidFill>
                <a:latin typeface="Montserrat"/>
                <a:ea typeface="Montserrat"/>
                <a:cs typeface="Montserrat"/>
                <a:sym typeface="Montserrat"/>
              </a:rPr>
              <a:t>activistes</a:t>
            </a:r>
            <a:endParaRPr>
              <a:solidFill>
                <a:srgbClr val="F2F2F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303" name="Google Shape;1303;p69"/>
          <p:cNvSpPr/>
          <p:nvPr/>
        </p:nvSpPr>
        <p:spPr>
          <a:xfrm>
            <a:off x="2530400" y="3590075"/>
            <a:ext cx="4800000" cy="286200"/>
          </a:xfrm>
          <a:prstGeom prst="rect">
            <a:avLst/>
          </a:prstGeom>
          <a:solidFill>
            <a:schemeClr val="accent6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ca">
                <a:solidFill>
                  <a:srgbClr val="F2F2F2"/>
                </a:solidFill>
                <a:latin typeface="Montserrat"/>
                <a:ea typeface="Montserrat"/>
                <a:cs typeface="Montserrat"/>
                <a:sym typeface="Montserrat"/>
              </a:rPr>
              <a:t>Mundo </a:t>
            </a:r>
            <a:r>
              <a:rPr lang="ca">
                <a:solidFill>
                  <a:srgbClr val="F2F2F2"/>
                </a:solidFill>
                <a:latin typeface="Montserrat"/>
                <a:ea typeface="Montserrat"/>
                <a:cs typeface="Montserrat"/>
                <a:sym typeface="Montserrat"/>
              </a:rPr>
              <a:t>financiero, inversores, </a:t>
            </a:r>
            <a:r>
              <a:rPr lang="ca">
                <a:solidFill>
                  <a:srgbClr val="F2F2F2"/>
                </a:solidFill>
                <a:latin typeface="Montserrat"/>
                <a:ea typeface="Montserrat"/>
                <a:cs typeface="Montserrat"/>
                <a:sym typeface="Montserrat"/>
              </a:rPr>
              <a:t>filántropos</a:t>
            </a:r>
            <a:endParaRPr>
              <a:solidFill>
                <a:srgbClr val="F2F2F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2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There Is No Planet B XL by Slidesgo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3734A"/>
      </a:accent1>
      <a:accent2>
        <a:srgbClr val="107A6F"/>
      </a:accent2>
      <a:accent3>
        <a:srgbClr val="C4ECE4"/>
      </a:accent3>
      <a:accent4>
        <a:srgbClr val="F9B858"/>
      </a:accent4>
      <a:accent5>
        <a:srgbClr val="C7DEE0"/>
      </a:accent5>
      <a:accent6>
        <a:srgbClr val="16B596"/>
      </a:accent6>
      <a:hlink>
        <a:srgbClr val="4D4D4D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